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7"/>
  </p:notesMasterIdLst>
  <p:sldIdLst>
    <p:sldId id="398" r:id="rId3"/>
    <p:sldId id="399" r:id="rId4"/>
    <p:sldId id="400" r:id="rId5"/>
    <p:sldId id="81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77" autoAdjust="0"/>
  </p:normalViewPr>
  <p:slideViewPr>
    <p:cSldViewPr>
      <p:cViewPr varScale="1">
        <p:scale>
          <a:sx n="80" d="100"/>
          <a:sy n="80" d="100"/>
        </p:scale>
        <p:origin x="96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22/02/2023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22/02/2023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22/02/2023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22/02/2023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22/02/2023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22/02/2023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05 – Modelos da Aprendizado Supervisionado – Regressão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323528" y="1700808"/>
            <a:ext cx="5400600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Introdução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Tipos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Pré-Processamento</a:t>
            </a:r>
            <a:r>
              <a:rPr lang="en-US" sz="1600" dirty="0">
                <a:latin typeface="Gotham HTF Light"/>
                <a:cs typeface="Gotham HTF Light"/>
              </a:rPr>
              <a:t> dos Dados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Algortimos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Métricas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latin typeface="Gotham HTF Light"/>
                <a:cs typeface="Gotham HTF Light"/>
              </a:rPr>
              <a:t> para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Seleção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Modelos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>
                <a:latin typeface="Gotham HTF Light"/>
                <a:cs typeface="Gotham HTF Light"/>
              </a:rPr>
              <a:t>Conclusão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Exercicios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50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Star Wars: The Walt Disney Company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The Terminator: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StudioCanal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and James Cameron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9918</TotalTime>
  <Words>109</Words>
  <Application>Microsoft Office PowerPoint</Application>
  <PresentationFormat>Apresentação na tela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450</cp:revision>
  <dcterms:created xsi:type="dcterms:W3CDTF">2018-08-18T04:32:45Z</dcterms:created>
  <dcterms:modified xsi:type="dcterms:W3CDTF">2023-02-22T18:15:13Z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