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2"/>
  </p:notesMasterIdLst>
  <p:sldIdLst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81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417BE-6623-4D52-8BA0-20A6ABBEB3E3}" type="doc">
      <dgm:prSet loTypeId="urn:microsoft.com/office/officeart/2005/8/layout/cycle8" loCatId="cycle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B7CC957C-0558-4B0A-B9DD-D339D6D3A9E3}">
      <dgm:prSet phldrT="[Texto]"/>
      <dgm:spPr/>
      <dgm:t>
        <a:bodyPr/>
        <a:lstStyle/>
        <a:p>
          <a:r>
            <a:rPr lang="pt-BR" dirty="0"/>
            <a:t>Teoria</a:t>
          </a:r>
        </a:p>
      </dgm:t>
    </dgm:pt>
    <dgm:pt modelId="{ACD565B0-6A50-4C69-884A-CBA16EADB215}" type="parTrans" cxnId="{01C9AF42-975C-42C7-9012-7EB4730EA5BF}">
      <dgm:prSet/>
      <dgm:spPr/>
      <dgm:t>
        <a:bodyPr/>
        <a:lstStyle/>
        <a:p>
          <a:endParaRPr lang="pt-BR"/>
        </a:p>
      </dgm:t>
    </dgm:pt>
    <dgm:pt modelId="{BEAB2247-9CE1-4B36-960C-129FB688D958}" type="sibTrans" cxnId="{01C9AF42-975C-42C7-9012-7EB4730EA5BF}">
      <dgm:prSet/>
      <dgm:spPr/>
      <dgm:t>
        <a:bodyPr/>
        <a:lstStyle/>
        <a:p>
          <a:endParaRPr lang="pt-BR"/>
        </a:p>
      </dgm:t>
    </dgm:pt>
    <dgm:pt modelId="{584968DD-CF65-4E9D-95D3-A6CA8C24912A}">
      <dgm:prSet phldrT="[Texto]"/>
      <dgm:spPr/>
      <dgm:t>
        <a:bodyPr/>
        <a:lstStyle/>
        <a:p>
          <a:r>
            <a:rPr lang="pt-BR" dirty="0"/>
            <a:t>Exemplos</a:t>
          </a:r>
        </a:p>
      </dgm:t>
    </dgm:pt>
    <dgm:pt modelId="{6FABA9BF-D07E-4E66-BF85-4AC88F985D8B}" type="parTrans" cxnId="{8E8F028E-D445-4C1A-BCC4-1519EF65159B}">
      <dgm:prSet/>
      <dgm:spPr/>
      <dgm:t>
        <a:bodyPr/>
        <a:lstStyle/>
        <a:p>
          <a:endParaRPr lang="pt-BR"/>
        </a:p>
      </dgm:t>
    </dgm:pt>
    <dgm:pt modelId="{ECBECE2C-BEF9-471F-8241-2F05CD757010}" type="sibTrans" cxnId="{8E8F028E-D445-4C1A-BCC4-1519EF65159B}">
      <dgm:prSet/>
      <dgm:spPr/>
      <dgm:t>
        <a:bodyPr/>
        <a:lstStyle/>
        <a:p>
          <a:endParaRPr lang="pt-BR"/>
        </a:p>
      </dgm:t>
    </dgm:pt>
    <dgm:pt modelId="{C7D70FEE-A812-457E-87BC-2383D80E5BD7}">
      <dgm:prSet phldrT="[Texto]"/>
      <dgm:spPr/>
      <dgm:t>
        <a:bodyPr/>
        <a:lstStyle/>
        <a:p>
          <a:r>
            <a:rPr lang="pt-BR" dirty="0"/>
            <a:t>Prática</a:t>
          </a:r>
        </a:p>
      </dgm:t>
    </dgm:pt>
    <dgm:pt modelId="{B36A50F2-9BD7-4703-B4EE-54575AF4A6E5}" type="parTrans" cxnId="{7A70F768-7CE0-40E9-8C25-7167C1210327}">
      <dgm:prSet/>
      <dgm:spPr/>
      <dgm:t>
        <a:bodyPr/>
        <a:lstStyle/>
        <a:p>
          <a:endParaRPr lang="pt-BR"/>
        </a:p>
      </dgm:t>
    </dgm:pt>
    <dgm:pt modelId="{C8DF923F-13FA-4A07-AE8F-398D575A0369}" type="sibTrans" cxnId="{7A70F768-7CE0-40E9-8C25-7167C1210327}">
      <dgm:prSet/>
      <dgm:spPr/>
      <dgm:t>
        <a:bodyPr/>
        <a:lstStyle/>
        <a:p>
          <a:endParaRPr lang="pt-BR"/>
        </a:p>
      </dgm:t>
    </dgm:pt>
    <dgm:pt modelId="{880FBE14-FF25-4C2D-AC69-01C9C5B673F9}">
      <dgm:prSet phldrT="[Texto]"/>
      <dgm:spPr/>
      <dgm:t>
        <a:bodyPr/>
        <a:lstStyle/>
        <a:p>
          <a:r>
            <a:rPr lang="pt-BR" dirty="0"/>
            <a:t>Discussão</a:t>
          </a:r>
        </a:p>
      </dgm:t>
    </dgm:pt>
    <dgm:pt modelId="{D6704458-179F-4A10-AC4F-A1F05EE6649E}" type="parTrans" cxnId="{5050AA9A-5790-46F4-A30C-6817D6076DB8}">
      <dgm:prSet/>
      <dgm:spPr/>
      <dgm:t>
        <a:bodyPr/>
        <a:lstStyle/>
        <a:p>
          <a:endParaRPr lang="pt-BR"/>
        </a:p>
      </dgm:t>
    </dgm:pt>
    <dgm:pt modelId="{56056F96-BB94-4183-9C72-58FE75008FC4}" type="sibTrans" cxnId="{5050AA9A-5790-46F4-A30C-6817D6076DB8}">
      <dgm:prSet/>
      <dgm:spPr/>
      <dgm:t>
        <a:bodyPr/>
        <a:lstStyle/>
        <a:p>
          <a:endParaRPr lang="pt-BR"/>
        </a:p>
      </dgm:t>
    </dgm:pt>
    <dgm:pt modelId="{6EC43418-A7F7-48F8-AF4F-56C9B8A3DFFE}" type="pres">
      <dgm:prSet presAssocID="{527417BE-6623-4D52-8BA0-20A6ABBEB3E3}" presName="compositeShape" presStyleCnt="0">
        <dgm:presLayoutVars>
          <dgm:chMax val="7"/>
          <dgm:dir/>
          <dgm:resizeHandles val="exact"/>
        </dgm:presLayoutVars>
      </dgm:prSet>
      <dgm:spPr/>
    </dgm:pt>
    <dgm:pt modelId="{BEDE0AF8-49B2-4624-BB20-A429B55D4418}" type="pres">
      <dgm:prSet presAssocID="{527417BE-6623-4D52-8BA0-20A6ABBEB3E3}" presName="wedge1" presStyleLbl="node1" presStyleIdx="0" presStyleCnt="4"/>
      <dgm:spPr/>
    </dgm:pt>
    <dgm:pt modelId="{F27CF46C-EBFC-48E1-A4F1-91FE04E1DFCB}" type="pres">
      <dgm:prSet presAssocID="{527417BE-6623-4D52-8BA0-20A6ABBEB3E3}" presName="dummy1a" presStyleCnt="0"/>
      <dgm:spPr/>
    </dgm:pt>
    <dgm:pt modelId="{7EC25B9F-74F2-4D0B-9CFB-BC8ECC76344B}" type="pres">
      <dgm:prSet presAssocID="{527417BE-6623-4D52-8BA0-20A6ABBEB3E3}" presName="dummy1b" presStyleCnt="0"/>
      <dgm:spPr/>
    </dgm:pt>
    <dgm:pt modelId="{09A3D295-E373-4C1F-B8EA-A6D3F7D917EE}" type="pres">
      <dgm:prSet presAssocID="{527417BE-6623-4D52-8BA0-20A6ABBEB3E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3B5E7F-BD63-4CA6-A5E1-945FC2BF12EB}" type="pres">
      <dgm:prSet presAssocID="{527417BE-6623-4D52-8BA0-20A6ABBEB3E3}" presName="wedge2" presStyleLbl="node1" presStyleIdx="1" presStyleCnt="4"/>
      <dgm:spPr/>
    </dgm:pt>
    <dgm:pt modelId="{F0C89635-BA6D-41AF-80F3-E99EBE14608A}" type="pres">
      <dgm:prSet presAssocID="{527417BE-6623-4D52-8BA0-20A6ABBEB3E3}" presName="dummy2a" presStyleCnt="0"/>
      <dgm:spPr/>
    </dgm:pt>
    <dgm:pt modelId="{1689358C-EA87-457D-BBC6-D194E99B57B6}" type="pres">
      <dgm:prSet presAssocID="{527417BE-6623-4D52-8BA0-20A6ABBEB3E3}" presName="dummy2b" presStyleCnt="0"/>
      <dgm:spPr/>
    </dgm:pt>
    <dgm:pt modelId="{35EDEEBD-31C3-48F2-ABB0-1B382BFB1766}" type="pres">
      <dgm:prSet presAssocID="{527417BE-6623-4D52-8BA0-20A6ABBEB3E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8FA7F0E-BD62-41A1-AB5E-648565A0D41D}" type="pres">
      <dgm:prSet presAssocID="{527417BE-6623-4D52-8BA0-20A6ABBEB3E3}" presName="wedge3" presStyleLbl="node1" presStyleIdx="2" presStyleCnt="4"/>
      <dgm:spPr/>
    </dgm:pt>
    <dgm:pt modelId="{8ACF23E0-7EBA-4543-8618-62371AD660BB}" type="pres">
      <dgm:prSet presAssocID="{527417BE-6623-4D52-8BA0-20A6ABBEB3E3}" presName="dummy3a" presStyleCnt="0"/>
      <dgm:spPr/>
    </dgm:pt>
    <dgm:pt modelId="{FEABB55C-D2FD-4209-B5CE-2BDCFF0C6183}" type="pres">
      <dgm:prSet presAssocID="{527417BE-6623-4D52-8BA0-20A6ABBEB3E3}" presName="dummy3b" presStyleCnt="0"/>
      <dgm:spPr/>
    </dgm:pt>
    <dgm:pt modelId="{01005A3F-CDFD-45EE-8778-18A329369E04}" type="pres">
      <dgm:prSet presAssocID="{527417BE-6623-4D52-8BA0-20A6ABBEB3E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8A434C8-BB95-4CF4-8E76-3933222F8DB1}" type="pres">
      <dgm:prSet presAssocID="{527417BE-6623-4D52-8BA0-20A6ABBEB3E3}" presName="wedge4" presStyleLbl="node1" presStyleIdx="3" presStyleCnt="4"/>
      <dgm:spPr/>
    </dgm:pt>
    <dgm:pt modelId="{35CEB2C1-ACFF-4956-A676-0CD21750D9D3}" type="pres">
      <dgm:prSet presAssocID="{527417BE-6623-4D52-8BA0-20A6ABBEB3E3}" presName="dummy4a" presStyleCnt="0"/>
      <dgm:spPr/>
    </dgm:pt>
    <dgm:pt modelId="{E96DAAA4-6DA5-4DF4-8BE3-95F4E2FEB8F2}" type="pres">
      <dgm:prSet presAssocID="{527417BE-6623-4D52-8BA0-20A6ABBEB3E3}" presName="dummy4b" presStyleCnt="0"/>
      <dgm:spPr/>
    </dgm:pt>
    <dgm:pt modelId="{AEDFD19F-2337-4E62-B4CC-0B21DD920125}" type="pres">
      <dgm:prSet presAssocID="{527417BE-6623-4D52-8BA0-20A6ABBEB3E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7D33560-D318-4F78-894E-DB42C7D68561}" type="pres">
      <dgm:prSet presAssocID="{BEAB2247-9CE1-4B36-960C-129FB688D958}" presName="arrowWedge1" presStyleLbl="fgSibTrans2D1" presStyleIdx="0" presStyleCnt="4"/>
      <dgm:spPr/>
    </dgm:pt>
    <dgm:pt modelId="{754575B2-25C4-4556-88C4-2FAD4C8B165D}" type="pres">
      <dgm:prSet presAssocID="{ECBECE2C-BEF9-471F-8241-2F05CD757010}" presName="arrowWedge2" presStyleLbl="fgSibTrans2D1" presStyleIdx="1" presStyleCnt="4"/>
      <dgm:spPr/>
    </dgm:pt>
    <dgm:pt modelId="{F4985035-926A-4A19-A179-DF9FC79B2D4F}" type="pres">
      <dgm:prSet presAssocID="{C8DF923F-13FA-4A07-AE8F-398D575A0369}" presName="arrowWedge3" presStyleLbl="fgSibTrans2D1" presStyleIdx="2" presStyleCnt="4"/>
      <dgm:spPr/>
    </dgm:pt>
    <dgm:pt modelId="{1910B849-F53B-45ED-9963-9A7514A1DFA2}" type="pres">
      <dgm:prSet presAssocID="{56056F96-BB94-4183-9C72-58FE75008FC4}" presName="arrowWedge4" presStyleLbl="fgSibTrans2D1" presStyleIdx="3" presStyleCnt="4"/>
      <dgm:spPr/>
    </dgm:pt>
  </dgm:ptLst>
  <dgm:cxnLst>
    <dgm:cxn modelId="{9F114419-88C5-4F7E-8836-2EDF9933EDF0}" type="presOf" srcId="{B7CC957C-0558-4B0A-B9DD-D339D6D3A9E3}" destId="{09A3D295-E373-4C1F-B8EA-A6D3F7D917EE}" srcOrd="1" destOrd="0" presId="urn:microsoft.com/office/officeart/2005/8/layout/cycle8"/>
    <dgm:cxn modelId="{406BDA29-F589-45B5-91D7-EF10E37DE411}" type="presOf" srcId="{B7CC957C-0558-4B0A-B9DD-D339D6D3A9E3}" destId="{BEDE0AF8-49B2-4624-BB20-A429B55D4418}" srcOrd="0" destOrd="0" presId="urn:microsoft.com/office/officeart/2005/8/layout/cycle8"/>
    <dgm:cxn modelId="{B76B002C-2AD5-42FC-AAE9-F93ADB2DF04E}" type="presOf" srcId="{527417BE-6623-4D52-8BA0-20A6ABBEB3E3}" destId="{6EC43418-A7F7-48F8-AF4F-56C9B8A3DFFE}" srcOrd="0" destOrd="0" presId="urn:microsoft.com/office/officeart/2005/8/layout/cycle8"/>
    <dgm:cxn modelId="{01C9AF42-975C-42C7-9012-7EB4730EA5BF}" srcId="{527417BE-6623-4D52-8BA0-20A6ABBEB3E3}" destId="{B7CC957C-0558-4B0A-B9DD-D339D6D3A9E3}" srcOrd="0" destOrd="0" parTransId="{ACD565B0-6A50-4C69-884A-CBA16EADB215}" sibTransId="{BEAB2247-9CE1-4B36-960C-129FB688D958}"/>
    <dgm:cxn modelId="{7A70F768-7CE0-40E9-8C25-7167C1210327}" srcId="{527417BE-6623-4D52-8BA0-20A6ABBEB3E3}" destId="{C7D70FEE-A812-457E-87BC-2383D80E5BD7}" srcOrd="2" destOrd="0" parTransId="{B36A50F2-9BD7-4703-B4EE-54575AF4A6E5}" sibTransId="{C8DF923F-13FA-4A07-AE8F-398D575A0369}"/>
    <dgm:cxn modelId="{26D15669-2413-4760-B9A6-E4E372A56A1D}" type="presOf" srcId="{584968DD-CF65-4E9D-95D3-A6CA8C24912A}" destId="{953B5E7F-BD63-4CA6-A5E1-945FC2BF12EB}" srcOrd="0" destOrd="0" presId="urn:microsoft.com/office/officeart/2005/8/layout/cycle8"/>
    <dgm:cxn modelId="{C8321B4D-2E76-4231-B842-479608BE2AB1}" type="presOf" srcId="{584968DD-CF65-4E9D-95D3-A6CA8C24912A}" destId="{35EDEEBD-31C3-48F2-ABB0-1B382BFB1766}" srcOrd="1" destOrd="0" presId="urn:microsoft.com/office/officeart/2005/8/layout/cycle8"/>
    <dgm:cxn modelId="{8E8F028E-D445-4C1A-BCC4-1519EF65159B}" srcId="{527417BE-6623-4D52-8BA0-20A6ABBEB3E3}" destId="{584968DD-CF65-4E9D-95D3-A6CA8C24912A}" srcOrd="1" destOrd="0" parTransId="{6FABA9BF-D07E-4E66-BF85-4AC88F985D8B}" sibTransId="{ECBECE2C-BEF9-471F-8241-2F05CD757010}"/>
    <dgm:cxn modelId="{C6B97F91-1C82-4498-9F41-7720F35A28D0}" type="presOf" srcId="{C7D70FEE-A812-457E-87BC-2383D80E5BD7}" destId="{01005A3F-CDFD-45EE-8778-18A329369E04}" srcOrd="1" destOrd="0" presId="urn:microsoft.com/office/officeart/2005/8/layout/cycle8"/>
    <dgm:cxn modelId="{5050AA9A-5790-46F4-A30C-6817D6076DB8}" srcId="{527417BE-6623-4D52-8BA0-20A6ABBEB3E3}" destId="{880FBE14-FF25-4C2D-AC69-01C9C5B673F9}" srcOrd="3" destOrd="0" parTransId="{D6704458-179F-4A10-AC4F-A1F05EE6649E}" sibTransId="{56056F96-BB94-4183-9C72-58FE75008FC4}"/>
    <dgm:cxn modelId="{A6691F9E-82F0-4269-8C3F-FEA67AB3AB94}" type="presOf" srcId="{C7D70FEE-A812-457E-87BC-2383D80E5BD7}" destId="{88FA7F0E-BD62-41A1-AB5E-648565A0D41D}" srcOrd="0" destOrd="0" presId="urn:microsoft.com/office/officeart/2005/8/layout/cycle8"/>
    <dgm:cxn modelId="{63C633AD-6329-4AC5-A89A-822F62BB2E1C}" type="presOf" srcId="{880FBE14-FF25-4C2D-AC69-01C9C5B673F9}" destId="{AEDFD19F-2337-4E62-B4CC-0B21DD920125}" srcOrd="1" destOrd="0" presId="urn:microsoft.com/office/officeart/2005/8/layout/cycle8"/>
    <dgm:cxn modelId="{AAB739F0-D84F-401B-AF80-21F50089D316}" type="presOf" srcId="{880FBE14-FF25-4C2D-AC69-01C9C5B673F9}" destId="{88A434C8-BB95-4CF4-8E76-3933222F8DB1}" srcOrd="0" destOrd="0" presId="urn:microsoft.com/office/officeart/2005/8/layout/cycle8"/>
    <dgm:cxn modelId="{6658A1A2-FD6E-447A-A077-06F719AAB580}" type="presParOf" srcId="{6EC43418-A7F7-48F8-AF4F-56C9B8A3DFFE}" destId="{BEDE0AF8-49B2-4624-BB20-A429B55D4418}" srcOrd="0" destOrd="0" presId="urn:microsoft.com/office/officeart/2005/8/layout/cycle8"/>
    <dgm:cxn modelId="{B75269DC-DBFF-4A9A-8D3F-03401FB4F2F9}" type="presParOf" srcId="{6EC43418-A7F7-48F8-AF4F-56C9B8A3DFFE}" destId="{F27CF46C-EBFC-48E1-A4F1-91FE04E1DFCB}" srcOrd="1" destOrd="0" presId="urn:microsoft.com/office/officeart/2005/8/layout/cycle8"/>
    <dgm:cxn modelId="{C997182E-A29B-45F3-A910-9DCE76E2776F}" type="presParOf" srcId="{6EC43418-A7F7-48F8-AF4F-56C9B8A3DFFE}" destId="{7EC25B9F-74F2-4D0B-9CFB-BC8ECC76344B}" srcOrd="2" destOrd="0" presId="urn:microsoft.com/office/officeart/2005/8/layout/cycle8"/>
    <dgm:cxn modelId="{6C37DF99-99F2-42D1-B0EE-19D1550F8F24}" type="presParOf" srcId="{6EC43418-A7F7-48F8-AF4F-56C9B8A3DFFE}" destId="{09A3D295-E373-4C1F-B8EA-A6D3F7D917EE}" srcOrd="3" destOrd="0" presId="urn:microsoft.com/office/officeart/2005/8/layout/cycle8"/>
    <dgm:cxn modelId="{BF5087DA-E2D6-48BF-BE39-64B98B5D439D}" type="presParOf" srcId="{6EC43418-A7F7-48F8-AF4F-56C9B8A3DFFE}" destId="{953B5E7F-BD63-4CA6-A5E1-945FC2BF12EB}" srcOrd="4" destOrd="0" presId="urn:microsoft.com/office/officeart/2005/8/layout/cycle8"/>
    <dgm:cxn modelId="{C85DF7F7-9758-42E3-BE02-F0F5C7B8F37C}" type="presParOf" srcId="{6EC43418-A7F7-48F8-AF4F-56C9B8A3DFFE}" destId="{F0C89635-BA6D-41AF-80F3-E99EBE14608A}" srcOrd="5" destOrd="0" presId="urn:microsoft.com/office/officeart/2005/8/layout/cycle8"/>
    <dgm:cxn modelId="{2C055C5F-FC27-4E77-945A-CDB1CCDC5BBF}" type="presParOf" srcId="{6EC43418-A7F7-48F8-AF4F-56C9B8A3DFFE}" destId="{1689358C-EA87-457D-BBC6-D194E99B57B6}" srcOrd="6" destOrd="0" presId="urn:microsoft.com/office/officeart/2005/8/layout/cycle8"/>
    <dgm:cxn modelId="{2618845D-EA19-41B6-AFA0-37338F07D1E8}" type="presParOf" srcId="{6EC43418-A7F7-48F8-AF4F-56C9B8A3DFFE}" destId="{35EDEEBD-31C3-48F2-ABB0-1B382BFB1766}" srcOrd="7" destOrd="0" presId="urn:microsoft.com/office/officeart/2005/8/layout/cycle8"/>
    <dgm:cxn modelId="{93F3C83C-97C1-475A-9828-CEC8035B5B3F}" type="presParOf" srcId="{6EC43418-A7F7-48F8-AF4F-56C9B8A3DFFE}" destId="{88FA7F0E-BD62-41A1-AB5E-648565A0D41D}" srcOrd="8" destOrd="0" presId="urn:microsoft.com/office/officeart/2005/8/layout/cycle8"/>
    <dgm:cxn modelId="{88FCFB02-91F8-41D0-9F64-622145771B0B}" type="presParOf" srcId="{6EC43418-A7F7-48F8-AF4F-56C9B8A3DFFE}" destId="{8ACF23E0-7EBA-4543-8618-62371AD660BB}" srcOrd="9" destOrd="0" presId="urn:microsoft.com/office/officeart/2005/8/layout/cycle8"/>
    <dgm:cxn modelId="{46E57CF7-853E-44B6-B9AD-8B4D362E4472}" type="presParOf" srcId="{6EC43418-A7F7-48F8-AF4F-56C9B8A3DFFE}" destId="{FEABB55C-D2FD-4209-B5CE-2BDCFF0C6183}" srcOrd="10" destOrd="0" presId="urn:microsoft.com/office/officeart/2005/8/layout/cycle8"/>
    <dgm:cxn modelId="{0FBB50FF-58CE-48D9-9C92-73C7B1C96E85}" type="presParOf" srcId="{6EC43418-A7F7-48F8-AF4F-56C9B8A3DFFE}" destId="{01005A3F-CDFD-45EE-8778-18A329369E04}" srcOrd="11" destOrd="0" presId="urn:microsoft.com/office/officeart/2005/8/layout/cycle8"/>
    <dgm:cxn modelId="{6420EDCA-489E-4EE7-9E8D-D01ED7E55AB5}" type="presParOf" srcId="{6EC43418-A7F7-48F8-AF4F-56C9B8A3DFFE}" destId="{88A434C8-BB95-4CF4-8E76-3933222F8DB1}" srcOrd="12" destOrd="0" presId="urn:microsoft.com/office/officeart/2005/8/layout/cycle8"/>
    <dgm:cxn modelId="{B49C0A7C-35DB-44F2-AB98-BBF64CB53B47}" type="presParOf" srcId="{6EC43418-A7F7-48F8-AF4F-56C9B8A3DFFE}" destId="{35CEB2C1-ACFF-4956-A676-0CD21750D9D3}" srcOrd="13" destOrd="0" presId="urn:microsoft.com/office/officeart/2005/8/layout/cycle8"/>
    <dgm:cxn modelId="{400631E5-E76C-4A6C-975E-B018962F2C94}" type="presParOf" srcId="{6EC43418-A7F7-48F8-AF4F-56C9B8A3DFFE}" destId="{E96DAAA4-6DA5-4DF4-8BE3-95F4E2FEB8F2}" srcOrd="14" destOrd="0" presId="urn:microsoft.com/office/officeart/2005/8/layout/cycle8"/>
    <dgm:cxn modelId="{11F65687-B8B3-49BE-89AB-62459A6701EF}" type="presParOf" srcId="{6EC43418-A7F7-48F8-AF4F-56C9B8A3DFFE}" destId="{AEDFD19F-2337-4E62-B4CC-0B21DD920125}" srcOrd="15" destOrd="0" presId="urn:microsoft.com/office/officeart/2005/8/layout/cycle8"/>
    <dgm:cxn modelId="{1CCE0BA7-5775-4C43-BA8D-A1EE82E3F2A5}" type="presParOf" srcId="{6EC43418-A7F7-48F8-AF4F-56C9B8A3DFFE}" destId="{77D33560-D318-4F78-894E-DB42C7D68561}" srcOrd="16" destOrd="0" presId="urn:microsoft.com/office/officeart/2005/8/layout/cycle8"/>
    <dgm:cxn modelId="{383B0E5C-7C5A-4D64-B4A4-60A25D9CDFD4}" type="presParOf" srcId="{6EC43418-A7F7-48F8-AF4F-56C9B8A3DFFE}" destId="{754575B2-25C4-4556-88C4-2FAD4C8B165D}" srcOrd="17" destOrd="0" presId="urn:microsoft.com/office/officeart/2005/8/layout/cycle8"/>
    <dgm:cxn modelId="{812D7B8E-E29C-456A-895D-A5C97B816DA0}" type="presParOf" srcId="{6EC43418-A7F7-48F8-AF4F-56C9B8A3DFFE}" destId="{F4985035-926A-4A19-A179-DF9FC79B2D4F}" srcOrd="18" destOrd="0" presId="urn:microsoft.com/office/officeart/2005/8/layout/cycle8"/>
    <dgm:cxn modelId="{02D0979E-1A0D-4855-BA8C-DBF9D009E156}" type="presParOf" srcId="{6EC43418-A7F7-48F8-AF4F-56C9B8A3DFFE}" destId="{1910B849-F53B-45ED-9963-9A7514A1DFA2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E0AF8-49B2-4624-BB20-A429B55D4418}">
      <dsp:nvSpPr>
        <dsp:cNvPr id="0" name=""/>
        <dsp:cNvSpPr/>
      </dsp:nvSpPr>
      <dsp:spPr>
        <a:xfrm>
          <a:off x="1592768" y="328408"/>
          <a:ext cx="4415530" cy="4415530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Teoria</a:t>
          </a:r>
        </a:p>
      </dsp:txBody>
      <dsp:txXfrm>
        <a:off x="3936679" y="1243580"/>
        <a:ext cx="1629541" cy="1209014"/>
      </dsp:txXfrm>
    </dsp:sp>
    <dsp:sp modelId="{953B5E7F-BD63-4CA6-A5E1-945FC2BF12EB}">
      <dsp:nvSpPr>
        <dsp:cNvPr id="0" name=""/>
        <dsp:cNvSpPr/>
      </dsp:nvSpPr>
      <dsp:spPr>
        <a:xfrm>
          <a:off x="1592768" y="476644"/>
          <a:ext cx="4415530" cy="4415530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Exemplos</a:t>
          </a:r>
        </a:p>
      </dsp:txBody>
      <dsp:txXfrm>
        <a:off x="3936679" y="2767989"/>
        <a:ext cx="1629541" cy="1209014"/>
      </dsp:txXfrm>
    </dsp:sp>
    <dsp:sp modelId="{88FA7F0E-BD62-41A1-AB5E-648565A0D41D}">
      <dsp:nvSpPr>
        <dsp:cNvPr id="0" name=""/>
        <dsp:cNvSpPr/>
      </dsp:nvSpPr>
      <dsp:spPr>
        <a:xfrm>
          <a:off x="1444532" y="476644"/>
          <a:ext cx="4415530" cy="4415530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Prática</a:t>
          </a:r>
        </a:p>
      </dsp:txBody>
      <dsp:txXfrm>
        <a:off x="1886611" y="2767989"/>
        <a:ext cx="1629541" cy="1209014"/>
      </dsp:txXfrm>
    </dsp:sp>
    <dsp:sp modelId="{88A434C8-BB95-4CF4-8E76-3933222F8DB1}">
      <dsp:nvSpPr>
        <dsp:cNvPr id="0" name=""/>
        <dsp:cNvSpPr/>
      </dsp:nvSpPr>
      <dsp:spPr>
        <a:xfrm>
          <a:off x="1444532" y="328408"/>
          <a:ext cx="4415530" cy="4415530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Discussão</a:t>
          </a:r>
        </a:p>
      </dsp:txBody>
      <dsp:txXfrm>
        <a:off x="1886611" y="1243580"/>
        <a:ext cx="1629541" cy="1209014"/>
      </dsp:txXfrm>
    </dsp:sp>
    <dsp:sp modelId="{77D33560-D318-4F78-894E-DB42C7D68561}">
      <dsp:nvSpPr>
        <dsp:cNvPr id="0" name=""/>
        <dsp:cNvSpPr/>
      </dsp:nvSpPr>
      <dsp:spPr>
        <a:xfrm>
          <a:off x="1319426" y="55066"/>
          <a:ext cx="4962215" cy="4962215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575B2-25C4-4556-88C4-2FAD4C8B165D}">
      <dsp:nvSpPr>
        <dsp:cNvPr id="0" name=""/>
        <dsp:cNvSpPr/>
      </dsp:nvSpPr>
      <dsp:spPr>
        <a:xfrm>
          <a:off x="1319426" y="203302"/>
          <a:ext cx="4962215" cy="4962215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985035-926A-4A19-A179-DF9FC79B2D4F}">
      <dsp:nvSpPr>
        <dsp:cNvPr id="0" name=""/>
        <dsp:cNvSpPr/>
      </dsp:nvSpPr>
      <dsp:spPr>
        <a:xfrm>
          <a:off x="1171190" y="203302"/>
          <a:ext cx="4962215" cy="4962215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10B849-F53B-45ED-9963-9A7514A1DFA2}">
      <dsp:nvSpPr>
        <dsp:cNvPr id="0" name=""/>
        <dsp:cNvSpPr/>
      </dsp:nvSpPr>
      <dsp:spPr>
        <a:xfrm>
          <a:off x="1171190" y="55066"/>
          <a:ext cx="4962215" cy="4962215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08/02/2023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08/02/2023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08/02/2023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08/02/2023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08/02/2023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08/02/2023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08/02/2023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08/02/2023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08/02/2023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08/02/2023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08/02/2023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410215"/>
            <a:ext cx="4625340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4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Objetivo</a:t>
            </a:r>
            <a:r>
              <a:rPr lang="en-US" sz="2400" dirty="0">
                <a:latin typeface="Gotham HTF Light"/>
                <a:cs typeface="Gotham HTF Light"/>
              </a:rPr>
              <a:t> do </a:t>
            </a:r>
            <a:r>
              <a:rPr lang="en-US" sz="2400" dirty="0" err="1">
                <a:latin typeface="Gotham HTF Light"/>
                <a:cs typeface="Gotham HTF Light"/>
              </a:rPr>
              <a:t>Curso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Conteúdo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Dinâmica</a:t>
            </a:r>
            <a:r>
              <a:rPr lang="en-US" sz="2400" dirty="0">
                <a:latin typeface="Gotham HTF Light"/>
                <a:cs typeface="Gotham HTF Light"/>
              </a:rPr>
              <a:t> das Aulas;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Calendário</a:t>
            </a:r>
            <a:r>
              <a:rPr lang="en-US" sz="2400" dirty="0">
                <a:latin typeface="Gotham HTF Light"/>
                <a:cs typeface="Gotham HTF Light"/>
              </a:rPr>
              <a:t> 1º </a:t>
            </a:r>
            <a:r>
              <a:rPr lang="en-US" sz="2400" dirty="0" err="1">
                <a:latin typeface="Gotham HTF Light"/>
                <a:cs typeface="Gotham HTF Light"/>
              </a:rPr>
              <a:t>Semestre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 do Curso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4FECA2A-220B-B105-4BAC-A23031967558}"/>
              </a:ext>
            </a:extLst>
          </p:cNvPr>
          <p:cNvSpPr txBox="1"/>
          <p:nvPr/>
        </p:nvSpPr>
        <p:spPr>
          <a:xfrm>
            <a:off x="1098788" y="1163374"/>
            <a:ext cx="4697348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IA –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Inteligência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Artificial: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Compreender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conceitos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Análise</a:t>
            </a:r>
            <a:r>
              <a:rPr lang="en-US" sz="1400" dirty="0">
                <a:latin typeface="Gotham HTF Light"/>
                <a:cs typeface="Gotham HTF Light"/>
              </a:rPr>
              <a:t> de Dados, Machine Learning e Deep Learning; 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Aplicar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conceitos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técnicas</a:t>
            </a:r>
            <a:r>
              <a:rPr lang="en-US" sz="1400" dirty="0">
                <a:latin typeface="Gotham HTF Light"/>
                <a:cs typeface="Gotham HTF Light"/>
              </a:rPr>
              <a:t> de IA;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Desenvolver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pequenos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com IA;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F18C90-4B3D-B5EA-382B-84A98F5A6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1062267"/>
            <a:ext cx="2160000" cy="216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257C7B-92F1-B068-9A16-E410CF979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3755947"/>
            <a:ext cx="2160000" cy="216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A359BB5-BECC-247C-DE8F-CE7DBFD8FE9E}"/>
              </a:ext>
            </a:extLst>
          </p:cNvPr>
          <p:cNvSpPr txBox="1"/>
          <p:nvPr/>
        </p:nvSpPr>
        <p:spPr>
          <a:xfrm>
            <a:off x="1035727" y="3755947"/>
            <a:ext cx="4572000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IoT – Internet das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Coisas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Compreender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conceitos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sistemas</a:t>
            </a:r>
            <a:r>
              <a:rPr lang="en-US" sz="1400" dirty="0">
                <a:latin typeface="Gotham HTF Light"/>
                <a:cs typeface="Gotham HTF Light"/>
              </a:rPr>
              <a:t>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Conhecer</a:t>
            </a:r>
            <a:r>
              <a:rPr lang="en-US" sz="1400" dirty="0">
                <a:latin typeface="Gotham HTF Light"/>
                <a:cs typeface="Gotham HTF Light"/>
              </a:rPr>
              <a:t> as </a:t>
            </a:r>
            <a:r>
              <a:rPr lang="en-US" sz="1400" dirty="0" err="1">
                <a:latin typeface="Gotham HTF Light"/>
                <a:cs typeface="Gotham HTF Light"/>
              </a:rPr>
              <a:t>principais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técnologias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técnicas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aplicadas</a:t>
            </a:r>
            <a:r>
              <a:rPr lang="en-US" sz="1400" dirty="0">
                <a:latin typeface="Gotham HTF Light"/>
                <a:cs typeface="Gotham HTF Light"/>
              </a:rPr>
              <a:t> 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Desenvolver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pequenos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de IoT;</a:t>
            </a:r>
          </a:p>
        </p:txBody>
      </p:sp>
    </p:spTree>
    <p:extLst>
      <p:ext uri="{BB962C8B-B14F-4D97-AF65-F5344CB8AC3E}">
        <p14:creationId xmlns:p14="http://schemas.microsoft.com/office/powerpoint/2010/main" val="1845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A5B4F7-EF5F-175E-6A81-242788634D7C}"/>
              </a:ext>
            </a:extLst>
          </p:cNvPr>
          <p:cNvSpPr txBox="1"/>
          <p:nvPr/>
        </p:nvSpPr>
        <p:spPr>
          <a:xfrm>
            <a:off x="1098788" y="923864"/>
            <a:ext cx="7793692" cy="2551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IA –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Inteligência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Artificial: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Revisão</a:t>
            </a:r>
            <a:r>
              <a:rPr lang="en-US" sz="1400" dirty="0">
                <a:latin typeface="Gotham HTF Light"/>
                <a:cs typeface="Gotham HTF Light"/>
              </a:rPr>
              <a:t> de Python e </a:t>
            </a:r>
            <a:r>
              <a:rPr lang="en-US" sz="1400" dirty="0" err="1">
                <a:latin typeface="Gotham HTF Light"/>
                <a:cs typeface="Gotham HTF Light"/>
              </a:rPr>
              <a:t>introdução</a:t>
            </a:r>
            <a:r>
              <a:rPr lang="en-US" sz="1400" dirty="0">
                <a:latin typeface="Gotham HTF Light"/>
                <a:cs typeface="Gotham HTF Light"/>
              </a:rPr>
              <a:t> a Python </a:t>
            </a:r>
            <a:r>
              <a:rPr lang="en-US" sz="1400" dirty="0" err="1">
                <a:latin typeface="Gotham HTF Light"/>
                <a:cs typeface="Gotham HTF Light"/>
              </a:rPr>
              <a:t>Orientado</a:t>
            </a:r>
            <a:r>
              <a:rPr lang="en-US" sz="1400" dirty="0">
                <a:latin typeface="Gotham HTF Light"/>
                <a:cs typeface="Gotham HTF Light"/>
              </a:rPr>
              <a:t> a </a:t>
            </a:r>
            <a:r>
              <a:rPr lang="en-US" sz="1400" dirty="0" err="1">
                <a:latin typeface="Gotham HTF Light"/>
                <a:cs typeface="Gotham HTF Light"/>
              </a:rPr>
              <a:t>Objetos</a:t>
            </a:r>
            <a:r>
              <a:rPr lang="en-US" sz="1400" dirty="0">
                <a:latin typeface="Gotham HTF Light"/>
                <a:cs typeface="Gotham HTF Light"/>
              </a:rPr>
              <a:t>; 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Introdução</a:t>
            </a:r>
            <a:r>
              <a:rPr lang="en-US" sz="1400" dirty="0">
                <a:latin typeface="Gotham HTF Light"/>
                <a:cs typeface="Gotham HTF Light"/>
              </a:rPr>
              <a:t> a IA e </a:t>
            </a:r>
            <a:r>
              <a:rPr lang="en-US" sz="1400" dirty="0" err="1">
                <a:latin typeface="Gotham HTF Light"/>
                <a:cs typeface="Gotham HTF Light"/>
              </a:rPr>
              <a:t>modelagem</a:t>
            </a:r>
            <a:r>
              <a:rPr lang="en-US" sz="1400" dirty="0">
                <a:latin typeface="Gotham HTF Light"/>
                <a:cs typeface="Gotham HTF Light"/>
              </a:rPr>
              <a:t> de dados;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Introdução</a:t>
            </a:r>
            <a:r>
              <a:rPr lang="en-US" sz="1400" dirty="0">
                <a:latin typeface="Gotham HTF Light"/>
                <a:cs typeface="Gotham HTF Light"/>
              </a:rPr>
              <a:t> a Machine Learning;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Introdução</a:t>
            </a:r>
            <a:r>
              <a:rPr lang="en-US" sz="1400" dirty="0">
                <a:latin typeface="Gotham HTF Light"/>
                <a:cs typeface="Gotham HTF Light"/>
              </a:rPr>
              <a:t> a Deep Learning;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Introdução</a:t>
            </a:r>
            <a:r>
              <a:rPr lang="en-US" sz="1400" dirty="0">
                <a:latin typeface="Gotham HTF Light"/>
                <a:cs typeface="Gotham HTF Light"/>
              </a:rPr>
              <a:t> a </a:t>
            </a:r>
            <a:r>
              <a:rPr lang="en-US" sz="1400" dirty="0" err="1">
                <a:latin typeface="Gotham HTF Light"/>
                <a:cs typeface="Gotham HTF Light"/>
              </a:rPr>
              <a:t>visão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computacional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Sintetização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voz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conversão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voz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em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texto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E0EA3-2A6B-A3E2-9702-A9C8D885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431065"/>
            <a:ext cx="2654119" cy="26541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1098788" y="3717032"/>
            <a:ext cx="4584582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IoT – Internet das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Coisas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Princípios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básicos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eletrônica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Ecossistema</a:t>
            </a:r>
            <a:r>
              <a:rPr lang="en-US" sz="1400" dirty="0">
                <a:latin typeface="Gotham HTF Light"/>
                <a:cs typeface="Gotham HTF Light"/>
              </a:rPr>
              <a:t> Arduino;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</a:t>
            </a:r>
            <a:r>
              <a:rPr lang="en-US" sz="1400" dirty="0">
                <a:latin typeface="Gotham HTF Light"/>
                <a:cs typeface="Gotham HTF Light"/>
              </a:rPr>
              <a:t> MQTT e Dashboards;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Ecossistema</a:t>
            </a:r>
            <a:r>
              <a:rPr lang="en-US" sz="1400" dirty="0">
                <a:latin typeface="Gotham HTF Light"/>
                <a:cs typeface="Gotham HTF Light"/>
              </a:rPr>
              <a:t> Raspberry Pi;</a:t>
            </a:r>
          </a:p>
        </p:txBody>
      </p:sp>
    </p:spTree>
    <p:extLst>
      <p:ext uri="{BB962C8B-B14F-4D97-AF65-F5344CB8AC3E}">
        <p14:creationId xmlns:p14="http://schemas.microsoft.com/office/powerpoint/2010/main" val="3065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Dinâmica de Aulas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D1684ED-6BF8-C062-0912-A9355F0D5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736108"/>
              </p:ext>
            </p:extLst>
          </p:nvPr>
        </p:nvGraphicFramePr>
        <p:xfrm>
          <a:off x="971600" y="1052736"/>
          <a:ext cx="748883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4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DE0AF8-49B2-4624-BB20-A429B55D4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BEDE0AF8-49B2-4624-BB20-A429B55D44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D33560-D318-4F78-894E-DB42C7D68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77D33560-D318-4F78-894E-DB42C7D685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3B5E7F-BD63-4CA6-A5E1-945FC2BF12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953B5E7F-BD63-4CA6-A5E1-945FC2BF12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54575B2-25C4-4556-88C4-2FAD4C8B1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754575B2-25C4-4556-88C4-2FAD4C8B1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FA7F0E-BD62-41A1-AB5E-648565A0D4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88FA7F0E-BD62-41A1-AB5E-648565A0D4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4985035-926A-4A19-A179-DF9FC79B2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F4985035-926A-4A19-A179-DF9FC79B2D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A434C8-BB95-4CF4-8E76-3933222F8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88A434C8-BB95-4CF4-8E76-3933222F8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10B849-F53B-45ED-9963-9A7514A1D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1910B849-F53B-45ED-9963-9A7514A1DF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913356"/>
            <a:ext cx="8280920" cy="5571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São </a:t>
            </a:r>
            <a:r>
              <a:rPr lang="en-US" sz="1400" b="1" dirty="0">
                <a:latin typeface="Gotham HTF Light"/>
                <a:cs typeface="Gotham HTF Light"/>
              </a:rPr>
              <a:t>PROJETOS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baseados</a:t>
            </a:r>
            <a:r>
              <a:rPr lang="en-US" sz="1200" dirty="0">
                <a:latin typeface="Gotham HTF Light"/>
                <a:cs typeface="Gotham HTF Light"/>
              </a:rPr>
              <a:t> no </a:t>
            </a:r>
            <a:r>
              <a:rPr lang="en-US" sz="1200" dirty="0" err="1">
                <a:latin typeface="Gotham HTF Light"/>
                <a:cs typeface="Gotham HTF Light"/>
              </a:rPr>
              <a:t>conteúdo</a:t>
            </a:r>
            <a:r>
              <a:rPr lang="en-US" sz="1200" dirty="0">
                <a:latin typeface="Gotham HTF Light"/>
                <a:cs typeface="Gotham HTF Light"/>
              </a:rPr>
              <a:t> dado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sala</a:t>
            </a:r>
            <a:r>
              <a:rPr lang="en-US" sz="1200" dirty="0">
                <a:latin typeface="Gotham HTF Light"/>
                <a:cs typeface="Gotham HTF Light"/>
              </a:rPr>
              <a:t> de aula;</a:t>
            </a:r>
          </a:p>
          <a:p>
            <a:pPr lvl="1">
              <a:lnSpc>
                <a:spcPct val="150000"/>
              </a:lnSpc>
            </a:pP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projetos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serão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realizados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pelo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estudante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seguindo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requisitos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propostos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pelo</a:t>
            </a:r>
            <a:r>
              <a:rPr lang="en-US" sz="1200" dirty="0">
                <a:latin typeface="Gotham HTF Light"/>
                <a:cs typeface="Gotham HTF Light"/>
              </a:rPr>
              <a:t> professor;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projetos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deverão</a:t>
            </a:r>
            <a:r>
              <a:rPr lang="en-US" sz="1200" dirty="0">
                <a:latin typeface="Gotham HTF Light"/>
                <a:cs typeface="Gotham HTF Light"/>
              </a:rPr>
              <a:t> ser “</a:t>
            </a:r>
            <a:r>
              <a:rPr lang="en-US" sz="1200" dirty="0" err="1">
                <a:latin typeface="Gotham HTF Light"/>
                <a:cs typeface="Gotham HTF Light"/>
              </a:rPr>
              <a:t>commitados</a:t>
            </a:r>
            <a:r>
              <a:rPr lang="en-US" sz="1200" dirty="0">
                <a:latin typeface="Gotham HTF Light"/>
                <a:cs typeface="Gotham HTF Light"/>
              </a:rPr>
              <a:t>”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um link do GitHub Classroom </a:t>
            </a:r>
            <a:r>
              <a:rPr lang="en-US" sz="1200" dirty="0" err="1">
                <a:latin typeface="Gotham HTF Light"/>
                <a:cs typeface="Gotham HTF Light"/>
              </a:rPr>
              <a:t>fornecido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pelo</a:t>
            </a:r>
            <a:r>
              <a:rPr lang="en-US" sz="1200" dirty="0">
                <a:latin typeface="Gotham HTF Light"/>
                <a:cs typeface="Gotham HTF Light"/>
              </a:rPr>
              <a:t> professor;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O </a:t>
            </a:r>
            <a:r>
              <a:rPr lang="en-US" sz="1200" dirty="0" err="1">
                <a:latin typeface="Gotham HTF Light"/>
                <a:cs typeface="Gotham HTF Light"/>
              </a:rPr>
              <a:t>estudande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deverá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fazer</a:t>
            </a:r>
            <a:r>
              <a:rPr lang="en-US" sz="1200" dirty="0">
                <a:latin typeface="Gotham HTF Light"/>
                <a:cs typeface="Gotham HTF Light"/>
              </a:rPr>
              <a:t> um video </a:t>
            </a:r>
            <a:r>
              <a:rPr lang="en-US" sz="1200" dirty="0" err="1">
                <a:latin typeface="Gotham HTF Light"/>
                <a:cs typeface="Gotham HTF Light"/>
              </a:rPr>
              <a:t>curto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explicando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como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implementou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, a </a:t>
            </a:r>
            <a:r>
              <a:rPr lang="en-US" sz="1200" dirty="0" err="1">
                <a:latin typeface="Gotham HTF Light"/>
                <a:cs typeface="Gotham HTF Light"/>
              </a:rPr>
              <a:t>lógica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aplicada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demonstrar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 “</a:t>
            </a:r>
            <a:r>
              <a:rPr lang="en-US" sz="1200" dirty="0" err="1">
                <a:latin typeface="Gotham HTF Light"/>
                <a:cs typeface="Gotham HTF Light"/>
              </a:rPr>
              <a:t>rodando</a:t>
            </a:r>
            <a:r>
              <a:rPr lang="en-US" sz="1200" dirty="0">
                <a:latin typeface="Gotham HTF Light"/>
                <a:cs typeface="Gotham HTF Light"/>
              </a:rPr>
              <a:t>” e </a:t>
            </a:r>
            <a:r>
              <a:rPr lang="en-US" sz="1200" dirty="0" err="1">
                <a:latin typeface="Gotham HTF Light"/>
                <a:cs typeface="Gotham HTF Light"/>
              </a:rPr>
              <a:t>comentar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quais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foram</a:t>
            </a:r>
            <a:r>
              <a:rPr lang="en-US" sz="1200" dirty="0">
                <a:latin typeface="Gotham HTF Light"/>
                <a:cs typeface="Gotham HTF Light"/>
              </a:rPr>
              <a:t> as </a:t>
            </a:r>
            <a:r>
              <a:rPr lang="en-US" sz="1200" dirty="0" err="1">
                <a:latin typeface="Gotham HTF Light"/>
                <a:cs typeface="Gotham HTF Light"/>
              </a:rPr>
              <a:t>suas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maiores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dificuldades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como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foram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resolvidas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Junto com o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deve</a:t>
            </a:r>
            <a:r>
              <a:rPr lang="en-US" sz="1200" dirty="0">
                <a:latin typeface="Gotham HTF Light"/>
                <a:cs typeface="Gotham HTF Light"/>
              </a:rPr>
              <a:t> ser “</a:t>
            </a:r>
            <a:r>
              <a:rPr lang="en-US" sz="1200" dirty="0" err="1">
                <a:latin typeface="Gotham HTF Light"/>
                <a:cs typeface="Gotham HTF Light"/>
              </a:rPr>
              <a:t>commitado</a:t>
            </a:r>
            <a:r>
              <a:rPr lang="en-US" sz="1200" dirty="0">
                <a:latin typeface="Gotham HTF Light"/>
                <a:cs typeface="Gotham HTF Light"/>
              </a:rPr>
              <a:t>” um README com </a:t>
            </a:r>
            <a:r>
              <a:rPr lang="en-US" sz="1200" dirty="0" err="1">
                <a:latin typeface="Gotham HTF Light"/>
                <a:cs typeface="Gotham HTF Light"/>
              </a:rPr>
              <a:t>instruções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dependencias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exemplo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como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utilizar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artefato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gerado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pelo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sz="5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checkpoints </a:t>
            </a:r>
            <a:r>
              <a:rPr lang="en-US" sz="1200" dirty="0" err="1">
                <a:latin typeface="Gotham HTF Light"/>
                <a:cs typeface="Gotham HTF Light"/>
              </a:rPr>
              <a:t>serão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divulgados</a:t>
            </a:r>
            <a:r>
              <a:rPr lang="en-US" sz="1200" dirty="0">
                <a:latin typeface="Gotham HTF Light"/>
                <a:cs typeface="Gotham HTF Light"/>
              </a:rPr>
              <a:t> com </a:t>
            </a:r>
            <a:r>
              <a:rPr lang="en-US" sz="1200" dirty="0" err="1">
                <a:latin typeface="Gotham HTF Light"/>
                <a:cs typeface="Gotham HTF Light"/>
              </a:rPr>
              <a:t>antecendência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devem</a:t>
            </a:r>
            <a:r>
              <a:rPr lang="en-US" sz="1200" dirty="0">
                <a:latin typeface="Gotham HTF Light"/>
                <a:cs typeface="Gotham HTF Light"/>
              </a:rPr>
              <a:t> ser </a:t>
            </a:r>
            <a:r>
              <a:rPr lang="en-US" sz="1200" dirty="0" err="1">
                <a:latin typeface="Gotham HTF Light"/>
                <a:cs typeface="Gotham HTF Light"/>
              </a:rPr>
              <a:t>realizados</a:t>
            </a:r>
            <a:r>
              <a:rPr lang="en-US" sz="1200" dirty="0">
                <a:latin typeface="Gotham HTF Light"/>
                <a:cs typeface="Gotham HTF Light"/>
              </a:rPr>
              <a:t> fora do </a:t>
            </a:r>
            <a:r>
              <a:rPr lang="en-US" sz="1200" dirty="0" err="1">
                <a:latin typeface="Gotham HTF Light"/>
                <a:cs typeface="Gotham HTF Light"/>
              </a:rPr>
              <a:t>horário</a:t>
            </a:r>
            <a:r>
              <a:rPr lang="en-US" sz="12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A </a:t>
            </a:r>
            <a:r>
              <a:rPr lang="en-US" sz="1200" dirty="0" err="1">
                <a:latin typeface="Gotham HTF Light"/>
                <a:cs typeface="Gotham HTF Light"/>
              </a:rPr>
              <a:t>entrega</a:t>
            </a:r>
            <a:r>
              <a:rPr lang="en-US" sz="1200" dirty="0">
                <a:latin typeface="Gotham HTF Light"/>
                <a:cs typeface="Gotham HTF Light"/>
              </a:rPr>
              <a:t> dos </a:t>
            </a:r>
            <a:r>
              <a:rPr lang="en-US" sz="1200" dirty="0" err="1">
                <a:latin typeface="Gotham HTF Light"/>
                <a:cs typeface="Gotham HTF Light"/>
              </a:rPr>
              <a:t>projetos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devem</a:t>
            </a:r>
            <a:r>
              <a:rPr lang="en-US" sz="1200" dirty="0">
                <a:latin typeface="Gotham HTF Light"/>
                <a:cs typeface="Gotham HTF Light"/>
              </a:rPr>
              <a:t> ser </a:t>
            </a:r>
            <a:r>
              <a:rPr lang="en-US" sz="1200" dirty="0" err="1">
                <a:latin typeface="Gotham HTF Light"/>
                <a:cs typeface="Gotham HTF Light"/>
              </a:rPr>
              <a:t>realizadas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400" b="1" dirty="0">
                <a:latin typeface="Gotham HTF Light"/>
                <a:cs typeface="Gotham HTF Light"/>
              </a:rPr>
              <a:t>ANTES</a:t>
            </a:r>
            <a:r>
              <a:rPr lang="en-US" sz="1200" b="1" dirty="0">
                <a:latin typeface="Gotham HTF Light"/>
                <a:cs typeface="Gotham HTF Light"/>
              </a:rPr>
              <a:t> </a:t>
            </a:r>
            <a:r>
              <a:rPr lang="en-US" sz="1200" dirty="0">
                <a:latin typeface="Gotham HTF Light"/>
                <a:cs typeface="Gotham HTF Light"/>
              </a:rPr>
              <a:t>da data final;</a:t>
            </a:r>
          </a:p>
          <a:p>
            <a:pPr lvl="1">
              <a:lnSpc>
                <a:spcPct val="150000"/>
              </a:lnSpc>
            </a:pPr>
            <a:endParaRPr lang="en-US" sz="500" dirty="0">
              <a:solidFill>
                <a:srgbClr val="ED145B"/>
              </a:solidFill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O </a:t>
            </a:r>
            <a:r>
              <a:rPr lang="en-US" sz="1200" dirty="0" err="1">
                <a:latin typeface="Gotham HTF Light"/>
                <a:cs typeface="Gotham HTF Light"/>
              </a:rPr>
              <a:t>estudante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será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avalido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pelo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Github</a:t>
            </a:r>
            <a:r>
              <a:rPr lang="en-US" sz="1200" dirty="0">
                <a:latin typeface="Gotham HTF Light"/>
                <a:cs typeface="Gotham HTF Light"/>
              </a:rPr>
              <a:t>, pela </a:t>
            </a:r>
            <a:r>
              <a:rPr lang="en-US" sz="1200" dirty="0" err="1">
                <a:latin typeface="Gotham HTF Light"/>
                <a:cs typeface="Gotham HTF Light"/>
              </a:rPr>
              <a:t>clareza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arquivo</a:t>
            </a:r>
            <a:r>
              <a:rPr lang="en-US" sz="1200" dirty="0">
                <a:latin typeface="Gotham HTF Light"/>
                <a:cs typeface="Gotham HTF Light"/>
              </a:rPr>
              <a:t> README e </a:t>
            </a:r>
            <a:r>
              <a:rPr lang="en-US" sz="1200" dirty="0" err="1">
                <a:latin typeface="Gotham HTF Light"/>
                <a:cs typeface="Gotham HTF Light"/>
              </a:rPr>
              <a:t>pelo</a:t>
            </a:r>
            <a:r>
              <a:rPr lang="en-US" sz="1200" dirty="0">
                <a:latin typeface="Gotham HTF Light"/>
                <a:cs typeface="Gotham HTF Light"/>
              </a:rPr>
              <a:t> video </a:t>
            </a:r>
            <a:r>
              <a:rPr lang="en-US" sz="1200" dirty="0" err="1">
                <a:latin typeface="Gotham HTF Light"/>
                <a:cs typeface="Gotham HTF Light"/>
              </a:rPr>
              <a:t>explicando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seu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projeto</a:t>
            </a:r>
            <a:r>
              <a:rPr lang="en-US" sz="1200" dirty="0">
                <a:solidFill>
                  <a:srgbClr val="ED265B"/>
                </a:solidFill>
                <a:latin typeface="Gotham HTF Light"/>
                <a:cs typeface="Gotham HTF Light"/>
              </a:rPr>
              <a:t>.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O </a:t>
            </a:r>
            <a:r>
              <a:rPr lang="en-US" sz="1200" dirty="0" err="1">
                <a:latin typeface="Gotham HTF Light"/>
                <a:cs typeface="Gotham HTF Light"/>
              </a:rPr>
              <a:t>estudante</a:t>
            </a:r>
            <a:r>
              <a:rPr lang="en-US" sz="1200" dirty="0">
                <a:latin typeface="Gotham HTF Light"/>
                <a:cs typeface="Gotham HTF Light"/>
              </a:rPr>
              <a:t> é livre para </a:t>
            </a:r>
            <a:r>
              <a:rPr lang="en-US" sz="1200" dirty="0" err="1">
                <a:latin typeface="Gotham HTF Light"/>
                <a:cs typeface="Gotham HTF Light"/>
              </a:rPr>
              <a:t>consultar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exemplos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referencias</a:t>
            </a:r>
            <a:r>
              <a:rPr lang="en-US" sz="1200" dirty="0">
                <a:latin typeface="Gotham HTF Light"/>
                <a:cs typeface="Gotham HTF Light"/>
              </a:rPr>
              <a:t>, </a:t>
            </a:r>
            <a:r>
              <a:rPr lang="en-US" sz="1200" dirty="0" err="1">
                <a:latin typeface="Gotham HTF Light"/>
                <a:cs typeface="Gotham HTF Light"/>
              </a:rPr>
              <a:t>porém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qualquer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indicio</a:t>
            </a:r>
            <a:r>
              <a:rPr lang="en-US" sz="1200" dirty="0">
                <a:latin typeface="Gotham HTF Light"/>
                <a:cs typeface="Gotham HTF Light"/>
              </a:rPr>
              <a:t> de cola </a:t>
            </a:r>
            <a:r>
              <a:rPr lang="en-US" sz="1200" dirty="0" err="1">
                <a:latin typeface="Gotham HTF Light"/>
                <a:cs typeface="Gotham HTF Light"/>
              </a:rPr>
              <a:t>ou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plágio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resulta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uma</a:t>
            </a:r>
            <a:r>
              <a:rPr lang="en-US" sz="1200" dirty="0">
                <a:latin typeface="Gotham HTF Light"/>
                <a:cs typeface="Gotham HTF Light"/>
              </a:rPr>
              <a:t> nota </a:t>
            </a:r>
            <a:r>
              <a:rPr lang="en-US" sz="1600" b="1" dirty="0">
                <a:latin typeface="Gotham HTF Light"/>
                <a:cs typeface="Gotham HTF Light"/>
              </a:rPr>
              <a:t>ZERO</a:t>
            </a:r>
            <a:r>
              <a:rPr lang="en-US" sz="1200" dirty="0">
                <a:latin typeface="Gotham HTF Light"/>
                <a:cs typeface="Gotham HTF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860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1º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63052"/>
              </p:ext>
            </p:extLst>
          </p:nvPr>
        </p:nvGraphicFramePr>
        <p:xfrm>
          <a:off x="1043608" y="764704"/>
          <a:ext cx="6982039" cy="567007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6567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866346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212755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426371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Aula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Conteúdo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Observações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10/02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00 – Aula Magna e Orientações.</a:t>
                      </a:r>
                    </a:p>
                    <a:p>
                      <a:r>
                        <a:rPr lang="pt-BR" sz="800" dirty="0"/>
                        <a:t>Aula 01 – Revisão de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17/02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02 – Orientação a objetos com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24/02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03 – Introdução a IA e modelagem de Dados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03/03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04 – Modelos de aprendizado supervisionados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10/03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05 – Modelos de aprendizado não supervisionados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17/03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1</a:t>
                      </a:r>
                    </a:p>
                    <a:p>
                      <a:r>
                        <a:rPr lang="pt-BR" sz="800" dirty="0"/>
                        <a:t>Aula 06 – Normalização e padronização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24/03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07 – Algoritmos de </a:t>
                      </a:r>
                      <a:r>
                        <a:rPr lang="pt-BR" sz="800" dirty="0" err="1"/>
                        <a:t>Machine</a:t>
                      </a:r>
                      <a:r>
                        <a:rPr lang="pt-BR" sz="800" dirty="0"/>
                        <a:t> Learning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31/03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08 – Algoritmos de </a:t>
                      </a:r>
                      <a:r>
                        <a:rPr lang="pt-BR" sz="800" dirty="0" err="1"/>
                        <a:t>Machine</a:t>
                      </a:r>
                      <a:r>
                        <a:rPr lang="pt-BR" sz="800" dirty="0"/>
                        <a:t> Learning (ML) Cont.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strike="sngStrike" baseline="0" dirty="0">
                          <a:solidFill>
                            <a:srgbClr val="FF0000"/>
                          </a:solidFill>
                        </a:rPr>
                        <a:t>07/04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Paixão de Cristo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14/04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09 – Introdução a Redes Neurais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strike="sngStrike" baseline="0" dirty="0">
                          <a:solidFill>
                            <a:srgbClr val="FF0000"/>
                          </a:solidFill>
                        </a:rPr>
                        <a:t>21/04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Tiradentes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28/04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2</a:t>
                      </a:r>
                    </a:p>
                    <a:p>
                      <a:r>
                        <a:rPr lang="pt-BR" sz="800" dirty="0"/>
                        <a:t>Aula 10 – Aplicação de Redes Neurais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05/05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11 – Aplicação de Redes Neurais Cont.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12/05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12 – Introdução a Visão Computacional;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19/05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3</a:t>
                      </a:r>
                    </a:p>
                    <a:p>
                      <a:r>
                        <a:rPr lang="pt-BR" sz="800" dirty="0"/>
                        <a:t>Aula 13 – Técnicas de Sintetização de Voz e Voice </a:t>
                      </a:r>
                      <a:r>
                        <a:rPr lang="pt-BR" sz="800" dirty="0" err="1"/>
                        <a:t>to</a:t>
                      </a:r>
                      <a:r>
                        <a:rPr lang="pt-BR" sz="800" dirty="0"/>
                        <a:t>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927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Global </a:t>
                      </a:r>
                      <a:r>
                        <a:rPr lang="pt-BR" sz="800" dirty="0" err="1"/>
                        <a:t>Solutions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2758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02/05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Global </a:t>
                      </a:r>
                      <a:r>
                        <a:rPr lang="pt-BR" sz="800" dirty="0" err="1"/>
                        <a:t>Solutions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1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</TotalTime>
  <Words>585</Words>
  <Application>Microsoft Office PowerPoint</Application>
  <PresentationFormat>Apresentação na tela (4:3)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330</cp:revision>
  <dcterms:created xsi:type="dcterms:W3CDTF">2018-08-18T04:32:45Z</dcterms:created>
  <dcterms:modified xsi:type="dcterms:W3CDTF">2023-02-08T11:22:59Z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