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3"/>
  </p:notesMasterIdLst>
  <p:sldIdLst>
    <p:sldId id="398" r:id="rId3"/>
    <p:sldId id="399" r:id="rId4"/>
    <p:sldId id="821" r:id="rId5"/>
    <p:sldId id="822" r:id="rId6"/>
    <p:sldId id="823" r:id="rId7"/>
    <p:sldId id="824" r:id="rId8"/>
    <p:sldId id="825" r:id="rId9"/>
    <p:sldId id="826" r:id="rId10"/>
    <p:sldId id="827" r:id="rId11"/>
    <p:sldId id="81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77" autoAdjust="0"/>
  </p:normalViewPr>
  <p:slideViewPr>
    <p:cSldViewPr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5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16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66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8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69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7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5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16/02/2023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16/02/2023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16/02/2023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16/02/2023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16/02/2023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16/02/2023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16/02/2023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Pokémon: The Pokémon Company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02 – Orientação a Objetos com Python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20DBFD-9214-01BF-6964-225D9C30CA09}"/>
              </a:ext>
            </a:extLst>
          </p:cNvPr>
          <p:cNvSpPr txBox="1"/>
          <p:nvPr/>
        </p:nvSpPr>
        <p:spPr>
          <a:xfrm>
            <a:off x="323528" y="910597"/>
            <a:ext cx="8591872" cy="522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600" b="0" i="0" dirty="0">
                <a:effectLst/>
                <a:latin typeface="Gotham HTF"/>
              </a:rPr>
              <a:t>Crie uma classe "</a:t>
            </a:r>
            <a:r>
              <a:rPr lang="pt-BR" sz="1600" b="0" i="0" dirty="0" err="1">
                <a:effectLst/>
                <a:latin typeface="Gotham HTF"/>
              </a:rPr>
              <a:t>Pokemon</a:t>
            </a:r>
            <a:r>
              <a:rPr lang="pt-BR" sz="1600" b="0" i="0" dirty="0">
                <a:effectLst/>
                <a:latin typeface="Gotham HTF"/>
              </a:rPr>
              <a:t>" que possua atributos como "nome", "tipo", "ataque" e "defesa". Adicione métodos para retornar esses atributos e sobrecarregue o operador de comparação para permitir a comparação de dois </a:t>
            </a:r>
            <a:r>
              <a:rPr lang="pt-BR" sz="1600" b="0" i="0" dirty="0" err="1">
                <a:effectLst/>
                <a:latin typeface="Gotham HTF"/>
              </a:rPr>
              <a:t>pokemons</a:t>
            </a:r>
            <a:r>
              <a:rPr lang="pt-BR" sz="1600" b="0" i="0" dirty="0">
                <a:effectLst/>
                <a:latin typeface="Gotham HTF"/>
              </a:rPr>
              <a:t> com base em seu ataque.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600" b="0" i="0" dirty="0">
                <a:effectLst/>
                <a:latin typeface="Gotham HTF"/>
              </a:rPr>
              <a:t>Crie uma classe "Treinador" que herde da classe "Pessoa" e adicione um atributo "time" que será uma lista de </a:t>
            </a:r>
            <a:r>
              <a:rPr lang="pt-BR" sz="1600" b="0" i="0" dirty="0" err="1">
                <a:effectLst/>
                <a:latin typeface="Gotham HTF"/>
              </a:rPr>
              <a:t>pokemons</a:t>
            </a:r>
            <a:r>
              <a:rPr lang="pt-BR" sz="1600" b="0" i="0" dirty="0">
                <a:effectLst/>
                <a:latin typeface="Gotham HTF"/>
              </a:rPr>
              <a:t>. Adicione métodos para adicionar e remover </a:t>
            </a:r>
            <a:r>
              <a:rPr lang="pt-BR" sz="1600" b="0" i="0" dirty="0" err="1">
                <a:effectLst/>
                <a:latin typeface="Gotham HTF"/>
              </a:rPr>
              <a:t>pokemons</a:t>
            </a:r>
            <a:r>
              <a:rPr lang="pt-BR" sz="1600" b="0" i="0" dirty="0">
                <a:effectLst/>
                <a:latin typeface="Gotham HTF"/>
              </a:rPr>
              <a:t> do time.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600" b="0" i="0" dirty="0">
                <a:effectLst/>
                <a:latin typeface="Gotham HTF"/>
              </a:rPr>
              <a:t>Crie uma classe "Batalha" que possua dois treinadores e determine o vencedor da batalha com base nos </a:t>
            </a:r>
            <a:r>
              <a:rPr lang="pt-BR" sz="1600" b="0" i="0" dirty="0" err="1">
                <a:effectLst/>
                <a:latin typeface="Gotham HTF"/>
              </a:rPr>
              <a:t>pokemons</a:t>
            </a:r>
            <a:r>
              <a:rPr lang="pt-BR" sz="1600" b="0" i="0" dirty="0">
                <a:effectLst/>
                <a:latin typeface="Gotham HTF"/>
              </a:rPr>
              <a:t> de seus times.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600" b="0" i="0" dirty="0">
                <a:effectLst/>
                <a:latin typeface="Gotham HTF"/>
              </a:rPr>
              <a:t>Crie uma classe "</a:t>
            </a:r>
            <a:r>
              <a:rPr lang="pt-BR" sz="1600" b="0" i="0" dirty="0" err="1">
                <a:effectLst/>
                <a:latin typeface="Gotham HTF"/>
              </a:rPr>
              <a:t>Pokebola</a:t>
            </a:r>
            <a:r>
              <a:rPr lang="pt-BR" sz="1600" b="0" i="0" dirty="0">
                <a:effectLst/>
                <a:latin typeface="Gotham HTF"/>
              </a:rPr>
              <a:t>" que possua um </a:t>
            </a:r>
            <a:r>
              <a:rPr lang="pt-BR" sz="1600" b="0" i="0" dirty="0" err="1">
                <a:effectLst/>
                <a:latin typeface="Gotham HTF"/>
              </a:rPr>
              <a:t>pokemon</a:t>
            </a:r>
            <a:r>
              <a:rPr lang="pt-BR" sz="1600" b="0" i="0" dirty="0">
                <a:effectLst/>
                <a:latin typeface="Gotham HTF"/>
              </a:rPr>
              <a:t> capturado. Adicione métodos para liberar o </a:t>
            </a:r>
            <a:r>
              <a:rPr lang="pt-BR" sz="1600" b="0" i="0" dirty="0" err="1">
                <a:effectLst/>
                <a:latin typeface="Gotham HTF"/>
              </a:rPr>
              <a:t>pokemon</a:t>
            </a:r>
            <a:r>
              <a:rPr lang="pt-BR" sz="1600" b="0" i="0" dirty="0">
                <a:effectLst/>
                <a:latin typeface="Gotham HTF"/>
              </a:rPr>
              <a:t> e trocar o </a:t>
            </a:r>
            <a:r>
              <a:rPr lang="pt-BR" sz="1600" b="0" i="0" dirty="0" err="1">
                <a:effectLst/>
                <a:latin typeface="Gotham HTF"/>
              </a:rPr>
              <a:t>pokemon</a:t>
            </a:r>
            <a:r>
              <a:rPr lang="pt-BR" sz="1600" b="0" i="0" dirty="0">
                <a:effectLst/>
                <a:latin typeface="Gotham HTF"/>
              </a:rPr>
              <a:t> capturado.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600" b="0" i="0" dirty="0">
                <a:effectLst/>
                <a:latin typeface="Gotham HTF"/>
              </a:rPr>
              <a:t>Crie uma classe "Loja </a:t>
            </a:r>
            <a:r>
              <a:rPr lang="pt-BR" sz="1600" b="0" i="0" dirty="0" err="1">
                <a:effectLst/>
                <a:latin typeface="Gotham HTF"/>
              </a:rPr>
              <a:t>Pokemon</a:t>
            </a:r>
            <a:r>
              <a:rPr lang="pt-BR" sz="1600" b="0" i="0" dirty="0">
                <a:effectLst/>
                <a:latin typeface="Gotham HTF"/>
              </a:rPr>
              <a:t>" que venda itens para treinadores, como poções e </a:t>
            </a:r>
            <a:r>
              <a:rPr lang="pt-BR" sz="1600" b="0" i="0" dirty="0" err="1">
                <a:effectLst/>
                <a:latin typeface="Gotham HTF"/>
              </a:rPr>
              <a:t>pokebolas</a:t>
            </a:r>
            <a:r>
              <a:rPr lang="pt-BR" sz="1600" b="0" i="0" dirty="0">
                <a:effectLst/>
                <a:latin typeface="Gotham HTF"/>
              </a:rPr>
              <a:t>. Adicione métodos para adicionar e remover itens da loja e para realizar compras.</a:t>
            </a:r>
          </a:p>
          <a:p>
            <a:pPr marL="342900" indent="-342900" algn="l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600" b="0" i="0" dirty="0">
                <a:effectLst/>
                <a:latin typeface="Gotham HTF"/>
              </a:rPr>
              <a:t>Crie uma classe "</a:t>
            </a:r>
            <a:r>
              <a:rPr lang="pt-BR" sz="1600" b="0" i="0" dirty="0" err="1">
                <a:effectLst/>
                <a:latin typeface="Gotham HTF"/>
              </a:rPr>
              <a:t>Pokedex</a:t>
            </a:r>
            <a:r>
              <a:rPr lang="pt-BR" sz="1600" b="0" i="0" dirty="0">
                <a:effectLst/>
                <a:latin typeface="Gotham HTF"/>
              </a:rPr>
              <a:t>" que possua informações sobre os </a:t>
            </a:r>
            <a:r>
              <a:rPr lang="pt-BR" sz="1600" b="0" i="0" dirty="0" err="1">
                <a:effectLst/>
                <a:latin typeface="Gotham HTF"/>
              </a:rPr>
              <a:t>pokemons</a:t>
            </a:r>
            <a:r>
              <a:rPr lang="pt-BR" sz="1600" b="0" i="0" dirty="0">
                <a:effectLst/>
                <a:latin typeface="Gotham HTF"/>
              </a:rPr>
              <a:t>, como ataques, defesas e tipos. Adicione métodos para adicionar </a:t>
            </a:r>
            <a:r>
              <a:rPr lang="pt-BR" sz="1600" b="0" i="0" dirty="0" err="1">
                <a:effectLst/>
                <a:latin typeface="Gotham HTF"/>
              </a:rPr>
              <a:t>pokemons</a:t>
            </a:r>
            <a:r>
              <a:rPr lang="pt-BR" sz="1600" b="0" i="0" dirty="0">
                <a:effectLst/>
                <a:latin typeface="Gotham HTF"/>
              </a:rPr>
              <a:t> na </a:t>
            </a:r>
            <a:r>
              <a:rPr lang="pt-BR" sz="1600" b="0" i="0" dirty="0" err="1">
                <a:effectLst/>
                <a:latin typeface="Gotham HTF"/>
              </a:rPr>
              <a:t>pokedex</a:t>
            </a:r>
            <a:r>
              <a:rPr lang="pt-BR" sz="1600" b="0" i="0" dirty="0">
                <a:effectLst/>
                <a:latin typeface="Gotham HTF"/>
              </a:rPr>
              <a:t> e pesquisar informações sobre um </a:t>
            </a:r>
            <a:r>
              <a:rPr lang="pt-BR" sz="1600" b="0" i="0" dirty="0" err="1">
                <a:effectLst/>
                <a:latin typeface="Gotham HTF"/>
              </a:rPr>
              <a:t>pokemon</a:t>
            </a:r>
            <a:r>
              <a:rPr lang="pt-BR" sz="1600" b="0" i="0" dirty="0">
                <a:effectLst/>
                <a:latin typeface="Gotham HTF"/>
              </a:rPr>
              <a:t> específico.</a:t>
            </a:r>
          </a:p>
        </p:txBody>
      </p:sp>
    </p:spTree>
    <p:extLst>
      <p:ext uri="{BB962C8B-B14F-4D97-AF65-F5344CB8AC3E}">
        <p14:creationId xmlns:p14="http://schemas.microsoft.com/office/powerpoint/2010/main" val="10265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Resolução Exercício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19AF6E-E6FA-61C6-B0B3-B5310BB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67" y="1052736"/>
            <a:ext cx="5362321" cy="50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Resolução Exercício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0FD25A-AE0F-FB77-BB93-E5D5AF5B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96" y="799275"/>
            <a:ext cx="4405288" cy="57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Resolução Exercício 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C16383-72D1-65E8-6DB2-EF46A745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24744"/>
            <a:ext cx="3936860" cy="27454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67BE3D-9F15-ADAB-FEC6-49852E698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620" y="1124744"/>
            <a:ext cx="4597083" cy="45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Resolução Exercício 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A816C6-ABCF-27DE-ADF4-1287F723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32034"/>
            <a:ext cx="3816424" cy="29211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B03D09-7EF4-ACA1-75BD-BF7DFE0B2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873339"/>
            <a:ext cx="4464496" cy="26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Resolução Exercício 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242476-4C96-17F0-9E6E-7EC261A6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41237"/>
            <a:ext cx="4164006" cy="3163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95F8A3-8043-D8A3-4524-15BD1F13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94" y="4224331"/>
            <a:ext cx="4176466" cy="20129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3FAF89-4345-3591-2FE9-B7A2F4AF2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915" y="980728"/>
            <a:ext cx="3531549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1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Resolução Exercício 6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68A66E-95C1-BD23-E9D4-69773D91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1" y="908720"/>
            <a:ext cx="7779297" cy="27044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5ACDDD-91CC-AFEF-683D-0AC36B44A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680622"/>
            <a:ext cx="4598839" cy="29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6949</TotalTime>
  <Words>314</Words>
  <Application>Microsoft Office PowerPoint</Application>
  <PresentationFormat>Apresentação na tela 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400</cp:revision>
  <dcterms:created xsi:type="dcterms:W3CDTF">2018-08-18T04:32:45Z</dcterms:created>
  <dcterms:modified xsi:type="dcterms:W3CDTF">2023-02-16T18:03:50Z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