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8"/>
  </p:notesMasterIdLst>
  <p:sldIdLst>
    <p:sldId id="398" r:id="rId3"/>
    <p:sldId id="399" r:id="rId4"/>
    <p:sldId id="821" r:id="rId5"/>
    <p:sldId id="822" r:id="rId6"/>
    <p:sldId id="81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77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5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16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17/02/2023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17/02/2023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17/02/2023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17/02/2023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17/02/2023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03 – Introdução a IA </a:t>
            </a:r>
            <a:r>
              <a:rPr lang="pt-BR" sz="3600">
                <a:solidFill>
                  <a:srgbClr val="ED265B"/>
                </a:solidFill>
                <a:latin typeface="Gotham HTF Medium"/>
              </a:rPr>
              <a:t>e Modelagem de Dados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0265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Resolução Exercício 1</a:t>
            </a:r>
          </a:p>
        </p:txBody>
      </p:sp>
    </p:spTree>
    <p:extLst>
      <p:ext uri="{BB962C8B-B14F-4D97-AF65-F5344CB8AC3E}">
        <p14:creationId xmlns:p14="http://schemas.microsoft.com/office/powerpoint/2010/main" val="5468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Pokémon: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6949</TotalTime>
  <Words>81</Words>
  <Application>Microsoft Office PowerPoint</Application>
  <PresentationFormat>Apresentação na tela (4:3)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402</cp:revision>
  <dcterms:created xsi:type="dcterms:W3CDTF">2018-08-18T04:32:45Z</dcterms:created>
  <dcterms:modified xsi:type="dcterms:W3CDTF">2023-02-17T23:52:52Z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