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7"/>
  </p:notesMasterIdLst>
  <p:sldIdLst>
    <p:sldId id="398" r:id="rId3"/>
    <p:sldId id="399" r:id="rId4"/>
    <p:sldId id="405" r:id="rId5"/>
    <p:sldId id="812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D2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138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21/03/2023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21/03/2023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474914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21/03/2023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21/03/2023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21/03/2023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21/03/2023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21/03/2023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21/03/2023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21/03/2023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21/03/2023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21/03/2023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21/03/2023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21/03/2023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21/03/2023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ANÁLISE E DESENVOLVIMENTO DE SISTEMAS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DISRUPTIVE ARCHITECTURES: IOT, IOB &amp; IA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00 – Ajuste do Plano de Aula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Calendário 1º Semestre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2775B54B-01E7-8B55-8F81-04C8E761F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44369"/>
              </p:ext>
            </p:extLst>
          </p:nvPr>
        </p:nvGraphicFramePr>
        <p:xfrm>
          <a:off x="1043608" y="764704"/>
          <a:ext cx="6982039" cy="567007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76567">
                  <a:extLst>
                    <a:ext uri="{9D8B030D-6E8A-4147-A177-3AD203B41FA5}">
                      <a16:colId xmlns:a16="http://schemas.microsoft.com/office/drawing/2014/main" val="2693078763"/>
                    </a:ext>
                  </a:extLst>
                </a:gridCol>
                <a:gridCol w="866346">
                  <a:extLst>
                    <a:ext uri="{9D8B030D-6E8A-4147-A177-3AD203B41FA5}">
                      <a16:colId xmlns:a16="http://schemas.microsoft.com/office/drawing/2014/main" val="4220425498"/>
                    </a:ext>
                  </a:extLst>
                </a:gridCol>
                <a:gridCol w="4212755">
                  <a:extLst>
                    <a:ext uri="{9D8B030D-6E8A-4147-A177-3AD203B41FA5}">
                      <a16:colId xmlns:a16="http://schemas.microsoft.com/office/drawing/2014/main" val="1150807886"/>
                    </a:ext>
                  </a:extLst>
                </a:gridCol>
                <a:gridCol w="1426371">
                  <a:extLst>
                    <a:ext uri="{9D8B030D-6E8A-4147-A177-3AD203B41FA5}">
                      <a16:colId xmlns:a16="http://schemas.microsoft.com/office/drawing/2014/main" val="2945034481"/>
                    </a:ext>
                  </a:extLst>
                </a:gridCol>
              </a:tblGrid>
              <a:tr h="309211"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Aula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Data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Conteúdo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Observações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58431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10/02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00 – Aula Magna e Orientações.</a:t>
                      </a:r>
                    </a:p>
                    <a:p>
                      <a:r>
                        <a:rPr lang="pt-BR" sz="800" dirty="0"/>
                        <a:t>Aula 01 – Revisão de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8996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17/02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02 – Orientação a objetos com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427757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24/02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03 – Introdução a IA e modelagem de Dados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</a:rPr>
                        <a:t>Divulgação CP1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3908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03/03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04 – Modelos de aprendizado supervisionados – Classificação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748631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10/03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/>
                        <a:t>Aula 05 – Modelos de aprendizado supervisionados – Regressão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/>
                        <a:t>Aula 05.1 – Bônus – Discutindo o Checkpoint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146036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17/03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Entrega do Checkpoint 1</a:t>
                      </a:r>
                    </a:p>
                    <a:p>
                      <a:r>
                        <a:rPr lang="pt-BR" sz="800" dirty="0"/>
                        <a:t>Aula 06 – Introdução a Redes Neurais – Rede </a:t>
                      </a:r>
                      <a:r>
                        <a:rPr lang="pt-BR" sz="800" dirty="0" err="1"/>
                        <a:t>Perceptron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Entrega do CP1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898213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24/03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07 – Introdução a Redes Neurais – Rede de Multicamadas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113184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31/03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/>
                        <a:t>Aula 08 – Introdução a Visão Computacional;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</a:rPr>
                        <a:t>Divulgação CP2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908526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endParaRPr lang="pt-BR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strike="sngStrike" baseline="0" dirty="0">
                          <a:solidFill>
                            <a:srgbClr val="FF0000"/>
                          </a:solidFill>
                        </a:rPr>
                        <a:t>07/04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</a:rPr>
                        <a:t>Feriado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</a:rPr>
                        <a:t>Paixão de Cristo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2967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14/04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/>
                        <a:t>Aula 09 – Redes Neurais –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207683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endParaRPr lang="pt-BR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strike="sngStrike" baseline="0" dirty="0">
                          <a:solidFill>
                            <a:srgbClr val="FF0000"/>
                          </a:solidFill>
                        </a:rPr>
                        <a:t>21/04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</a:rPr>
                        <a:t>Feriado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</a:rPr>
                        <a:t>Tiradentes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48028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28/04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10 – Redes Neurais – </a:t>
                      </a:r>
                      <a:r>
                        <a:rPr lang="pt-BR" sz="800" dirty="0" err="1"/>
                        <a:t>Transfer</a:t>
                      </a:r>
                      <a:r>
                        <a:rPr lang="pt-BR" sz="800" dirty="0"/>
                        <a:t>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</a:rPr>
                        <a:t>Divulgação CP3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763790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05/05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11 – Atividades Utilizando Open 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002085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12/05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/>
                        <a:t>Aula 12 – Atividades Utilizando Open 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72997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19/05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Entrega do Checkpoint 3</a:t>
                      </a:r>
                    </a:p>
                    <a:p>
                      <a:r>
                        <a:rPr lang="pt-BR" sz="800" dirty="0"/>
                        <a:t>Aula 13 – Introdução a </a:t>
                      </a:r>
                      <a:r>
                        <a:rPr lang="pt-BR" sz="800" dirty="0" err="1"/>
                        <a:t>Blockchain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239271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26/05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Global </a:t>
                      </a:r>
                      <a:r>
                        <a:rPr lang="pt-BR" sz="800" dirty="0" err="1"/>
                        <a:t>Solutions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327580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/>
                        <a:t>02/06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Global </a:t>
                      </a:r>
                      <a:r>
                        <a:rPr lang="pt-BR" sz="800" dirty="0" err="1"/>
                        <a:t>Solutions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917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08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3861</TotalTime>
  <Words>235</Words>
  <Application>Microsoft Office PowerPoint</Application>
  <PresentationFormat>Apresentação na tela (4:3)</PresentationFormat>
  <Paragraphs>69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Gotham HTF</vt:lpstr>
      <vt:lpstr>Gotham HTF Light</vt:lpstr>
      <vt:lpstr>Gotham HTF Medium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335</cp:revision>
  <dcterms:created xsi:type="dcterms:W3CDTF">2018-08-18T04:32:45Z</dcterms:created>
  <dcterms:modified xsi:type="dcterms:W3CDTF">2023-03-21T12:33:45Z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