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5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– Ajuste do Plano de Aula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14709"/>
              </p:ext>
            </p:extLst>
          </p:nvPr>
        </p:nvGraphicFramePr>
        <p:xfrm>
          <a:off x="1043608" y="764704"/>
          <a:ext cx="6982039" cy="56961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 – 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 – Modelos de aprendizado supervisionados – Regressão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05.1 – Bônus – Discutindo o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06 – Introdução a Redes Neurais – Rede </a:t>
                      </a:r>
                      <a:r>
                        <a:rPr lang="pt-BR" sz="800" dirty="0" err="1"/>
                        <a:t>Perceptron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07 – Introdução a Redes Neurais – Rede de Multicamadas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08 – Redes Neurais –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09 – Redes Neurais – </a:t>
                      </a:r>
                      <a:r>
                        <a:rPr lang="pt-BR" sz="800" dirty="0" err="1"/>
                        <a:t>Transfer</a:t>
                      </a:r>
                      <a:r>
                        <a:rPr lang="pt-BR" sz="800" dirty="0"/>
                        <a:t>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10 - Introdução a Visão Computacional;</a:t>
                      </a:r>
                    </a:p>
                    <a:p>
                      <a:r>
                        <a:rPr lang="pt-BR" sz="800" dirty="0"/>
                        <a:t>Entrega do CP2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11 – Atividades Utilizando Open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/>
                        <a:t>Aula 12 – Atividades Utilizando Open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Introdução a </a:t>
                      </a:r>
                      <a:r>
                        <a:rPr lang="pt-BR" sz="800" dirty="0" err="1"/>
                        <a:t>Blockchain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02/06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238</Words>
  <Application>Microsoft Office PowerPoint</Application>
  <PresentationFormat>Apresentação na tela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337</cp:revision>
  <dcterms:created xsi:type="dcterms:W3CDTF">2018-08-18T04:32:45Z</dcterms:created>
  <dcterms:modified xsi:type="dcterms:W3CDTF">2023-03-27T18:24:16Z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