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1"/>
  </p:notesMasterIdLst>
  <p:sldIdLst>
    <p:sldId id="398" r:id="rId3"/>
    <p:sldId id="399" r:id="rId4"/>
    <p:sldId id="400" r:id="rId5"/>
    <p:sldId id="815" r:id="rId6"/>
    <p:sldId id="813" r:id="rId7"/>
    <p:sldId id="404" r:id="rId8"/>
    <p:sldId id="405" r:id="rId9"/>
    <p:sldId id="81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17/06/2023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17/06/2023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17/06/2023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strike="sngStrike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Compreender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Análise</a:t>
            </a:r>
            <a:r>
              <a:rPr lang="en-US" sz="1400" strike="sngStrike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Aplicar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técnicas</a:t>
            </a:r>
            <a:r>
              <a:rPr lang="en-US" sz="1400" strike="sngStrike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Desenvolver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pequenos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projetos</a:t>
            </a:r>
            <a:r>
              <a:rPr lang="en-US" sz="1400" strike="sngStrike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41994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313668" y="839093"/>
            <a:ext cx="4500000" cy="546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  <a:endParaRPr lang="en-US" sz="14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</a:t>
            </a:r>
            <a:r>
              <a:rPr lang="en-US" sz="1400" dirty="0">
                <a:latin typeface="Gotham HTF Light"/>
                <a:cs typeface="Gotham HTF Light"/>
              </a:rPr>
              <a:t> de Internet das </a:t>
            </a:r>
            <a:r>
              <a:rPr lang="en-US" sz="1400" dirty="0" err="1">
                <a:latin typeface="Gotham HTF Light"/>
                <a:cs typeface="Gotham HTF Light"/>
              </a:rPr>
              <a:t>Coisas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Tensão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Corrente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Lei de Ohm e </a:t>
            </a:r>
            <a:r>
              <a:rPr lang="en-US" sz="1400" dirty="0" err="1">
                <a:latin typeface="Gotham HTF Light"/>
                <a:cs typeface="Gotham HTF Light"/>
              </a:rPr>
              <a:t>Associação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Resistores</a:t>
            </a:r>
            <a:r>
              <a:rPr lang="en-US" sz="1400" dirty="0">
                <a:latin typeface="Gotham HTF Light"/>
                <a:cs typeface="Gotham HTF Light"/>
              </a:rPr>
              <a:t>;;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Luminosidade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Temperatura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umidade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LCD;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presença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distância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Servo Motor e Motor DC;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ESP32: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WiFi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Bluetooth;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Raspberry Pi;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práticos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AB7AD8-E7FB-1754-0D22-A6A37BB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51520" y="814489"/>
            <a:ext cx="8496944" cy="5926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UM 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baseado</a:t>
            </a:r>
            <a:r>
              <a:rPr lang="en-US" sz="1200" dirty="0">
                <a:latin typeface="Gotham HTF Light"/>
                <a:cs typeface="Gotham HTF Light"/>
              </a:rPr>
              <a:t> no </a:t>
            </a:r>
            <a:r>
              <a:rPr lang="en-US" sz="1200" dirty="0" err="1">
                <a:latin typeface="Gotham HTF Light"/>
                <a:cs typeface="Gotham HTF Light"/>
              </a:rPr>
              <a:t>conteúdo</a:t>
            </a:r>
            <a:r>
              <a:rPr lang="en-US" sz="1200" dirty="0">
                <a:latin typeface="Gotham HTF Light"/>
                <a:cs typeface="Gotham HTF Light"/>
              </a:rPr>
              <a:t> dado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sala</a:t>
            </a:r>
            <a:r>
              <a:rPr lang="en-US" sz="1200" dirty="0">
                <a:latin typeface="Gotham HTF Light"/>
                <a:cs typeface="Gotham HTF Light"/>
              </a:rPr>
              <a:t> de aula;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desenvolvido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grupo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Deverá</a:t>
            </a:r>
            <a:r>
              <a:rPr lang="en-US" sz="1200" dirty="0">
                <a:latin typeface="Gotham HTF Light"/>
                <a:cs typeface="Gotham HTF Light"/>
              </a:rPr>
              <a:t> ser “</a:t>
            </a:r>
            <a:r>
              <a:rPr lang="en-US" sz="1200" dirty="0" err="1">
                <a:latin typeface="Gotham HTF Light"/>
                <a:cs typeface="Gotham HTF Light"/>
              </a:rPr>
              <a:t>commitado</a:t>
            </a:r>
            <a:r>
              <a:rPr lang="en-US" sz="1200" dirty="0">
                <a:latin typeface="Gotham HTF Light"/>
                <a:cs typeface="Gotham HTF Light"/>
              </a:rPr>
              <a:t>” no GitHub, </a:t>
            </a:r>
            <a:r>
              <a:rPr lang="en-US" sz="1200" dirty="0" err="1">
                <a:latin typeface="Gotham HTF Light"/>
                <a:cs typeface="Gotham HTF Light"/>
              </a:rPr>
              <a:t>contendo</a:t>
            </a:r>
            <a:r>
              <a:rPr lang="en-US" sz="12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Video,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link para um video, </a:t>
            </a:r>
            <a:r>
              <a:rPr lang="en-US" sz="1200" dirty="0" err="1">
                <a:latin typeface="Gotham HTF Light"/>
                <a:cs typeface="Gotham HTF Light"/>
              </a:rPr>
              <a:t>apresentando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. Qual o </a:t>
            </a:r>
            <a:r>
              <a:rPr lang="en-US" sz="1200" dirty="0" err="1">
                <a:latin typeface="Gotham HTF Light"/>
                <a:cs typeface="Gotham HTF Light"/>
              </a:rPr>
              <a:t>problema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identificado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vão</a:t>
            </a:r>
            <a:r>
              <a:rPr lang="en-US" sz="1200" dirty="0">
                <a:latin typeface="Gotham HTF Light"/>
                <a:cs typeface="Gotham HTF Light"/>
              </a:rPr>
              <a:t> resolver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IoT,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resultados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esperados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principais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dificuldades</a:t>
            </a:r>
            <a:r>
              <a:rPr lang="en-US" sz="1200" dirty="0">
                <a:latin typeface="Gotham HTF Light"/>
                <a:cs typeface="Gotham HTF Light"/>
              </a:rPr>
              <a:t> que o </a:t>
            </a:r>
            <a:r>
              <a:rPr lang="en-US" sz="1200" dirty="0" err="1">
                <a:latin typeface="Gotham HTF Light"/>
                <a:cs typeface="Gotham HTF Light"/>
              </a:rPr>
              <a:t>grupo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prevê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enfrentar</a:t>
            </a:r>
            <a:r>
              <a:rPr lang="en-US" sz="1200" dirty="0">
                <a:latin typeface="Gotham HTF Light"/>
                <a:cs typeface="Gotham HTF Light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Um README com </a:t>
            </a:r>
            <a:r>
              <a:rPr lang="en-US" sz="1200" dirty="0" err="1">
                <a:latin typeface="Gotham HTF Light"/>
                <a:cs typeface="Gotham HTF Light"/>
              </a:rPr>
              <a:t>instruções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dependências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exemplos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utilizar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reproduzir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Código </a:t>
            </a:r>
            <a:r>
              <a:rPr lang="en-US" sz="1200" dirty="0" err="1">
                <a:latin typeface="Gotham HTF Light"/>
                <a:cs typeface="Gotham HTF Light"/>
              </a:rPr>
              <a:t>fonte</a:t>
            </a:r>
            <a:r>
              <a:rPr lang="en-US" sz="1200" dirty="0">
                <a:latin typeface="Gotham HTF Light"/>
                <a:cs typeface="Gotham HTF Light"/>
              </a:rPr>
              <a:t> do Código </a:t>
            </a:r>
            <a:r>
              <a:rPr lang="en-US" sz="1200" dirty="0" err="1">
                <a:latin typeface="Gotham HTF Light"/>
                <a:cs typeface="Gotham HTF Light"/>
              </a:rPr>
              <a:t>Embarcado</a:t>
            </a:r>
            <a:r>
              <a:rPr lang="en-US" sz="1200" dirty="0">
                <a:latin typeface="Gotham HTF Light"/>
                <a:cs typeface="Gotham HTF Light"/>
              </a:rPr>
              <a:t> e Scripts de </a:t>
            </a:r>
            <a:r>
              <a:rPr lang="en-US" sz="1200" dirty="0" err="1">
                <a:latin typeface="Gotham HTF Light"/>
                <a:cs typeface="Gotham HTF Light"/>
              </a:rPr>
              <a:t>Comunicação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fotos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protótipo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lista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componentes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utilizados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Video </a:t>
            </a:r>
            <a:r>
              <a:rPr lang="en-US" sz="1200" dirty="0" err="1">
                <a:latin typeface="Gotham HTF Light"/>
                <a:cs typeface="Gotham HTF Light"/>
              </a:rPr>
              <a:t>Explicativo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kits e </a:t>
            </a:r>
            <a:r>
              <a:rPr lang="en-US" sz="1200" dirty="0" err="1">
                <a:latin typeface="Gotham HTF Light"/>
                <a:cs typeface="Gotham HTF Light"/>
              </a:rPr>
              <a:t>enviando</a:t>
            </a:r>
            <a:r>
              <a:rPr lang="en-US" sz="1200" dirty="0">
                <a:latin typeface="Gotham HTF Light"/>
                <a:cs typeface="Gotham HTF Light"/>
              </a:rPr>
              <a:t> dados para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Plataforma;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de Dashboards e </a:t>
            </a:r>
            <a:r>
              <a:rPr lang="en-US" sz="1200" dirty="0" err="1">
                <a:latin typeface="Gotham HTF Light"/>
                <a:cs typeface="Gotham HTF Light"/>
              </a:rPr>
              <a:t>aplicação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alguma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</a:t>
            </a:r>
            <a:r>
              <a:rPr lang="en-US" sz="1200" dirty="0" err="1">
                <a:latin typeface="Gotham HTF Light"/>
                <a:cs typeface="Gotham HTF Light"/>
              </a:rPr>
              <a:t>Clareza</a:t>
            </a:r>
            <a:r>
              <a:rPr lang="en-US" sz="1200" dirty="0">
                <a:latin typeface="Gotham HTF Light"/>
                <a:cs typeface="Gotham HTF Light"/>
              </a:rPr>
              <a:t> do video (2,5),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(2,5) e do Código (2,5),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 (2,5);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da montage (5,0) e </a:t>
            </a:r>
            <a:r>
              <a:rPr lang="en-US" sz="1200" dirty="0" err="1">
                <a:latin typeface="Gotham HTF Light"/>
                <a:cs typeface="Gotham HTF Light"/>
              </a:rPr>
              <a:t>demonstração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funcionamento</a:t>
            </a:r>
            <a:r>
              <a:rPr lang="en-US" sz="1200" dirty="0">
                <a:latin typeface="Gotham HTF Light"/>
                <a:cs typeface="Gotham HTF Light"/>
              </a:rPr>
              <a:t> (5,0);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dos Dashboards (5,0) e da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aplicada</a:t>
            </a:r>
            <a:r>
              <a:rPr lang="en-US" sz="1200" dirty="0">
                <a:latin typeface="Gotham HTF Light"/>
                <a:cs typeface="Gotham HTF Light"/>
              </a:rPr>
              <a:t> (5,0); </a:t>
            </a:r>
            <a:r>
              <a:rPr lang="en-US" sz="1200" dirty="0" err="1">
                <a:latin typeface="Gotham HTF Light"/>
                <a:cs typeface="Gotham HTF Light"/>
              </a:rPr>
              <a:t>Incentivo</a:t>
            </a:r>
            <a:r>
              <a:rPr lang="en-US" sz="1200" dirty="0">
                <a:latin typeface="Gotham HTF Light"/>
                <a:cs typeface="Gotham HTF Light"/>
              </a:rPr>
              <a:t> = 1 </a:t>
            </a:r>
            <a:r>
              <a:rPr lang="en-US" sz="1200" dirty="0" err="1">
                <a:latin typeface="Gotham HTF Light"/>
                <a:cs typeface="Gotham HTF Light"/>
              </a:rPr>
              <a:t>ponto</a:t>
            </a:r>
            <a:r>
              <a:rPr lang="en-US" sz="1200" dirty="0">
                <a:latin typeface="Gotham HTF Light"/>
                <a:cs typeface="Gotham HTF Light"/>
              </a:rPr>
              <a:t> no Challenge 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sz="12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79882"/>
              </p:ext>
            </p:extLst>
          </p:nvPr>
        </p:nvGraphicFramePr>
        <p:xfrm>
          <a:off x="395536" y="908720"/>
          <a:ext cx="8496944" cy="47861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96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54318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35853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04/08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00 – Aula Magna e Orientações.</a:t>
                      </a:r>
                    </a:p>
                    <a:p>
                      <a:r>
                        <a:rPr lang="pt-BR" sz="1200" dirty="0"/>
                        <a:t>Aula 01 – Internet das Coisas - </a:t>
                      </a:r>
                      <a:r>
                        <a:rPr lang="pt-BR" sz="1200" dirty="0" err="1"/>
                        <a:t>IoT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Conceitos Básicos de Eletrônica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Arduino, ESP32, </a:t>
                      </a:r>
                      <a:r>
                        <a:rPr lang="pt-BR" sz="1200" dirty="0" err="1"/>
                        <a:t>Raspberry</a:t>
                      </a:r>
                      <a:r>
                        <a:rPr lang="pt-BR" sz="1200" dirty="0"/>
                        <a:t> e Ecossistema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04 – Atuadores básicos – LED e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05 – Sensores de Ambiente - luminosidade, temperatura e umidade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06 – Sensores de Ambiente – Presença e 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07 – Atuadores Avançados – Servo Motor e Motor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08 – Coisas na Internet – 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06/10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09 – Coisas na Internet -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10 – Coisas na Internet – HTTP, NTP 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20/10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Plataformas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Entrega do CP2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03/11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13 – Entrega do CP3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</TotalTime>
  <Words>585</Words>
  <Application>Microsoft Office PowerPoint</Application>
  <PresentationFormat>Apresentação na tela 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2024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356</cp:revision>
  <dcterms:created xsi:type="dcterms:W3CDTF">2018-08-18T04:32:45Z</dcterms:created>
  <dcterms:modified xsi:type="dcterms:W3CDTF">2023-06-17T21:06:47Z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