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400" r:id="rId5"/>
    <p:sldId id="815" r:id="rId6"/>
    <p:sldId id="813" r:id="rId7"/>
    <p:sldId id="404" r:id="rId8"/>
    <p:sldId id="405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29/08/2023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29/08/2023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strike="sngStrike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Compreender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Análise</a:t>
            </a:r>
            <a:r>
              <a:rPr lang="en-US" sz="1400" strike="sngStrike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Aplicar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técnicas</a:t>
            </a:r>
            <a:r>
              <a:rPr lang="en-US" sz="1400" strike="sngStrike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Desenvolver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pequenos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projetos</a:t>
            </a:r>
            <a:r>
              <a:rPr lang="en-US" sz="1400" strike="sngStrike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41994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Raspberry Pi;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51520" y="814489"/>
            <a:ext cx="8496944" cy="5926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UM 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baseado</a:t>
            </a:r>
            <a:r>
              <a:rPr lang="en-US" sz="1200" dirty="0">
                <a:latin typeface="Gotham HTF Light"/>
                <a:cs typeface="Gotham HTF Light"/>
              </a:rPr>
              <a:t> no </a:t>
            </a:r>
            <a:r>
              <a:rPr lang="en-US" sz="1200" dirty="0" err="1">
                <a:latin typeface="Gotham HTF Light"/>
                <a:cs typeface="Gotham HTF Light"/>
              </a:rPr>
              <a:t>conteúdo</a:t>
            </a:r>
            <a:r>
              <a:rPr lang="en-US" sz="1200" dirty="0">
                <a:latin typeface="Gotham HTF Light"/>
                <a:cs typeface="Gotham HTF Light"/>
              </a:rPr>
              <a:t>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sala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Projeto </a:t>
            </a: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desenvolvido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GRUPOS DE ATÉ 5 PESSOAS 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Deverá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</a:t>
            </a:r>
            <a:r>
              <a:rPr lang="en-US" sz="1200" dirty="0">
                <a:latin typeface="Gotham HTF Light"/>
                <a:cs typeface="Gotham HTF Light"/>
              </a:rPr>
              <a:t>” no GitHub, </a:t>
            </a:r>
            <a:r>
              <a:rPr lang="en-US" sz="1200" dirty="0" err="1">
                <a:latin typeface="Gotham HTF Light"/>
                <a:cs typeface="Gotham HTF Light"/>
              </a:rPr>
              <a:t>contendo</a:t>
            </a:r>
            <a:r>
              <a:rPr lang="en-US" sz="12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Video,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link para um video, </a:t>
            </a:r>
            <a:r>
              <a:rPr lang="en-US" sz="1200" dirty="0" err="1">
                <a:latin typeface="Gotham HTF Light"/>
                <a:cs typeface="Gotham HTF Light"/>
              </a:rPr>
              <a:t>apresentando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. Qual o </a:t>
            </a:r>
            <a:r>
              <a:rPr lang="en-US" sz="1200" dirty="0" err="1">
                <a:latin typeface="Gotham HTF Light"/>
                <a:cs typeface="Gotham HTF Light"/>
              </a:rPr>
              <a:t>problema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identificado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vão</a:t>
            </a:r>
            <a:r>
              <a:rPr lang="en-US" sz="1200" dirty="0">
                <a:latin typeface="Gotham HTF Light"/>
                <a:cs typeface="Gotham HTF Light"/>
              </a:rPr>
              <a:t> resolver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IoT,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resultados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esperados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principais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dificuldades</a:t>
            </a:r>
            <a:r>
              <a:rPr lang="en-US" sz="1200" dirty="0">
                <a:latin typeface="Gotham HTF Light"/>
                <a:cs typeface="Gotham HTF Light"/>
              </a:rPr>
              <a:t> que o </a:t>
            </a:r>
            <a:r>
              <a:rPr lang="en-US" sz="1200" dirty="0" err="1">
                <a:latin typeface="Gotham HTF Light"/>
                <a:cs typeface="Gotham HTF Light"/>
              </a:rPr>
              <a:t>grupo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prevê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enfrentar</a:t>
            </a:r>
            <a:r>
              <a:rPr lang="en-US" sz="1200" dirty="0">
                <a:latin typeface="Gotham HTF Light"/>
                <a:cs typeface="Gotham HTF Light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Um README com </a:t>
            </a:r>
            <a:r>
              <a:rPr lang="en-US" sz="1200" dirty="0" err="1">
                <a:latin typeface="Gotham HTF Light"/>
                <a:cs typeface="Gotham HTF Light"/>
              </a:rPr>
              <a:t>instruções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dependências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exemplos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utilizar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reproduzir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Código </a:t>
            </a:r>
            <a:r>
              <a:rPr lang="en-US" sz="1200" dirty="0" err="1">
                <a:latin typeface="Gotham HTF Light"/>
                <a:cs typeface="Gotham HTF Light"/>
              </a:rPr>
              <a:t>fonte</a:t>
            </a:r>
            <a:r>
              <a:rPr lang="en-US" sz="1200" dirty="0">
                <a:latin typeface="Gotham HTF Light"/>
                <a:cs typeface="Gotham HTF Light"/>
              </a:rPr>
              <a:t> do Código </a:t>
            </a:r>
            <a:r>
              <a:rPr lang="en-US" sz="1200" dirty="0" err="1">
                <a:latin typeface="Gotham HTF Light"/>
                <a:cs typeface="Gotham HTF Light"/>
              </a:rPr>
              <a:t>Embarcado</a:t>
            </a:r>
            <a:r>
              <a:rPr lang="en-US" sz="1200" dirty="0">
                <a:latin typeface="Gotham HTF Light"/>
                <a:cs typeface="Gotham HTF Light"/>
              </a:rPr>
              <a:t> e Scripts de </a:t>
            </a:r>
            <a:r>
              <a:rPr lang="en-US" sz="1200" dirty="0" err="1">
                <a:latin typeface="Gotham HTF Light"/>
                <a:cs typeface="Gotham HTF Light"/>
              </a:rPr>
              <a:t>Comunicação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fotos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protótipo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lista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componentes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utilizados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Video </a:t>
            </a:r>
            <a:r>
              <a:rPr lang="en-US" sz="1200" dirty="0" err="1">
                <a:latin typeface="Gotham HTF Light"/>
                <a:cs typeface="Gotham HTF Light"/>
              </a:rPr>
              <a:t>Explicativo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kits e </a:t>
            </a:r>
            <a:r>
              <a:rPr lang="en-US" sz="1200" dirty="0" err="1">
                <a:latin typeface="Gotham HTF Light"/>
                <a:cs typeface="Gotham HTF Light"/>
              </a:rPr>
              <a:t>enviando</a:t>
            </a:r>
            <a:r>
              <a:rPr lang="en-US" sz="1200" dirty="0">
                <a:latin typeface="Gotham HTF Light"/>
                <a:cs typeface="Gotham HTF Light"/>
              </a:rPr>
              <a:t> dados para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Plataforma;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de Dashboards e </a:t>
            </a:r>
            <a:r>
              <a:rPr lang="en-US" sz="1200" dirty="0" err="1">
                <a:latin typeface="Gotham HTF Light"/>
                <a:cs typeface="Gotham HTF Light"/>
              </a:rPr>
              <a:t>aplicação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alguma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</a:t>
            </a:r>
            <a:r>
              <a:rPr lang="en-US" sz="1200" dirty="0" err="1">
                <a:latin typeface="Gotham HTF Light"/>
                <a:cs typeface="Gotham HTF Light"/>
              </a:rPr>
              <a:t>Clareza</a:t>
            </a:r>
            <a:r>
              <a:rPr lang="en-US" sz="1200" dirty="0">
                <a:latin typeface="Gotham HTF Light"/>
                <a:cs typeface="Gotham HTF Light"/>
              </a:rPr>
              <a:t> do video (2,5),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(2,5) e do Código (2,5),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 (2,5);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(5,0) e </a:t>
            </a:r>
            <a:r>
              <a:rPr lang="en-US" sz="1200" dirty="0" err="1">
                <a:latin typeface="Gotham HTF Light"/>
                <a:cs typeface="Gotham HTF Light"/>
              </a:rPr>
              <a:t>demonstração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funcionamento</a:t>
            </a:r>
            <a:r>
              <a:rPr lang="en-US" sz="1200" dirty="0">
                <a:latin typeface="Gotham HTF Light"/>
                <a:cs typeface="Gotham HTF Light"/>
              </a:rPr>
              <a:t> (5,0);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dos Dashboards (5,0) e da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aplicada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>
                <a:latin typeface="Gotham HTF Light"/>
                <a:cs typeface="Gotham HTF Light"/>
              </a:rPr>
              <a:t>(5,0);</a:t>
            </a:r>
            <a:endParaRPr lang="en-US" sz="12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sz="12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75680"/>
              </p:ext>
            </p:extLst>
          </p:nvPr>
        </p:nvGraphicFramePr>
        <p:xfrm>
          <a:off x="395536" y="908720"/>
          <a:ext cx="8496944" cy="5413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04/08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Internet das Coisas – </a:t>
                      </a:r>
                      <a:r>
                        <a:rPr lang="pt-BR" sz="1200" dirty="0" err="1"/>
                        <a:t>IoT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dos </a:t>
                      </a:r>
                      <a:r>
                        <a:rPr lang="pt-BR" sz="1200" dirty="0" err="1">
                          <a:solidFill>
                            <a:srgbClr val="FF0000"/>
                          </a:solidFill>
                        </a:rPr>
                        <a:t>CPs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Conceitos Básicos de Eletrônica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Arduino e Ecossistema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04 – Atuadores básicos – LED e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05 – Sensores de Ambiente - luminosidade, temperatura, umidade, Presença e 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OK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06 – Atuadores Avançados – Servo Motor e Motor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CP1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08 –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</a:t>
                      </a:r>
                      <a:r>
                        <a:rPr lang="pt-BR" sz="1200" u="sng" dirty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– Protocolos HTTP, NTP 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06/10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10 – Entrega do CP2 (Fazer com o CP3?)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27/10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strike="sngStrike" baseline="0"/>
                        <a:t>Aula 07 – 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13 – Entrega do CP3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Solutions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Global </a:t>
                      </a:r>
                      <a:r>
                        <a:rPr lang="pt-BR" sz="1200" dirty="0" err="1"/>
                        <a:t>Solutions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586</Words>
  <Application>Microsoft Office PowerPoint</Application>
  <PresentationFormat>Apresentação na tela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374</cp:revision>
  <dcterms:created xsi:type="dcterms:W3CDTF">2018-08-18T04:32:45Z</dcterms:created>
  <dcterms:modified xsi:type="dcterms:W3CDTF">2023-08-29T14:05:09Z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