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7"/>
  </p:notesMasterIdLst>
  <p:sldIdLst>
    <p:sldId id="398" r:id="rId3"/>
    <p:sldId id="399" r:id="rId4"/>
    <p:sldId id="813" r:id="rId5"/>
    <p:sldId id="886" r:id="rId6"/>
    <p:sldId id="857" r:id="rId7"/>
    <p:sldId id="887" r:id="rId8"/>
    <p:sldId id="828" r:id="rId9"/>
    <p:sldId id="888" r:id="rId10"/>
    <p:sldId id="889" r:id="rId11"/>
    <p:sldId id="890" r:id="rId12"/>
    <p:sldId id="892" r:id="rId13"/>
    <p:sldId id="859" r:id="rId14"/>
    <p:sldId id="893" r:id="rId15"/>
    <p:sldId id="82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538" autoAdjust="0"/>
  </p:normalViewPr>
  <p:slideViewPr>
    <p:cSldViewPr>
      <p:cViewPr>
        <p:scale>
          <a:sx n="100" d="100"/>
          <a:sy n="100" d="100"/>
        </p:scale>
        <p:origin x="19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 gente, o que nós vimos na ultima aula? Alguém lembra? A gente falou que RN são para casos muito complexos ou que não possuem uma solução obvia. Algoritmo já existe....</a:t>
            </a:r>
          </a:p>
          <a:p>
            <a:endParaRPr lang="pt-BR" dirty="0"/>
          </a:p>
          <a:p>
            <a:r>
              <a:rPr lang="pt-BR" dirty="0"/>
              <a:t>A gente viu </a:t>
            </a:r>
            <a:r>
              <a:rPr lang="pt-BR" dirty="0" err="1"/>
              <a:t>neuronio</a:t>
            </a:r>
            <a:r>
              <a:rPr lang="pt-BR" dirty="0"/>
              <a:t>, e como ele funciona. Entradas, pesos, função de ativação, saída.</a:t>
            </a:r>
          </a:p>
          <a:p>
            <a:endParaRPr lang="pt-BR" dirty="0"/>
          </a:p>
          <a:p>
            <a:r>
              <a:rPr lang="pt-BR" dirty="0"/>
              <a:t>E vocês lembram lá do teste que fizemos com o </a:t>
            </a:r>
            <a:r>
              <a:rPr lang="pt-BR" dirty="0" err="1"/>
              <a:t>dataset</a:t>
            </a:r>
            <a:r>
              <a:rPr lang="pt-BR" dirty="0"/>
              <a:t> Isis? </a:t>
            </a:r>
            <a:r>
              <a:rPr lang="pt-BR" dirty="0" err="1"/>
              <a:t>Pq</a:t>
            </a:r>
            <a:r>
              <a:rPr lang="pt-BR" dirty="0"/>
              <a:t> ele só classificava bem uma espécie?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467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voltar um pouco no tempo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30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7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Hoje nós vamos adentrar no mundo de “Visão computacional e processamento de imagens”, entre muitas aspas tá gente? Por que entre muitas aspas? Porque a gente vai arranhar essa superfície fazendo classificação e reconhecimento de imagens usando redes neurais. Para processamento e visão computacional a gente vai ter de adentrar num mundo muito mais obscuro que envolve </a:t>
            </a:r>
            <a:r>
              <a:rPr lang="pt-BR" dirty="0" err="1"/>
              <a:t>OpenCv</a:t>
            </a:r>
            <a:r>
              <a:rPr lang="pt-BR" dirty="0"/>
              <a:t> e algumas transformadas de Fourier.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2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enfim, a gente está acostumado a trabalhar com tabelas né? Com atributos e com classes ou valores né? Como que a gente faz com imagens?</a:t>
            </a:r>
          </a:p>
          <a:p>
            <a:endParaRPr lang="pt-BR" dirty="0"/>
          </a:p>
          <a:p>
            <a:r>
              <a:rPr lang="pt-BR" dirty="0"/>
              <a:t>Para isso, a gente vai usar o MNIST, </a:t>
            </a:r>
            <a:r>
              <a:rPr lang="pt-BR" dirty="0" err="1"/>
              <a:t>Modified</a:t>
            </a:r>
            <a:r>
              <a:rPr lang="pt-BR" dirty="0"/>
              <a:t> </a:t>
            </a:r>
            <a:r>
              <a:rPr lang="pt-BR" dirty="0" err="1"/>
              <a:t>National</a:t>
            </a:r>
            <a:r>
              <a:rPr lang="pt-BR" dirty="0"/>
              <a:t> </a:t>
            </a:r>
            <a:r>
              <a:rPr lang="pt-BR" dirty="0" err="1"/>
              <a:t>Institute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Standards </a:t>
            </a:r>
            <a:r>
              <a:rPr lang="pt-BR" dirty="0" err="1"/>
              <a:t>and</a:t>
            </a:r>
            <a:r>
              <a:rPr lang="pt-BR" dirty="0"/>
              <a:t> Technology </a:t>
            </a:r>
            <a:r>
              <a:rPr lang="pt-BR" dirty="0" err="1"/>
              <a:t>database</a:t>
            </a:r>
            <a:r>
              <a:rPr lang="pt-BR" dirty="0"/>
              <a:t>. É um </a:t>
            </a:r>
            <a:r>
              <a:rPr lang="pt-BR" dirty="0" err="1"/>
              <a:t>dataset</a:t>
            </a:r>
            <a:r>
              <a:rPr lang="pt-BR" dirty="0"/>
              <a:t> muito comum utilizado para introdução do assunto de visão computacional e processamento de imagens. Trata-se de um </a:t>
            </a:r>
            <a:r>
              <a:rPr lang="pt-BR" dirty="0" err="1"/>
              <a:t>dataset</a:t>
            </a:r>
            <a:r>
              <a:rPr lang="pt-BR" dirty="0"/>
              <a:t> com vários dígitos escritos a mão, de várias formas diferentes. </a:t>
            </a:r>
          </a:p>
          <a:p>
            <a:endParaRPr lang="pt-BR" dirty="0"/>
          </a:p>
          <a:p>
            <a:r>
              <a:rPr lang="pt-BR" dirty="0"/>
              <a:t>Para quem fez o exercício da ultima aula, ele utiliza uma variação desse conceito, mas com peças de roupas. Eles mudaram MINIST porque achavam que esse aqui era muito simples... Mas tudo que é complicado começa com algo simples né?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761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4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837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voltar um pouco no tempo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34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voltar um pouco no tempo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476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voltar um pouco no tempo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229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voltar um pouco no tempo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63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27/03/2023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27/03/2023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27/03/2023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27/03/2023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27/03/2023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27/03/2023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27/03/2023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o que aconteceu?</a:t>
            </a:r>
          </a:p>
        </p:txBody>
      </p:sp>
      <p:pic>
        <p:nvPicPr>
          <p:cNvPr id="70" name="Imagem 69">
            <a:extLst>
              <a:ext uri="{FF2B5EF4-FFF2-40B4-BE49-F238E27FC236}">
                <a16:creationId xmlns:a16="http://schemas.microsoft.com/office/drawing/2014/main" id="{80CFE105-1893-FD4E-1F6E-791040884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647825"/>
            <a:ext cx="82867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2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o que aconteceu?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ADB90B-E6F2-A9A7-CFF5-98877DFA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26629"/>
            <a:ext cx="6398605" cy="23208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A6DE37D-407D-731E-FB56-C6D479B6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908720"/>
            <a:ext cx="2333625" cy="2362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5157E0E-FFDE-38C4-0DA9-A27C27EE2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263" y="3270920"/>
            <a:ext cx="6791474" cy="319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se colocarmos cor nisso?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4E4CF58-A104-6A41-ECC6-8DC49AACF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32211"/>
            <a:ext cx="4716201" cy="364100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C90B54C-C039-CDBD-D3F6-C5FBB268C2F2}"/>
              </a:ext>
            </a:extLst>
          </p:cNvPr>
          <p:cNvSpPr txBox="1"/>
          <p:nvPr/>
        </p:nvSpPr>
        <p:spPr>
          <a:xfrm>
            <a:off x="4788024" y="1750778"/>
            <a:ext cx="3960440" cy="235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latin typeface="Gotham HTF Light"/>
                <a:cs typeface="Gotham HTF Light"/>
              </a:rPr>
              <a:t>EXEMPLO: CIFAR-10</a:t>
            </a:r>
          </a:p>
          <a:p>
            <a:pPr marL="742950" lvl="1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6.000 Imagens;</a:t>
            </a:r>
          </a:p>
          <a:p>
            <a:pPr marL="742950" lvl="1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32 x 32 pixels;</a:t>
            </a:r>
          </a:p>
          <a:p>
            <a:pPr marL="742950" lvl="1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10 classes </a:t>
            </a:r>
            <a:r>
              <a:rPr lang="en-US" dirty="0" err="1">
                <a:latin typeface="Gotham HTF Light"/>
                <a:cs typeface="Gotham HTF Light"/>
              </a:rPr>
              <a:t>independentes</a:t>
            </a:r>
            <a:endParaRPr lang="en-US" dirty="0">
              <a:latin typeface="Gotham HTF Light"/>
              <a:cs typeface="Gotham HTF Light"/>
            </a:endParaRPr>
          </a:p>
          <a:p>
            <a:pPr marL="742950" lvl="1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Classes </a:t>
            </a:r>
            <a:r>
              <a:rPr lang="en-US" dirty="0" err="1">
                <a:latin typeface="Gotham HTF Light"/>
                <a:cs typeface="Gotham HTF Light"/>
              </a:rPr>
              <a:t>balanceadas</a:t>
            </a:r>
            <a:endParaRPr lang="en-US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08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95FDCC0-588A-B463-C8AB-092B674BEB40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Acontece isso...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37D814-8F7C-DC28-BB0F-709919FB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514475"/>
            <a:ext cx="75247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5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This presentation was based on Redes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Neurais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Multicamadas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 by Prof.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Hellynson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Cássio</a:t>
            </a:r>
            <a:endParaRPr lang="en-US" sz="1200" b="0" i="0" dirty="0">
              <a:solidFill>
                <a:srgbClr val="5F7D95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5131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08 – Redes Neurais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Convulacionais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– CNN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temos para hoje?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27EC23-7EDF-4A15-7A06-EC35FD00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97086"/>
            <a:ext cx="5328592" cy="40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E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como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trabalhar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com Imagens?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83B9F97-28E8-9DA1-5577-0603D3949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0" y="1136127"/>
            <a:ext cx="7545519" cy="458574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14569CD-D2CC-A8B1-5E33-DCDEEF906D00}"/>
              </a:ext>
            </a:extLst>
          </p:cNvPr>
          <p:cNvSpPr txBox="1"/>
          <p:nvPr/>
        </p:nvSpPr>
        <p:spPr>
          <a:xfrm>
            <a:off x="6731342" y="5589240"/>
            <a:ext cx="1512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Gotham HTF Light"/>
                <a:cs typeface="Gotham HTF Light"/>
              </a:rPr>
              <a:t>MNIST Dataset  </a:t>
            </a:r>
          </a:p>
          <a:p>
            <a:r>
              <a:rPr lang="en-US" sz="1400" dirty="0">
                <a:latin typeface="Gotham HTF Light"/>
                <a:cs typeface="Gotham HTF Light"/>
              </a:rPr>
              <a:t>Fonte: Wikipedia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7511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Caracteristicas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do MNIST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755510E-B651-5F27-787D-0B4B09120D6C}"/>
              </a:ext>
            </a:extLst>
          </p:cNvPr>
          <p:cNvGrpSpPr/>
          <p:nvPr/>
        </p:nvGrpSpPr>
        <p:grpSpPr>
          <a:xfrm>
            <a:off x="329016" y="1695450"/>
            <a:ext cx="8485969" cy="3467100"/>
            <a:chOff x="323528" y="1141445"/>
            <a:chExt cx="8485969" cy="3467100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EEB3A6D0-61E9-D33E-E77A-83571516E6BF}"/>
                </a:ext>
              </a:extLst>
            </p:cNvPr>
            <p:cNvSpPr txBox="1"/>
            <p:nvPr/>
          </p:nvSpPr>
          <p:spPr>
            <a:xfrm>
              <a:off x="323528" y="1188316"/>
              <a:ext cx="4875994" cy="33733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150000"/>
                </a:lnSpc>
                <a:buClr>
                  <a:srgbClr val="ED265B"/>
                </a:buClr>
                <a:buFont typeface="Wingdings" panose="05000000000000000000" pitchFamily="2" charset="2"/>
                <a:buChar char="v"/>
              </a:pPr>
              <a:r>
                <a:rPr lang="en-US" dirty="0" err="1">
                  <a:latin typeface="Gotham HTF Light"/>
                  <a:cs typeface="Gotham HTF Light"/>
                </a:rPr>
                <a:t>Possui</a:t>
              </a:r>
              <a:r>
                <a:rPr lang="en-US" dirty="0">
                  <a:latin typeface="Gotham HTF Light"/>
                  <a:cs typeface="Gotham HTF Light"/>
                </a:rPr>
                <a:t> 60.000 dados para </a:t>
              </a:r>
              <a:r>
                <a:rPr lang="en-US" dirty="0" err="1">
                  <a:latin typeface="Gotham HTF Light"/>
                  <a:cs typeface="Gotham HTF Light"/>
                </a:rPr>
                <a:t>treino</a:t>
              </a:r>
              <a:r>
                <a:rPr lang="en-US" dirty="0">
                  <a:latin typeface="Gotham HTF Light"/>
                  <a:cs typeface="Gotham HTF Light"/>
                </a:rPr>
                <a:t>;</a:t>
              </a:r>
            </a:p>
            <a:p>
              <a:pPr marL="742950" lvl="1" indent="-285750">
                <a:lnSpc>
                  <a:spcPct val="150000"/>
                </a:lnSpc>
                <a:buClr>
                  <a:srgbClr val="ED265B"/>
                </a:buClr>
                <a:buFont typeface="Wingdings" panose="05000000000000000000" pitchFamily="2" charset="2"/>
                <a:buChar char="v"/>
              </a:pPr>
              <a:r>
                <a:rPr lang="en-US" dirty="0" err="1">
                  <a:latin typeface="Gotham HTF Light"/>
                  <a:cs typeface="Gotham HTF Light"/>
                </a:rPr>
                <a:t>Possui</a:t>
              </a:r>
              <a:r>
                <a:rPr lang="en-US" dirty="0">
                  <a:latin typeface="Gotham HTF Light"/>
                  <a:cs typeface="Gotham HTF Light"/>
                </a:rPr>
                <a:t> 10.000 dados para teste;</a:t>
              </a:r>
            </a:p>
            <a:p>
              <a:pPr marL="742950" lvl="1" indent="-285750">
                <a:lnSpc>
                  <a:spcPct val="150000"/>
                </a:lnSpc>
                <a:buClr>
                  <a:srgbClr val="ED265B"/>
                </a:buClr>
                <a:buFont typeface="Wingdings" panose="05000000000000000000" pitchFamily="2" charset="2"/>
                <a:buChar char="v"/>
              </a:pPr>
              <a:r>
                <a:rPr lang="en-US" dirty="0" err="1">
                  <a:latin typeface="Gotham HTF Light"/>
                  <a:cs typeface="Gotham HTF Light"/>
                </a:rPr>
                <a:t>Foi</a:t>
              </a:r>
              <a:r>
                <a:rPr lang="en-US" dirty="0">
                  <a:latin typeface="Gotham HTF Light"/>
                  <a:cs typeface="Gotham HTF Light"/>
                </a:rPr>
                <a:t> </a:t>
              </a:r>
              <a:r>
                <a:rPr lang="en-US" dirty="0" err="1">
                  <a:latin typeface="Gotham HTF Light"/>
                  <a:cs typeface="Gotham HTF Light"/>
                </a:rPr>
                <a:t>escrito</a:t>
              </a:r>
              <a:r>
                <a:rPr lang="en-US" dirty="0">
                  <a:latin typeface="Gotham HTF Light"/>
                  <a:cs typeface="Gotham HTF Light"/>
                </a:rPr>
                <a:t> a </a:t>
              </a:r>
              <a:r>
                <a:rPr lang="en-US" dirty="0" err="1">
                  <a:latin typeface="Gotham HTF Light"/>
                  <a:cs typeface="Gotham HTF Light"/>
                </a:rPr>
                <a:t>mão</a:t>
              </a:r>
              <a:r>
                <a:rPr lang="en-US" dirty="0">
                  <a:latin typeface="Gotham HTF Light"/>
                  <a:cs typeface="Gotham HTF Light"/>
                </a:rPr>
                <a:t> </a:t>
              </a:r>
              <a:r>
                <a:rPr lang="en-US" dirty="0" err="1">
                  <a:latin typeface="Gotham HTF Light"/>
                  <a:cs typeface="Gotham HTF Light"/>
                </a:rPr>
                <a:t>por</a:t>
              </a:r>
              <a:r>
                <a:rPr lang="en-US" dirty="0">
                  <a:latin typeface="Gotham HTF Light"/>
                  <a:cs typeface="Gotham HTF Light"/>
                </a:rPr>
                <a:t> </a:t>
              </a:r>
              <a:r>
                <a:rPr lang="en-US" dirty="0" err="1">
                  <a:latin typeface="Gotham HTF Light"/>
                  <a:cs typeface="Gotham HTF Light"/>
                </a:rPr>
                <a:t>funcionários</a:t>
              </a:r>
              <a:r>
                <a:rPr lang="en-US" dirty="0">
                  <a:latin typeface="Gotham HTF Light"/>
                  <a:cs typeface="Gotham HTF Light"/>
                </a:rPr>
                <a:t> do United States Census Bureau e </a:t>
              </a:r>
              <a:r>
                <a:rPr lang="en-US" dirty="0" err="1">
                  <a:latin typeface="Gotham HTF Light"/>
                  <a:cs typeface="Gotham HTF Light"/>
                </a:rPr>
                <a:t>por</a:t>
              </a:r>
              <a:r>
                <a:rPr lang="en-US" dirty="0">
                  <a:latin typeface="Gotham HTF Light"/>
                  <a:cs typeface="Gotham HTF Light"/>
                </a:rPr>
                <a:t> </a:t>
              </a:r>
              <a:r>
                <a:rPr lang="en-US" dirty="0" err="1">
                  <a:latin typeface="Gotham HTF Light"/>
                  <a:cs typeface="Gotham HTF Light"/>
                </a:rPr>
                <a:t>alunos</a:t>
              </a:r>
              <a:r>
                <a:rPr lang="en-US" dirty="0">
                  <a:latin typeface="Gotham HTF Light"/>
                  <a:cs typeface="Gotham HTF Light"/>
                </a:rPr>
                <a:t> do High School;</a:t>
              </a:r>
            </a:p>
            <a:p>
              <a:pPr marL="742950" lvl="1" indent="-285750">
                <a:lnSpc>
                  <a:spcPct val="150000"/>
                </a:lnSpc>
                <a:buClr>
                  <a:srgbClr val="ED265B"/>
                </a:buClr>
                <a:buFont typeface="Wingdings" panose="05000000000000000000" pitchFamily="2" charset="2"/>
                <a:buChar char="v"/>
              </a:pPr>
              <a:r>
                <a:rPr lang="en-US" dirty="0" err="1">
                  <a:latin typeface="Gotham HTF Light"/>
                  <a:cs typeface="Gotham HTF Light"/>
                </a:rPr>
                <a:t>Os</a:t>
              </a:r>
              <a:r>
                <a:rPr lang="en-US" dirty="0">
                  <a:latin typeface="Gotham HTF Light"/>
                  <a:cs typeface="Gotham HTF Light"/>
                </a:rPr>
                <a:t> </a:t>
              </a:r>
              <a:r>
                <a:rPr lang="en-US" dirty="0" err="1">
                  <a:latin typeface="Gotham HTF Light"/>
                  <a:cs typeface="Gotham HTF Light"/>
                </a:rPr>
                <a:t>digitos</a:t>
              </a:r>
              <a:r>
                <a:rPr lang="en-US" dirty="0">
                  <a:latin typeface="Gotham HTF Light"/>
                  <a:cs typeface="Gotham HTF Light"/>
                </a:rPr>
                <a:t> </a:t>
              </a:r>
              <a:r>
                <a:rPr lang="en-US" dirty="0" err="1">
                  <a:latin typeface="Gotham HTF Light"/>
                  <a:cs typeface="Gotham HTF Light"/>
                </a:rPr>
                <a:t>são</a:t>
              </a:r>
              <a:r>
                <a:rPr lang="en-US" dirty="0">
                  <a:latin typeface="Gotham HTF Light"/>
                  <a:cs typeface="Gotham HTF Light"/>
                </a:rPr>
                <a:t> </a:t>
              </a:r>
              <a:r>
                <a:rPr lang="en-US" dirty="0" err="1">
                  <a:latin typeface="Gotham HTF Light"/>
                  <a:cs typeface="Gotham HTF Light"/>
                </a:rPr>
                <a:t>centralizados</a:t>
              </a:r>
              <a:r>
                <a:rPr lang="en-US" dirty="0">
                  <a:latin typeface="Gotham HTF Light"/>
                  <a:cs typeface="Gotham HTF Light"/>
                </a:rPr>
                <a:t> num Quadro de 28 x28 pixels;</a:t>
              </a:r>
            </a:p>
            <a:p>
              <a:pPr marL="742950" lvl="1" indent="-285750">
                <a:lnSpc>
                  <a:spcPct val="150000"/>
                </a:lnSpc>
                <a:buClr>
                  <a:srgbClr val="ED265B"/>
                </a:buClr>
                <a:buFont typeface="Wingdings" panose="05000000000000000000" pitchFamily="2" charset="2"/>
                <a:buChar char="v"/>
              </a:pPr>
              <a:r>
                <a:rPr lang="en-US" dirty="0" err="1">
                  <a:latin typeface="Gotham HTF Light"/>
                  <a:cs typeface="Gotham HTF Light"/>
                </a:rPr>
                <a:t>Estão</a:t>
              </a:r>
              <a:r>
                <a:rPr lang="en-US" dirty="0">
                  <a:latin typeface="Gotham HTF Light"/>
                  <a:cs typeface="Gotham HTF Light"/>
                </a:rPr>
                <a:t> </a:t>
              </a:r>
              <a:r>
                <a:rPr lang="en-US" dirty="0" err="1">
                  <a:latin typeface="Gotham HTF Light"/>
                  <a:cs typeface="Gotham HTF Light"/>
                </a:rPr>
                <a:t>todos</a:t>
              </a:r>
              <a:r>
                <a:rPr lang="en-US" dirty="0">
                  <a:latin typeface="Gotham HTF Light"/>
                  <a:cs typeface="Gotham HTF Light"/>
                </a:rPr>
                <a:t> </a:t>
              </a:r>
              <a:r>
                <a:rPr lang="en-US" dirty="0" err="1">
                  <a:latin typeface="Gotham HTF Light"/>
                  <a:cs typeface="Gotham HTF Light"/>
                </a:rPr>
                <a:t>em</a:t>
              </a:r>
              <a:r>
                <a:rPr lang="en-US" dirty="0">
                  <a:latin typeface="Gotham HTF Light"/>
                  <a:cs typeface="Gotham HTF Light"/>
                </a:rPr>
                <a:t> </a:t>
              </a:r>
              <a:r>
                <a:rPr lang="en-US" dirty="0" err="1">
                  <a:latin typeface="Gotham HTF Light"/>
                  <a:cs typeface="Gotham HTF Light"/>
                </a:rPr>
                <a:t>escala</a:t>
              </a:r>
              <a:r>
                <a:rPr lang="en-US" dirty="0">
                  <a:latin typeface="Gotham HTF Light"/>
                  <a:cs typeface="Gotham HTF Light"/>
                </a:rPr>
                <a:t> de </a:t>
              </a:r>
              <a:r>
                <a:rPr lang="en-US" dirty="0" err="1">
                  <a:latin typeface="Gotham HTF Light"/>
                  <a:cs typeface="Gotham HTF Light"/>
                </a:rPr>
                <a:t>cinza</a:t>
              </a:r>
              <a:r>
                <a:rPr lang="en-US" dirty="0">
                  <a:latin typeface="Gotham HTF Light"/>
                  <a:cs typeface="Gotham HTF Light"/>
                </a:rPr>
                <a:t>;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FAF0AB1-09EF-8EF7-FDA7-6CA07978E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9522" y="1141445"/>
              <a:ext cx="3609975" cy="3467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48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Como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diferenciar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números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FFCCF-8858-FDA1-7881-6AF5D8B33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1652587"/>
            <a:ext cx="76485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7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como aplicar numa RNA?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CEB283-7C2C-58FF-E750-2479130B1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06836"/>
            <a:ext cx="2448272" cy="235137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BBD38B48-3F2E-2559-A15E-3327CF11F963}"/>
              </a:ext>
            </a:extLst>
          </p:cNvPr>
          <p:cNvSpPr/>
          <p:nvPr/>
        </p:nvSpPr>
        <p:spPr>
          <a:xfrm>
            <a:off x="4428024" y="1078978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981EA23-CB53-8E3F-F34B-6DBA78C4CA0C}"/>
              </a:ext>
            </a:extLst>
          </p:cNvPr>
          <p:cNvSpPr/>
          <p:nvPr/>
        </p:nvSpPr>
        <p:spPr>
          <a:xfrm>
            <a:off x="4428024" y="1554235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6CF945C-27DB-2C97-5105-27F636788887}"/>
              </a:ext>
            </a:extLst>
          </p:cNvPr>
          <p:cNvSpPr/>
          <p:nvPr/>
        </p:nvSpPr>
        <p:spPr>
          <a:xfrm>
            <a:off x="4428024" y="2029492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DCF16DA-7A52-2005-E818-003C052DA991}"/>
              </a:ext>
            </a:extLst>
          </p:cNvPr>
          <p:cNvSpPr/>
          <p:nvPr/>
        </p:nvSpPr>
        <p:spPr>
          <a:xfrm>
            <a:off x="4428024" y="2504749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CAE83B1-B7A8-12DF-002B-DB7A893A583A}"/>
              </a:ext>
            </a:extLst>
          </p:cNvPr>
          <p:cNvSpPr/>
          <p:nvPr/>
        </p:nvSpPr>
        <p:spPr>
          <a:xfrm>
            <a:off x="4428024" y="2980006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81E6656-3ECC-0388-1E99-8AD90CBEF7A4}"/>
              </a:ext>
            </a:extLst>
          </p:cNvPr>
          <p:cNvSpPr/>
          <p:nvPr/>
        </p:nvSpPr>
        <p:spPr>
          <a:xfrm>
            <a:off x="4428024" y="3455263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5C193EC-03C4-8993-AA52-DBB3E6701FF2}"/>
              </a:ext>
            </a:extLst>
          </p:cNvPr>
          <p:cNvSpPr/>
          <p:nvPr/>
        </p:nvSpPr>
        <p:spPr>
          <a:xfrm>
            <a:off x="4428024" y="3930520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E02B246-8146-1DEB-10D8-ECC983461D05}"/>
              </a:ext>
            </a:extLst>
          </p:cNvPr>
          <p:cNvSpPr/>
          <p:nvPr/>
        </p:nvSpPr>
        <p:spPr>
          <a:xfrm>
            <a:off x="4428024" y="4405777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2DD41B0-9C17-F1D8-E335-B76C0AF4D3A9}"/>
              </a:ext>
            </a:extLst>
          </p:cNvPr>
          <p:cNvSpPr/>
          <p:nvPr/>
        </p:nvSpPr>
        <p:spPr>
          <a:xfrm>
            <a:off x="4428024" y="4881034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FFF1DA2-279E-100F-4F6D-AE18CCD1D9C2}"/>
              </a:ext>
            </a:extLst>
          </p:cNvPr>
          <p:cNvSpPr/>
          <p:nvPr/>
        </p:nvSpPr>
        <p:spPr>
          <a:xfrm>
            <a:off x="4428024" y="5356291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36F7684-A287-E07E-F23A-CDBADC46C74B}"/>
              </a:ext>
            </a:extLst>
          </p:cNvPr>
          <p:cNvSpPr/>
          <p:nvPr/>
        </p:nvSpPr>
        <p:spPr>
          <a:xfrm>
            <a:off x="4428024" y="5831546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72652EB-7F9A-E4DB-B48F-A657973451FB}"/>
              </a:ext>
            </a:extLst>
          </p:cNvPr>
          <p:cNvSpPr/>
          <p:nvPr/>
        </p:nvSpPr>
        <p:spPr>
          <a:xfrm>
            <a:off x="6732240" y="1439018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255E739-6BA7-F50A-E39F-96130559B856}"/>
              </a:ext>
            </a:extLst>
          </p:cNvPr>
          <p:cNvSpPr/>
          <p:nvPr/>
        </p:nvSpPr>
        <p:spPr>
          <a:xfrm>
            <a:off x="6732240" y="1895073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77753CC-A0EB-36E6-09C5-B73CD092C55B}"/>
              </a:ext>
            </a:extLst>
          </p:cNvPr>
          <p:cNvSpPr/>
          <p:nvPr/>
        </p:nvSpPr>
        <p:spPr>
          <a:xfrm>
            <a:off x="6732240" y="2351128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707A7FD-6FAF-4D87-7610-C937050DF61B}"/>
              </a:ext>
            </a:extLst>
          </p:cNvPr>
          <p:cNvSpPr/>
          <p:nvPr/>
        </p:nvSpPr>
        <p:spPr>
          <a:xfrm>
            <a:off x="6732240" y="2807183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F12E26A-3CA5-223A-9A07-0E82CD453126}"/>
              </a:ext>
            </a:extLst>
          </p:cNvPr>
          <p:cNvSpPr/>
          <p:nvPr/>
        </p:nvSpPr>
        <p:spPr>
          <a:xfrm>
            <a:off x="6732240" y="3263238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FE2EF76-9A51-8783-96BC-FDC501E3B637}"/>
              </a:ext>
            </a:extLst>
          </p:cNvPr>
          <p:cNvSpPr/>
          <p:nvPr/>
        </p:nvSpPr>
        <p:spPr>
          <a:xfrm>
            <a:off x="6732240" y="3719293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85E32E6-B464-0622-CB51-79FA57A77E28}"/>
              </a:ext>
            </a:extLst>
          </p:cNvPr>
          <p:cNvSpPr/>
          <p:nvPr/>
        </p:nvSpPr>
        <p:spPr>
          <a:xfrm>
            <a:off x="6732240" y="4175348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169BC3C-4C42-01D5-BBAC-2537A441E125}"/>
              </a:ext>
            </a:extLst>
          </p:cNvPr>
          <p:cNvSpPr/>
          <p:nvPr/>
        </p:nvSpPr>
        <p:spPr>
          <a:xfrm>
            <a:off x="6732240" y="4631403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D3E1280-5F5D-B096-8D27-50BAB8927C60}"/>
              </a:ext>
            </a:extLst>
          </p:cNvPr>
          <p:cNvSpPr/>
          <p:nvPr/>
        </p:nvSpPr>
        <p:spPr>
          <a:xfrm>
            <a:off x="6732240" y="5087458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DB1A8BE-4352-5BC0-6534-0BB7BBD016B4}"/>
              </a:ext>
            </a:extLst>
          </p:cNvPr>
          <p:cNvSpPr/>
          <p:nvPr/>
        </p:nvSpPr>
        <p:spPr>
          <a:xfrm>
            <a:off x="6732240" y="5543514"/>
            <a:ext cx="360000" cy="360000"/>
          </a:xfrm>
          <a:prstGeom prst="ellipse">
            <a:avLst/>
          </a:prstGeom>
          <a:solidFill>
            <a:srgbClr val="ED145B"/>
          </a:solidFill>
          <a:ln>
            <a:solidFill>
              <a:srgbClr val="ED2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7A28B74-B650-7840-6EFD-FEE57F4A40B0}"/>
              </a:ext>
            </a:extLst>
          </p:cNvPr>
          <p:cNvSpPr txBox="1"/>
          <p:nvPr/>
        </p:nvSpPr>
        <p:spPr>
          <a:xfrm>
            <a:off x="3419872" y="1052736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Pixel 1 -&gt;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AA3F4FA-80F8-A732-4A75-1877618F6870}"/>
              </a:ext>
            </a:extLst>
          </p:cNvPr>
          <p:cNvSpPr txBox="1"/>
          <p:nvPr/>
        </p:nvSpPr>
        <p:spPr>
          <a:xfrm>
            <a:off x="3419872" y="1537323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Pixel 2 -&gt;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6CDA664-E01F-7C0B-D54E-A5D350AF5A0B}"/>
              </a:ext>
            </a:extLst>
          </p:cNvPr>
          <p:cNvSpPr txBox="1"/>
          <p:nvPr/>
        </p:nvSpPr>
        <p:spPr>
          <a:xfrm>
            <a:off x="3419872" y="2015082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Pixel 3 -&gt;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E5D298D-08C8-4972-0477-A2FAB71297D2}"/>
              </a:ext>
            </a:extLst>
          </p:cNvPr>
          <p:cNvSpPr txBox="1"/>
          <p:nvPr/>
        </p:nvSpPr>
        <p:spPr>
          <a:xfrm>
            <a:off x="3419872" y="2509846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Pixel 4 -&gt;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CB4F0B5-E705-DB9F-4E6D-EFF1C1B09554}"/>
              </a:ext>
            </a:extLst>
          </p:cNvPr>
          <p:cNvSpPr txBox="1"/>
          <p:nvPr/>
        </p:nvSpPr>
        <p:spPr>
          <a:xfrm>
            <a:off x="3419872" y="2941894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Pixel 5 -&gt;</a:t>
            </a: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0B34B56-C93A-271F-0A3B-53C109D58582}"/>
              </a:ext>
            </a:extLst>
          </p:cNvPr>
          <p:cNvSpPr txBox="1"/>
          <p:nvPr/>
        </p:nvSpPr>
        <p:spPr>
          <a:xfrm>
            <a:off x="3150096" y="5822214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Pixel 784 -&gt;</a:t>
            </a:r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BB0CF56-8BAE-DE4E-23D2-741E55AD3BEA}"/>
              </a:ext>
            </a:extLst>
          </p:cNvPr>
          <p:cNvSpPr txBox="1"/>
          <p:nvPr/>
        </p:nvSpPr>
        <p:spPr>
          <a:xfrm>
            <a:off x="7182524" y="1421160"/>
            <a:ext cx="5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-&gt; 0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F36B80C-A19A-54D3-3623-0DE2EC01A566}"/>
              </a:ext>
            </a:extLst>
          </p:cNvPr>
          <p:cNvSpPr txBox="1"/>
          <p:nvPr/>
        </p:nvSpPr>
        <p:spPr>
          <a:xfrm>
            <a:off x="7182524" y="1871066"/>
            <a:ext cx="5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-&gt; 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63C41EB-2197-8251-61BE-9C2DAF7E06F1}"/>
              </a:ext>
            </a:extLst>
          </p:cNvPr>
          <p:cNvSpPr txBox="1"/>
          <p:nvPr/>
        </p:nvSpPr>
        <p:spPr>
          <a:xfrm>
            <a:off x="7182524" y="2293822"/>
            <a:ext cx="5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-&gt; 2</a:t>
            </a:r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E9DD0E7-5796-8FC2-D787-F76491EE307F}"/>
              </a:ext>
            </a:extLst>
          </p:cNvPr>
          <p:cNvSpPr txBox="1"/>
          <p:nvPr/>
        </p:nvSpPr>
        <p:spPr>
          <a:xfrm>
            <a:off x="7182524" y="2797878"/>
            <a:ext cx="5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-&gt; 3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8B7E29E-A227-BFB8-DDC0-372B6168AE24}"/>
              </a:ext>
            </a:extLst>
          </p:cNvPr>
          <p:cNvSpPr txBox="1"/>
          <p:nvPr/>
        </p:nvSpPr>
        <p:spPr>
          <a:xfrm>
            <a:off x="7182524" y="3229926"/>
            <a:ext cx="5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-&gt; 4</a:t>
            </a:r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A3C5B3A-E859-FFCB-0E00-7681E7265D65}"/>
              </a:ext>
            </a:extLst>
          </p:cNvPr>
          <p:cNvSpPr txBox="1"/>
          <p:nvPr/>
        </p:nvSpPr>
        <p:spPr>
          <a:xfrm>
            <a:off x="7182524" y="3671266"/>
            <a:ext cx="5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-&gt; 5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60CD440-163F-061F-FA86-B3CFEBDEAA42}"/>
              </a:ext>
            </a:extLst>
          </p:cNvPr>
          <p:cNvSpPr txBox="1"/>
          <p:nvPr/>
        </p:nvSpPr>
        <p:spPr>
          <a:xfrm>
            <a:off x="7182524" y="4175322"/>
            <a:ext cx="5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-&gt; 6</a:t>
            </a:r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7224D4C-A7AD-1E8B-13F6-1E2BE6EAD1C1}"/>
              </a:ext>
            </a:extLst>
          </p:cNvPr>
          <p:cNvSpPr txBox="1"/>
          <p:nvPr/>
        </p:nvSpPr>
        <p:spPr>
          <a:xfrm>
            <a:off x="7182524" y="4598078"/>
            <a:ext cx="5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-&gt; 7</a:t>
            </a:r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19C2C29-425A-A053-70F2-A15E7AA07511}"/>
              </a:ext>
            </a:extLst>
          </p:cNvPr>
          <p:cNvSpPr txBox="1"/>
          <p:nvPr/>
        </p:nvSpPr>
        <p:spPr>
          <a:xfrm>
            <a:off x="7182524" y="5102134"/>
            <a:ext cx="5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-&gt; 8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8CB4987-F2DC-8BBE-3905-0654E5CBB7B4}"/>
              </a:ext>
            </a:extLst>
          </p:cNvPr>
          <p:cNvSpPr txBox="1"/>
          <p:nvPr/>
        </p:nvSpPr>
        <p:spPr>
          <a:xfrm>
            <a:off x="7182524" y="5534182"/>
            <a:ext cx="5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-&gt; 9</a:t>
            </a:r>
            <a:endParaRPr lang="pt-BR" dirty="0"/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A85E8AC-1F46-03AB-B530-FA823C22356E}"/>
              </a:ext>
            </a:extLst>
          </p:cNvPr>
          <p:cNvCxnSpPr>
            <a:stCxn id="5" idx="6"/>
            <a:endCxn id="24" idx="2"/>
          </p:cNvCxnSpPr>
          <p:nvPr/>
        </p:nvCxnSpPr>
        <p:spPr>
          <a:xfrm>
            <a:off x="4788024" y="1258978"/>
            <a:ext cx="1944216" cy="360040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302B7DE-50F0-158F-CE57-C9AC260887DB}"/>
              </a:ext>
            </a:extLst>
          </p:cNvPr>
          <p:cNvCxnSpPr>
            <a:stCxn id="5" idx="6"/>
            <a:endCxn id="25" idx="2"/>
          </p:cNvCxnSpPr>
          <p:nvPr/>
        </p:nvCxnSpPr>
        <p:spPr>
          <a:xfrm>
            <a:off x="4788024" y="1258978"/>
            <a:ext cx="1944216" cy="816095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2E0CE86D-E14B-78BC-C44A-CD7B59EA2106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4788024" y="1258978"/>
            <a:ext cx="1944216" cy="1728205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97E877B8-FE0C-0CF2-1EFA-69182F703308}"/>
              </a:ext>
            </a:extLst>
          </p:cNvPr>
          <p:cNvCxnSpPr>
            <a:cxnSpLocks/>
            <a:stCxn id="5" idx="6"/>
            <a:endCxn id="28" idx="2"/>
          </p:cNvCxnSpPr>
          <p:nvPr/>
        </p:nvCxnSpPr>
        <p:spPr>
          <a:xfrm>
            <a:off x="4788024" y="1258978"/>
            <a:ext cx="1944216" cy="2184260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9CE4C78B-9148-0010-9BA4-CF2EF5838E7D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>
            <a:off x="4788024" y="1258978"/>
            <a:ext cx="1944216" cy="2640315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616171B0-07F2-4A77-F7F8-02EA22B59115}"/>
              </a:ext>
            </a:extLst>
          </p:cNvPr>
          <p:cNvCxnSpPr>
            <a:cxnSpLocks/>
            <a:stCxn id="5" idx="6"/>
            <a:endCxn id="30" idx="2"/>
          </p:cNvCxnSpPr>
          <p:nvPr/>
        </p:nvCxnSpPr>
        <p:spPr>
          <a:xfrm>
            <a:off x="4788024" y="1258978"/>
            <a:ext cx="1944216" cy="3096370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E5FF1661-2F3F-6E6A-3EBA-5520AC5A4963}"/>
              </a:ext>
            </a:extLst>
          </p:cNvPr>
          <p:cNvCxnSpPr>
            <a:cxnSpLocks/>
            <a:stCxn id="5" idx="6"/>
            <a:endCxn id="31" idx="2"/>
          </p:cNvCxnSpPr>
          <p:nvPr/>
        </p:nvCxnSpPr>
        <p:spPr>
          <a:xfrm>
            <a:off x="4788024" y="1258978"/>
            <a:ext cx="1944216" cy="3552425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5A5504FF-FB67-AE70-1DFF-59A46CDB159A}"/>
              </a:ext>
            </a:extLst>
          </p:cNvPr>
          <p:cNvCxnSpPr>
            <a:cxnSpLocks/>
            <a:stCxn id="5" idx="6"/>
            <a:endCxn id="32" idx="2"/>
          </p:cNvCxnSpPr>
          <p:nvPr/>
        </p:nvCxnSpPr>
        <p:spPr>
          <a:xfrm>
            <a:off x="4788024" y="1258978"/>
            <a:ext cx="1944216" cy="4008480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DF853C35-104B-1F72-8B98-04595193A000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>
            <a:off x="4788024" y="1258978"/>
            <a:ext cx="1944216" cy="4464536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451225B5-732C-6629-F26D-B3F433E4AD5B}"/>
              </a:ext>
            </a:extLst>
          </p:cNvPr>
          <p:cNvCxnSpPr>
            <a:cxnSpLocks/>
            <a:stCxn id="5" idx="6"/>
            <a:endCxn id="26" idx="2"/>
          </p:cNvCxnSpPr>
          <p:nvPr/>
        </p:nvCxnSpPr>
        <p:spPr>
          <a:xfrm>
            <a:off x="4788024" y="1258978"/>
            <a:ext cx="1944216" cy="1272150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34DA7098-1EAE-4B2D-86DF-26C48B6E44AC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788024" y="1619018"/>
            <a:ext cx="1944216" cy="115217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C7EFBF6B-FBCF-4E18-99EB-847A2251D061}"/>
              </a:ext>
            </a:extLst>
          </p:cNvPr>
          <p:cNvCxnSpPr>
            <a:cxnSpLocks/>
            <a:stCxn id="6" idx="6"/>
            <a:endCxn id="25" idx="2"/>
          </p:cNvCxnSpPr>
          <p:nvPr/>
        </p:nvCxnSpPr>
        <p:spPr>
          <a:xfrm>
            <a:off x="4788024" y="1734235"/>
            <a:ext cx="1944216" cy="34083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BAE6AF9E-1B73-1772-2904-FBA150640DEB}"/>
              </a:ext>
            </a:extLst>
          </p:cNvPr>
          <p:cNvCxnSpPr>
            <a:cxnSpLocks/>
            <a:stCxn id="6" idx="6"/>
            <a:endCxn id="27" idx="2"/>
          </p:cNvCxnSpPr>
          <p:nvPr/>
        </p:nvCxnSpPr>
        <p:spPr>
          <a:xfrm>
            <a:off x="4788024" y="1734235"/>
            <a:ext cx="1944216" cy="125294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FF2B1C0-E3C7-983A-295F-ED33505FE2B3}"/>
              </a:ext>
            </a:extLst>
          </p:cNvPr>
          <p:cNvCxnSpPr>
            <a:cxnSpLocks/>
            <a:stCxn id="6" idx="6"/>
            <a:endCxn id="28" idx="2"/>
          </p:cNvCxnSpPr>
          <p:nvPr/>
        </p:nvCxnSpPr>
        <p:spPr>
          <a:xfrm>
            <a:off x="4788024" y="1734235"/>
            <a:ext cx="1944216" cy="170900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81CFE7F1-C4BF-A60C-87EF-912DF2A1480C}"/>
              </a:ext>
            </a:extLst>
          </p:cNvPr>
          <p:cNvCxnSpPr>
            <a:cxnSpLocks/>
            <a:stCxn id="6" idx="6"/>
            <a:endCxn id="29" idx="2"/>
          </p:cNvCxnSpPr>
          <p:nvPr/>
        </p:nvCxnSpPr>
        <p:spPr>
          <a:xfrm>
            <a:off x="4788024" y="1734235"/>
            <a:ext cx="1944216" cy="216505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E3E3BDCF-E9DC-A107-C87A-BDFDBA2725A0}"/>
              </a:ext>
            </a:extLst>
          </p:cNvPr>
          <p:cNvCxnSpPr>
            <a:cxnSpLocks/>
            <a:stCxn id="6" idx="6"/>
            <a:endCxn id="30" idx="2"/>
          </p:cNvCxnSpPr>
          <p:nvPr/>
        </p:nvCxnSpPr>
        <p:spPr>
          <a:xfrm>
            <a:off x="4788024" y="1734235"/>
            <a:ext cx="1944216" cy="262111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D060C163-9321-4ABF-55BF-E550BD3575D5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>
            <a:off x="4788024" y="1734235"/>
            <a:ext cx="1944216" cy="307716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E786E870-E3D7-0122-CA74-10FD78533343}"/>
              </a:ext>
            </a:extLst>
          </p:cNvPr>
          <p:cNvCxnSpPr>
            <a:cxnSpLocks/>
            <a:stCxn id="6" idx="6"/>
            <a:endCxn id="32" idx="2"/>
          </p:cNvCxnSpPr>
          <p:nvPr/>
        </p:nvCxnSpPr>
        <p:spPr>
          <a:xfrm>
            <a:off x="4788024" y="1734235"/>
            <a:ext cx="1944216" cy="353322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BD0BEA16-3D8B-843D-7B8A-2A2E519DDAE0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>
            <a:off x="4788024" y="1734235"/>
            <a:ext cx="1944216" cy="3989279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244618E5-C50A-10A0-97DD-7EB88B015B27}"/>
              </a:ext>
            </a:extLst>
          </p:cNvPr>
          <p:cNvCxnSpPr>
            <a:cxnSpLocks/>
            <a:stCxn id="6" idx="6"/>
            <a:endCxn id="26" idx="2"/>
          </p:cNvCxnSpPr>
          <p:nvPr/>
        </p:nvCxnSpPr>
        <p:spPr>
          <a:xfrm>
            <a:off x="4788024" y="1734235"/>
            <a:ext cx="1944216" cy="79689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DD8EEDEB-7948-157C-54C4-6E47100EF826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4788024" y="1619018"/>
            <a:ext cx="1944216" cy="590474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2EE37FD0-C1E4-9155-86C1-F17CE5DA93A3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 flipV="1">
            <a:off x="4788024" y="2075073"/>
            <a:ext cx="1944216" cy="134419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5528B93F-07FD-EC33-ECF6-4E08B5D617D2}"/>
              </a:ext>
            </a:extLst>
          </p:cNvPr>
          <p:cNvCxnSpPr>
            <a:cxnSpLocks/>
            <a:stCxn id="11" idx="6"/>
            <a:endCxn id="27" idx="2"/>
          </p:cNvCxnSpPr>
          <p:nvPr/>
        </p:nvCxnSpPr>
        <p:spPr>
          <a:xfrm>
            <a:off x="4788024" y="2209492"/>
            <a:ext cx="1944216" cy="777691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C3E10BCD-5769-907D-5C8F-265B52F411FB}"/>
              </a:ext>
            </a:extLst>
          </p:cNvPr>
          <p:cNvCxnSpPr>
            <a:cxnSpLocks/>
            <a:stCxn id="11" idx="6"/>
            <a:endCxn id="28" idx="2"/>
          </p:cNvCxnSpPr>
          <p:nvPr/>
        </p:nvCxnSpPr>
        <p:spPr>
          <a:xfrm>
            <a:off x="4788024" y="2209492"/>
            <a:ext cx="1944216" cy="1233746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FC3BAC17-D036-0A22-1289-C1B0A69FC7EC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4788024" y="2209492"/>
            <a:ext cx="1944216" cy="1689801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EC49F8E5-63C9-19F6-89CA-84215BBA3A53}"/>
              </a:ext>
            </a:extLst>
          </p:cNvPr>
          <p:cNvCxnSpPr>
            <a:cxnSpLocks/>
            <a:stCxn id="11" idx="6"/>
            <a:endCxn id="31" idx="2"/>
          </p:cNvCxnSpPr>
          <p:nvPr/>
        </p:nvCxnSpPr>
        <p:spPr>
          <a:xfrm>
            <a:off x="4788024" y="2209492"/>
            <a:ext cx="1944216" cy="2601911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285EAD38-902C-0933-9936-5888531D6161}"/>
              </a:ext>
            </a:extLst>
          </p:cNvPr>
          <p:cNvCxnSpPr>
            <a:cxnSpLocks/>
            <a:stCxn id="11" idx="6"/>
            <a:endCxn id="30" idx="2"/>
          </p:cNvCxnSpPr>
          <p:nvPr/>
        </p:nvCxnSpPr>
        <p:spPr>
          <a:xfrm>
            <a:off x="4788024" y="2209492"/>
            <a:ext cx="1944216" cy="2145856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B7B21F53-A639-C41F-AC05-E4FF886A766A}"/>
              </a:ext>
            </a:extLst>
          </p:cNvPr>
          <p:cNvCxnSpPr>
            <a:cxnSpLocks/>
            <a:stCxn id="11" idx="6"/>
            <a:endCxn id="32" idx="2"/>
          </p:cNvCxnSpPr>
          <p:nvPr/>
        </p:nvCxnSpPr>
        <p:spPr>
          <a:xfrm>
            <a:off x="4788024" y="2209492"/>
            <a:ext cx="1944216" cy="3057966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80795C64-079A-B19D-25A0-6E64EC3E1083}"/>
              </a:ext>
            </a:extLst>
          </p:cNvPr>
          <p:cNvCxnSpPr>
            <a:cxnSpLocks/>
            <a:stCxn id="11" idx="6"/>
            <a:endCxn id="33" idx="2"/>
          </p:cNvCxnSpPr>
          <p:nvPr/>
        </p:nvCxnSpPr>
        <p:spPr>
          <a:xfrm>
            <a:off x="4788024" y="2209492"/>
            <a:ext cx="1944216" cy="3514022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31">
            <a:extLst>
              <a:ext uri="{FF2B5EF4-FFF2-40B4-BE49-F238E27FC236}">
                <a16:creationId xmlns:a16="http://schemas.microsoft.com/office/drawing/2014/main" id="{09C6B138-18EA-CB7E-7035-12A327C3655D}"/>
              </a:ext>
            </a:extLst>
          </p:cNvPr>
          <p:cNvCxnSpPr>
            <a:cxnSpLocks/>
            <a:stCxn id="11" idx="6"/>
            <a:endCxn id="26" idx="2"/>
          </p:cNvCxnSpPr>
          <p:nvPr/>
        </p:nvCxnSpPr>
        <p:spPr>
          <a:xfrm>
            <a:off x="4788024" y="2209492"/>
            <a:ext cx="1944216" cy="321636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54">
            <a:extLst>
              <a:ext uri="{FF2B5EF4-FFF2-40B4-BE49-F238E27FC236}">
                <a16:creationId xmlns:a16="http://schemas.microsoft.com/office/drawing/2014/main" id="{B60CC209-4125-425B-D131-1B4C86A17B0A}"/>
              </a:ext>
            </a:extLst>
          </p:cNvPr>
          <p:cNvCxnSpPr>
            <a:cxnSpLocks/>
            <a:stCxn id="14" idx="6"/>
            <a:endCxn id="24" idx="2"/>
          </p:cNvCxnSpPr>
          <p:nvPr/>
        </p:nvCxnSpPr>
        <p:spPr>
          <a:xfrm flipV="1">
            <a:off x="4788024" y="1619018"/>
            <a:ext cx="1944216" cy="1065731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de Seta Reta 155">
            <a:extLst>
              <a:ext uri="{FF2B5EF4-FFF2-40B4-BE49-F238E27FC236}">
                <a16:creationId xmlns:a16="http://schemas.microsoft.com/office/drawing/2014/main" id="{13773EF8-10C1-7D3F-3D4F-7DF0425369E7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 flipV="1">
            <a:off x="4788024" y="2075073"/>
            <a:ext cx="1944216" cy="609676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>
            <a:extLst>
              <a:ext uri="{FF2B5EF4-FFF2-40B4-BE49-F238E27FC236}">
                <a16:creationId xmlns:a16="http://schemas.microsoft.com/office/drawing/2014/main" id="{8BBE56F1-AC0D-A1A8-D278-A0FF1BB7C3AA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4788024" y="2684749"/>
            <a:ext cx="1944216" cy="302434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de Seta Reta 157">
            <a:extLst>
              <a:ext uri="{FF2B5EF4-FFF2-40B4-BE49-F238E27FC236}">
                <a16:creationId xmlns:a16="http://schemas.microsoft.com/office/drawing/2014/main" id="{AB216DA7-4017-F969-C16B-09FD70D10A89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>
            <a:off x="4788024" y="2684749"/>
            <a:ext cx="1944216" cy="758489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58">
            <a:extLst>
              <a:ext uri="{FF2B5EF4-FFF2-40B4-BE49-F238E27FC236}">
                <a16:creationId xmlns:a16="http://schemas.microsoft.com/office/drawing/2014/main" id="{4C22B60E-954D-8B6C-A053-78CD90649658}"/>
              </a:ext>
            </a:extLst>
          </p:cNvPr>
          <p:cNvCxnSpPr>
            <a:cxnSpLocks/>
            <a:stCxn id="14" idx="6"/>
            <a:endCxn id="29" idx="2"/>
          </p:cNvCxnSpPr>
          <p:nvPr/>
        </p:nvCxnSpPr>
        <p:spPr>
          <a:xfrm>
            <a:off x="4788024" y="2684749"/>
            <a:ext cx="1944216" cy="1214544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de Seta Reta 159">
            <a:extLst>
              <a:ext uri="{FF2B5EF4-FFF2-40B4-BE49-F238E27FC236}">
                <a16:creationId xmlns:a16="http://schemas.microsoft.com/office/drawing/2014/main" id="{96045EE0-B44B-50D4-04AD-841207176EEC}"/>
              </a:ext>
            </a:extLst>
          </p:cNvPr>
          <p:cNvCxnSpPr>
            <a:cxnSpLocks/>
            <a:stCxn id="14" idx="6"/>
            <a:endCxn id="30" idx="2"/>
          </p:cNvCxnSpPr>
          <p:nvPr/>
        </p:nvCxnSpPr>
        <p:spPr>
          <a:xfrm>
            <a:off x="4788024" y="2684749"/>
            <a:ext cx="1944216" cy="1670599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de Seta Reta 160">
            <a:extLst>
              <a:ext uri="{FF2B5EF4-FFF2-40B4-BE49-F238E27FC236}">
                <a16:creationId xmlns:a16="http://schemas.microsoft.com/office/drawing/2014/main" id="{87C74D34-10EE-FC8E-BA7A-7D38656CAAE7}"/>
              </a:ext>
            </a:extLst>
          </p:cNvPr>
          <p:cNvCxnSpPr>
            <a:cxnSpLocks/>
            <a:stCxn id="14" idx="6"/>
            <a:endCxn id="31" idx="2"/>
          </p:cNvCxnSpPr>
          <p:nvPr/>
        </p:nvCxnSpPr>
        <p:spPr>
          <a:xfrm>
            <a:off x="4788024" y="2684749"/>
            <a:ext cx="1944216" cy="2126654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de Seta Reta 161">
            <a:extLst>
              <a:ext uri="{FF2B5EF4-FFF2-40B4-BE49-F238E27FC236}">
                <a16:creationId xmlns:a16="http://schemas.microsoft.com/office/drawing/2014/main" id="{777190F8-78E8-ED3C-1631-E58035C2518B}"/>
              </a:ext>
            </a:extLst>
          </p:cNvPr>
          <p:cNvCxnSpPr>
            <a:cxnSpLocks/>
            <a:stCxn id="14" idx="6"/>
            <a:endCxn id="32" idx="2"/>
          </p:cNvCxnSpPr>
          <p:nvPr/>
        </p:nvCxnSpPr>
        <p:spPr>
          <a:xfrm>
            <a:off x="4788024" y="2684749"/>
            <a:ext cx="1944216" cy="2582709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EAA781FB-AD1B-B7F8-367A-A7D34055330F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4788024" y="2684749"/>
            <a:ext cx="1944216" cy="3038765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de Seta Reta 163">
            <a:extLst>
              <a:ext uri="{FF2B5EF4-FFF2-40B4-BE49-F238E27FC236}">
                <a16:creationId xmlns:a16="http://schemas.microsoft.com/office/drawing/2014/main" id="{B154160D-2A8C-40A5-E9E8-85CD87F92A74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 flipV="1">
            <a:off x="4788024" y="2531128"/>
            <a:ext cx="1944216" cy="153621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de Seta Reta 186">
            <a:extLst>
              <a:ext uri="{FF2B5EF4-FFF2-40B4-BE49-F238E27FC236}">
                <a16:creationId xmlns:a16="http://schemas.microsoft.com/office/drawing/2014/main" id="{CDD59C18-B938-8E33-8129-87BDBD35E9E5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 flipV="1">
            <a:off x="4788024" y="1619018"/>
            <a:ext cx="1944216" cy="154098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de Seta Reta 189">
            <a:extLst>
              <a:ext uri="{FF2B5EF4-FFF2-40B4-BE49-F238E27FC236}">
                <a16:creationId xmlns:a16="http://schemas.microsoft.com/office/drawing/2014/main" id="{FC2A9DC6-0D3A-C11E-4A65-DFE4B95E113C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 flipV="1">
            <a:off x="4788024" y="2075073"/>
            <a:ext cx="1944216" cy="108493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de Seta Reta 192">
            <a:extLst>
              <a:ext uri="{FF2B5EF4-FFF2-40B4-BE49-F238E27FC236}">
                <a16:creationId xmlns:a16="http://schemas.microsoft.com/office/drawing/2014/main" id="{7A794427-3ABE-1A91-9729-1EDD7EB86F16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 flipV="1">
            <a:off x="4788024" y="2531128"/>
            <a:ext cx="1944216" cy="62887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de Seta Reta 195">
            <a:extLst>
              <a:ext uri="{FF2B5EF4-FFF2-40B4-BE49-F238E27FC236}">
                <a16:creationId xmlns:a16="http://schemas.microsoft.com/office/drawing/2014/main" id="{720C8226-8A78-AFB4-0F6C-9707306350BC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 flipV="1">
            <a:off x="4788024" y="2987183"/>
            <a:ext cx="1944216" cy="17282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198">
            <a:extLst>
              <a:ext uri="{FF2B5EF4-FFF2-40B4-BE49-F238E27FC236}">
                <a16:creationId xmlns:a16="http://schemas.microsoft.com/office/drawing/2014/main" id="{920965EC-2944-3803-B708-6FACA2677364}"/>
              </a:ext>
            </a:extLst>
          </p:cNvPr>
          <p:cNvCxnSpPr>
            <a:cxnSpLocks/>
            <a:stCxn id="16" idx="6"/>
            <a:endCxn id="28" idx="2"/>
          </p:cNvCxnSpPr>
          <p:nvPr/>
        </p:nvCxnSpPr>
        <p:spPr>
          <a:xfrm>
            <a:off x="4788024" y="3160006"/>
            <a:ext cx="1944216" cy="283232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de Seta Reta 205">
            <a:extLst>
              <a:ext uri="{FF2B5EF4-FFF2-40B4-BE49-F238E27FC236}">
                <a16:creationId xmlns:a16="http://schemas.microsoft.com/office/drawing/2014/main" id="{040C80F9-89ED-826C-FA4B-668A3D4AC784}"/>
              </a:ext>
            </a:extLst>
          </p:cNvPr>
          <p:cNvCxnSpPr>
            <a:cxnSpLocks/>
            <a:stCxn id="16" idx="6"/>
            <a:endCxn id="29" idx="2"/>
          </p:cNvCxnSpPr>
          <p:nvPr/>
        </p:nvCxnSpPr>
        <p:spPr>
          <a:xfrm>
            <a:off x="4788024" y="3160006"/>
            <a:ext cx="1944216" cy="739287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de Seta Reta 208">
            <a:extLst>
              <a:ext uri="{FF2B5EF4-FFF2-40B4-BE49-F238E27FC236}">
                <a16:creationId xmlns:a16="http://schemas.microsoft.com/office/drawing/2014/main" id="{80777B0D-5EF6-81D2-A3B2-7FC3B84B219E}"/>
              </a:ext>
            </a:extLst>
          </p:cNvPr>
          <p:cNvCxnSpPr>
            <a:cxnSpLocks/>
            <a:stCxn id="16" idx="6"/>
            <a:endCxn id="30" idx="2"/>
          </p:cNvCxnSpPr>
          <p:nvPr/>
        </p:nvCxnSpPr>
        <p:spPr>
          <a:xfrm>
            <a:off x="4788024" y="3160006"/>
            <a:ext cx="1944216" cy="1195342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de Seta Reta 211">
            <a:extLst>
              <a:ext uri="{FF2B5EF4-FFF2-40B4-BE49-F238E27FC236}">
                <a16:creationId xmlns:a16="http://schemas.microsoft.com/office/drawing/2014/main" id="{D4F68D53-0672-F8FF-1084-B46CBFF9F029}"/>
              </a:ext>
            </a:extLst>
          </p:cNvPr>
          <p:cNvCxnSpPr>
            <a:cxnSpLocks/>
            <a:stCxn id="16" idx="6"/>
            <a:endCxn id="31" idx="2"/>
          </p:cNvCxnSpPr>
          <p:nvPr/>
        </p:nvCxnSpPr>
        <p:spPr>
          <a:xfrm>
            <a:off x="4788024" y="3160006"/>
            <a:ext cx="1944216" cy="1651397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de Seta Reta 214">
            <a:extLst>
              <a:ext uri="{FF2B5EF4-FFF2-40B4-BE49-F238E27FC236}">
                <a16:creationId xmlns:a16="http://schemas.microsoft.com/office/drawing/2014/main" id="{C4D266D5-356E-0ECE-C68A-B943BBD89F36}"/>
              </a:ext>
            </a:extLst>
          </p:cNvPr>
          <p:cNvCxnSpPr>
            <a:cxnSpLocks/>
            <a:stCxn id="16" idx="6"/>
            <a:endCxn id="32" idx="2"/>
          </p:cNvCxnSpPr>
          <p:nvPr/>
        </p:nvCxnSpPr>
        <p:spPr>
          <a:xfrm>
            <a:off x="4788024" y="3160006"/>
            <a:ext cx="1944216" cy="2107452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de Seta Reta 217">
            <a:extLst>
              <a:ext uri="{FF2B5EF4-FFF2-40B4-BE49-F238E27FC236}">
                <a16:creationId xmlns:a16="http://schemas.microsoft.com/office/drawing/2014/main" id="{BDC57D74-81CF-E4AD-DD45-B4F05AC93BB9}"/>
              </a:ext>
            </a:extLst>
          </p:cNvPr>
          <p:cNvCxnSpPr>
            <a:cxnSpLocks/>
            <a:stCxn id="16" idx="6"/>
            <a:endCxn id="33" idx="2"/>
          </p:cNvCxnSpPr>
          <p:nvPr/>
        </p:nvCxnSpPr>
        <p:spPr>
          <a:xfrm>
            <a:off x="4788024" y="3160006"/>
            <a:ext cx="1944216" cy="256350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de Seta Reta 220">
            <a:extLst>
              <a:ext uri="{FF2B5EF4-FFF2-40B4-BE49-F238E27FC236}">
                <a16:creationId xmlns:a16="http://schemas.microsoft.com/office/drawing/2014/main" id="{5B489233-3C19-00AB-8F06-C120EE4A1EF0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4788024" y="1619018"/>
            <a:ext cx="1944216" cy="2016245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de Seta Reta 222">
            <a:extLst>
              <a:ext uri="{FF2B5EF4-FFF2-40B4-BE49-F238E27FC236}">
                <a16:creationId xmlns:a16="http://schemas.microsoft.com/office/drawing/2014/main" id="{76B767AF-E0F4-8C96-1179-31B94B76E54C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 flipV="1">
            <a:off x="4788024" y="2075073"/>
            <a:ext cx="1944216" cy="1560190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de Seta Reta 224">
            <a:extLst>
              <a:ext uri="{FF2B5EF4-FFF2-40B4-BE49-F238E27FC236}">
                <a16:creationId xmlns:a16="http://schemas.microsoft.com/office/drawing/2014/main" id="{CBC7986F-7A88-AA13-991C-A8FB3B152714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 flipV="1">
            <a:off x="4788024" y="2531128"/>
            <a:ext cx="1944216" cy="1104135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de Seta Reta 226">
            <a:extLst>
              <a:ext uri="{FF2B5EF4-FFF2-40B4-BE49-F238E27FC236}">
                <a16:creationId xmlns:a16="http://schemas.microsoft.com/office/drawing/2014/main" id="{0AD44B9C-DD14-8F6A-0C83-DE06C720550C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 flipV="1">
            <a:off x="4788024" y="2987183"/>
            <a:ext cx="1944216" cy="648080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de Seta Reta 228">
            <a:extLst>
              <a:ext uri="{FF2B5EF4-FFF2-40B4-BE49-F238E27FC236}">
                <a16:creationId xmlns:a16="http://schemas.microsoft.com/office/drawing/2014/main" id="{E23EB712-340A-5EB7-FBA0-1D60F30E19F6}"/>
              </a:ext>
            </a:extLst>
          </p:cNvPr>
          <p:cNvCxnSpPr>
            <a:cxnSpLocks/>
            <a:stCxn id="18" idx="6"/>
            <a:endCxn id="28" idx="2"/>
          </p:cNvCxnSpPr>
          <p:nvPr/>
        </p:nvCxnSpPr>
        <p:spPr>
          <a:xfrm flipV="1">
            <a:off x="4788024" y="3443238"/>
            <a:ext cx="1944216" cy="192025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de Seta Reta 230">
            <a:extLst>
              <a:ext uri="{FF2B5EF4-FFF2-40B4-BE49-F238E27FC236}">
                <a16:creationId xmlns:a16="http://schemas.microsoft.com/office/drawing/2014/main" id="{77E2E06F-1071-6387-AA88-02ED7D3AC78F}"/>
              </a:ext>
            </a:extLst>
          </p:cNvPr>
          <p:cNvCxnSpPr>
            <a:cxnSpLocks/>
            <a:stCxn id="18" idx="6"/>
            <a:endCxn id="29" idx="2"/>
          </p:cNvCxnSpPr>
          <p:nvPr/>
        </p:nvCxnSpPr>
        <p:spPr>
          <a:xfrm>
            <a:off x="4788024" y="3635263"/>
            <a:ext cx="1944216" cy="264030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de Seta Reta 232">
            <a:extLst>
              <a:ext uri="{FF2B5EF4-FFF2-40B4-BE49-F238E27FC236}">
                <a16:creationId xmlns:a16="http://schemas.microsoft.com/office/drawing/2014/main" id="{1CB1C76D-D968-E857-E157-2CD663D4AF5C}"/>
              </a:ext>
            </a:extLst>
          </p:cNvPr>
          <p:cNvCxnSpPr>
            <a:cxnSpLocks/>
            <a:stCxn id="18" idx="6"/>
            <a:endCxn id="30" idx="2"/>
          </p:cNvCxnSpPr>
          <p:nvPr/>
        </p:nvCxnSpPr>
        <p:spPr>
          <a:xfrm>
            <a:off x="4788024" y="3635263"/>
            <a:ext cx="1944216" cy="720085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de Seta Reta 234">
            <a:extLst>
              <a:ext uri="{FF2B5EF4-FFF2-40B4-BE49-F238E27FC236}">
                <a16:creationId xmlns:a16="http://schemas.microsoft.com/office/drawing/2014/main" id="{38A53FAC-C0D2-DC97-2509-D47DC6208517}"/>
              </a:ext>
            </a:extLst>
          </p:cNvPr>
          <p:cNvCxnSpPr>
            <a:cxnSpLocks/>
            <a:stCxn id="18" idx="6"/>
            <a:endCxn id="31" idx="2"/>
          </p:cNvCxnSpPr>
          <p:nvPr/>
        </p:nvCxnSpPr>
        <p:spPr>
          <a:xfrm>
            <a:off x="4788024" y="3635263"/>
            <a:ext cx="1944216" cy="1176140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de Seta Reta 236">
            <a:extLst>
              <a:ext uri="{FF2B5EF4-FFF2-40B4-BE49-F238E27FC236}">
                <a16:creationId xmlns:a16="http://schemas.microsoft.com/office/drawing/2014/main" id="{DBBD3317-0DD3-5BD6-FCB7-5ACDCE73C30A}"/>
              </a:ext>
            </a:extLst>
          </p:cNvPr>
          <p:cNvCxnSpPr>
            <a:cxnSpLocks/>
            <a:stCxn id="18" idx="6"/>
            <a:endCxn id="32" idx="2"/>
          </p:cNvCxnSpPr>
          <p:nvPr/>
        </p:nvCxnSpPr>
        <p:spPr>
          <a:xfrm>
            <a:off x="4788024" y="3635263"/>
            <a:ext cx="1944216" cy="1632195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de Seta Reta 238">
            <a:extLst>
              <a:ext uri="{FF2B5EF4-FFF2-40B4-BE49-F238E27FC236}">
                <a16:creationId xmlns:a16="http://schemas.microsoft.com/office/drawing/2014/main" id="{A677774B-1898-D378-2557-159C1063C909}"/>
              </a:ext>
            </a:extLst>
          </p:cNvPr>
          <p:cNvCxnSpPr>
            <a:cxnSpLocks/>
            <a:stCxn id="18" idx="6"/>
            <a:endCxn id="33" idx="2"/>
          </p:cNvCxnSpPr>
          <p:nvPr/>
        </p:nvCxnSpPr>
        <p:spPr>
          <a:xfrm>
            <a:off x="4788024" y="3635263"/>
            <a:ext cx="1944216" cy="2088251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CaixaDeTexto 250">
            <a:extLst>
              <a:ext uri="{FF2B5EF4-FFF2-40B4-BE49-F238E27FC236}">
                <a16:creationId xmlns:a16="http://schemas.microsoft.com/office/drawing/2014/main" id="{0EA93ABC-6E43-AE73-01FE-6E7F3B5055CA}"/>
              </a:ext>
            </a:extLst>
          </p:cNvPr>
          <p:cNvSpPr txBox="1"/>
          <p:nvPr/>
        </p:nvSpPr>
        <p:spPr>
          <a:xfrm>
            <a:off x="3419872" y="3445950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Pixel 6 -&gt;</a:t>
            </a:r>
            <a:endParaRPr lang="pt-BR" dirty="0"/>
          </a:p>
        </p:txBody>
      </p: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35E0D449-EFC8-59C2-CB9C-1FA47B07E65E}"/>
              </a:ext>
            </a:extLst>
          </p:cNvPr>
          <p:cNvSpPr txBox="1"/>
          <p:nvPr/>
        </p:nvSpPr>
        <p:spPr>
          <a:xfrm>
            <a:off x="3419872" y="3950006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Pixel 6 -&gt;</a:t>
            </a:r>
            <a:endParaRPr lang="pt-BR" dirty="0"/>
          </a:p>
        </p:txBody>
      </p:sp>
      <p:sp>
        <p:nvSpPr>
          <p:cNvPr id="253" name="CaixaDeTexto 252">
            <a:extLst>
              <a:ext uri="{FF2B5EF4-FFF2-40B4-BE49-F238E27FC236}">
                <a16:creationId xmlns:a16="http://schemas.microsoft.com/office/drawing/2014/main" id="{416611A5-815B-725F-DCBA-684642FA3EB1}"/>
              </a:ext>
            </a:extLst>
          </p:cNvPr>
          <p:cNvSpPr txBox="1"/>
          <p:nvPr/>
        </p:nvSpPr>
        <p:spPr>
          <a:xfrm>
            <a:off x="3419872" y="4391346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Pixel 6 -&gt;</a:t>
            </a:r>
            <a:endParaRPr lang="pt-BR" dirty="0"/>
          </a:p>
        </p:txBody>
      </p:sp>
      <p:cxnSp>
        <p:nvCxnSpPr>
          <p:cNvPr id="255" name="Conector de Seta Reta 254">
            <a:extLst>
              <a:ext uri="{FF2B5EF4-FFF2-40B4-BE49-F238E27FC236}">
                <a16:creationId xmlns:a16="http://schemas.microsoft.com/office/drawing/2014/main" id="{95F1CA80-3378-3195-76C6-B34B79A58DBB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4788024" y="1619018"/>
            <a:ext cx="1944216" cy="2491502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de Seta Reta 256">
            <a:extLst>
              <a:ext uri="{FF2B5EF4-FFF2-40B4-BE49-F238E27FC236}">
                <a16:creationId xmlns:a16="http://schemas.microsoft.com/office/drawing/2014/main" id="{7EBE70AE-3016-2510-1150-B14488B20FB8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4788024" y="2075073"/>
            <a:ext cx="1944216" cy="2035447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de Seta Reta 258">
            <a:extLst>
              <a:ext uri="{FF2B5EF4-FFF2-40B4-BE49-F238E27FC236}">
                <a16:creationId xmlns:a16="http://schemas.microsoft.com/office/drawing/2014/main" id="{9D4BA7BF-D77A-CE3B-68C6-58A45D5CEA27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 flipV="1">
            <a:off x="4788024" y="2531128"/>
            <a:ext cx="1944216" cy="1579392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de Seta Reta 260">
            <a:extLst>
              <a:ext uri="{FF2B5EF4-FFF2-40B4-BE49-F238E27FC236}">
                <a16:creationId xmlns:a16="http://schemas.microsoft.com/office/drawing/2014/main" id="{C52DD0BC-246F-30E6-2C7C-347DFB9041D9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 flipV="1">
            <a:off x="4788024" y="2987183"/>
            <a:ext cx="1944216" cy="1123337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de Seta Reta 262">
            <a:extLst>
              <a:ext uri="{FF2B5EF4-FFF2-40B4-BE49-F238E27FC236}">
                <a16:creationId xmlns:a16="http://schemas.microsoft.com/office/drawing/2014/main" id="{864312BC-C8F4-D941-478C-350A3BA43523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V="1">
            <a:off x="4788024" y="3443238"/>
            <a:ext cx="1944216" cy="667282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de Seta Reta 264">
            <a:extLst>
              <a:ext uri="{FF2B5EF4-FFF2-40B4-BE49-F238E27FC236}">
                <a16:creationId xmlns:a16="http://schemas.microsoft.com/office/drawing/2014/main" id="{E7076E90-CD06-D958-68D6-3D7CD260EF31}"/>
              </a:ext>
            </a:extLst>
          </p:cNvPr>
          <p:cNvCxnSpPr>
            <a:cxnSpLocks/>
            <a:stCxn id="19" idx="6"/>
            <a:endCxn id="29" idx="2"/>
          </p:cNvCxnSpPr>
          <p:nvPr/>
        </p:nvCxnSpPr>
        <p:spPr>
          <a:xfrm flipV="1">
            <a:off x="4788024" y="3899293"/>
            <a:ext cx="1944216" cy="211227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de Seta Reta 266">
            <a:extLst>
              <a:ext uri="{FF2B5EF4-FFF2-40B4-BE49-F238E27FC236}">
                <a16:creationId xmlns:a16="http://schemas.microsoft.com/office/drawing/2014/main" id="{B4B77380-77AF-2605-E2E4-008AB16BFB15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>
            <a:off x="4788024" y="4110520"/>
            <a:ext cx="1944216" cy="24482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de Seta Reta 268">
            <a:extLst>
              <a:ext uri="{FF2B5EF4-FFF2-40B4-BE49-F238E27FC236}">
                <a16:creationId xmlns:a16="http://schemas.microsoft.com/office/drawing/2014/main" id="{F6F83679-ADBD-7A33-5E05-1D2F35046149}"/>
              </a:ext>
            </a:extLst>
          </p:cNvPr>
          <p:cNvCxnSpPr>
            <a:cxnSpLocks/>
            <a:stCxn id="19" idx="6"/>
            <a:endCxn id="31" idx="2"/>
          </p:cNvCxnSpPr>
          <p:nvPr/>
        </p:nvCxnSpPr>
        <p:spPr>
          <a:xfrm>
            <a:off x="4788024" y="4110520"/>
            <a:ext cx="1944216" cy="70088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de Seta Reta 270">
            <a:extLst>
              <a:ext uri="{FF2B5EF4-FFF2-40B4-BE49-F238E27FC236}">
                <a16:creationId xmlns:a16="http://schemas.microsoft.com/office/drawing/2014/main" id="{D91CBCF4-B61B-04E4-10FB-E2B93105A15B}"/>
              </a:ext>
            </a:extLst>
          </p:cNvPr>
          <p:cNvCxnSpPr>
            <a:cxnSpLocks/>
            <a:stCxn id="19" idx="6"/>
            <a:endCxn id="32" idx="2"/>
          </p:cNvCxnSpPr>
          <p:nvPr/>
        </p:nvCxnSpPr>
        <p:spPr>
          <a:xfrm>
            <a:off x="4788024" y="4110520"/>
            <a:ext cx="1944216" cy="115693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de Seta Reta 272">
            <a:extLst>
              <a:ext uri="{FF2B5EF4-FFF2-40B4-BE49-F238E27FC236}">
                <a16:creationId xmlns:a16="http://schemas.microsoft.com/office/drawing/2014/main" id="{87EFFB29-5394-F3E0-BAF7-2333A7C976E0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>
            <a:off x="4788024" y="4110520"/>
            <a:ext cx="1944216" cy="1612994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de Seta Reta 285">
            <a:extLst>
              <a:ext uri="{FF2B5EF4-FFF2-40B4-BE49-F238E27FC236}">
                <a16:creationId xmlns:a16="http://schemas.microsoft.com/office/drawing/2014/main" id="{CE6F566E-624D-AC40-5B44-609C07BF87CB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 flipV="1">
            <a:off x="4788024" y="1619018"/>
            <a:ext cx="1944216" cy="2966759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de Seta Reta 287">
            <a:extLst>
              <a:ext uri="{FF2B5EF4-FFF2-40B4-BE49-F238E27FC236}">
                <a16:creationId xmlns:a16="http://schemas.microsoft.com/office/drawing/2014/main" id="{ABC732EE-8AE4-E846-D697-0C438717FEB9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 flipV="1">
            <a:off x="4788024" y="2075073"/>
            <a:ext cx="1944216" cy="2510704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de Seta Reta 289">
            <a:extLst>
              <a:ext uri="{FF2B5EF4-FFF2-40B4-BE49-F238E27FC236}">
                <a16:creationId xmlns:a16="http://schemas.microsoft.com/office/drawing/2014/main" id="{C2DC9EEA-F9BA-A044-5BBD-B0E4A2E2F7FB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 flipV="1">
            <a:off x="4788024" y="2531128"/>
            <a:ext cx="1944216" cy="2054649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de Seta Reta 291">
            <a:extLst>
              <a:ext uri="{FF2B5EF4-FFF2-40B4-BE49-F238E27FC236}">
                <a16:creationId xmlns:a16="http://schemas.microsoft.com/office/drawing/2014/main" id="{D242DA5C-2AF3-D3E8-30AE-1C253F576F6D}"/>
              </a:ext>
            </a:extLst>
          </p:cNvPr>
          <p:cNvCxnSpPr>
            <a:cxnSpLocks/>
            <a:stCxn id="20" idx="6"/>
            <a:endCxn id="27" idx="2"/>
          </p:cNvCxnSpPr>
          <p:nvPr/>
        </p:nvCxnSpPr>
        <p:spPr>
          <a:xfrm flipV="1">
            <a:off x="4788024" y="2987183"/>
            <a:ext cx="1944216" cy="1598594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de Seta Reta 293">
            <a:extLst>
              <a:ext uri="{FF2B5EF4-FFF2-40B4-BE49-F238E27FC236}">
                <a16:creationId xmlns:a16="http://schemas.microsoft.com/office/drawing/2014/main" id="{B0BAC802-5BAB-6350-780D-4309A1FE1EE2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 flipV="1">
            <a:off x="4788024" y="3443238"/>
            <a:ext cx="1944216" cy="1142539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de Seta Reta 295">
            <a:extLst>
              <a:ext uri="{FF2B5EF4-FFF2-40B4-BE49-F238E27FC236}">
                <a16:creationId xmlns:a16="http://schemas.microsoft.com/office/drawing/2014/main" id="{466B95EC-673C-E4FC-9593-4F39864212DD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 flipV="1">
            <a:off x="4788024" y="3899293"/>
            <a:ext cx="1944216" cy="686484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de Seta Reta 297">
            <a:extLst>
              <a:ext uri="{FF2B5EF4-FFF2-40B4-BE49-F238E27FC236}">
                <a16:creationId xmlns:a16="http://schemas.microsoft.com/office/drawing/2014/main" id="{C5A1AD4A-DE28-CC56-8180-024B049A9BC1}"/>
              </a:ext>
            </a:extLst>
          </p:cNvPr>
          <p:cNvCxnSpPr>
            <a:cxnSpLocks/>
            <a:stCxn id="20" idx="6"/>
            <a:endCxn id="30" idx="2"/>
          </p:cNvCxnSpPr>
          <p:nvPr/>
        </p:nvCxnSpPr>
        <p:spPr>
          <a:xfrm flipV="1">
            <a:off x="4788024" y="4355348"/>
            <a:ext cx="1944216" cy="230429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de Seta Reta 299">
            <a:extLst>
              <a:ext uri="{FF2B5EF4-FFF2-40B4-BE49-F238E27FC236}">
                <a16:creationId xmlns:a16="http://schemas.microsoft.com/office/drawing/2014/main" id="{3EEC1401-82EA-A176-31E5-81B62C0594F5}"/>
              </a:ext>
            </a:extLst>
          </p:cNvPr>
          <p:cNvCxnSpPr>
            <a:cxnSpLocks/>
            <a:stCxn id="20" idx="6"/>
            <a:endCxn id="31" idx="2"/>
          </p:cNvCxnSpPr>
          <p:nvPr/>
        </p:nvCxnSpPr>
        <p:spPr>
          <a:xfrm>
            <a:off x="4788024" y="4585777"/>
            <a:ext cx="1944216" cy="225626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de Seta Reta 301">
            <a:extLst>
              <a:ext uri="{FF2B5EF4-FFF2-40B4-BE49-F238E27FC236}">
                <a16:creationId xmlns:a16="http://schemas.microsoft.com/office/drawing/2014/main" id="{3F76EF4C-54BA-4A8E-7BC3-F518F6A264FF}"/>
              </a:ext>
            </a:extLst>
          </p:cNvPr>
          <p:cNvCxnSpPr>
            <a:cxnSpLocks/>
            <a:stCxn id="20" idx="6"/>
            <a:endCxn id="32" idx="2"/>
          </p:cNvCxnSpPr>
          <p:nvPr/>
        </p:nvCxnSpPr>
        <p:spPr>
          <a:xfrm>
            <a:off x="4788024" y="4585777"/>
            <a:ext cx="1944216" cy="681681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de Seta Reta 303">
            <a:extLst>
              <a:ext uri="{FF2B5EF4-FFF2-40B4-BE49-F238E27FC236}">
                <a16:creationId xmlns:a16="http://schemas.microsoft.com/office/drawing/2014/main" id="{3ABA4134-0EE2-2DED-0F48-CE4F5EF74E4B}"/>
              </a:ext>
            </a:extLst>
          </p:cNvPr>
          <p:cNvCxnSpPr>
            <a:cxnSpLocks/>
            <a:stCxn id="20" idx="6"/>
            <a:endCxn id="33" idx="2"/>
          </p:cNvCxnSpPr>
          <p:nvPr/>
        </p:nvCxnSpPr>
        <p:spPr>
          <a:xfrm>
            <a:off x="4788024" y="4585777"/>
            <a:ext cx="1944216" cy="1137737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de Seta Reta 315">
            <a:extLst>
              <a:ext uri="{FF2B5EF4-FFF2-40B4-BE49-F238E27FC236}">
                <a16:creationId xmlns:a16="http://schemas.microsoft.com/office/drawing/2014/main" id="{AB6472EA-FB55-66A4-110C-A48B98C18EA8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4788024" y="1619018"/>
            <a:ext cx="1944216" cy="3442016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de Seta Reta 317">
            <a:extLst>
              <a:ext uri="{FF2B5EF4-FFF2-40B4-BE49-F238E27FC236}">
                <a16:creationId xmlns:a16="http://schemas.microsoft.com/office/drawing/2014/main" id="{92A624B8-2285-67AC-0F9B-7A88D636DF1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4788024" y="2075073"/>
            <a:ext cx="1944216" cy="2985961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de Seta Reta 319">
            <a:extLst>
              <a:ext uri="{FF2B5EF4-FFF2-40B4-BE49-F238E27FC236}">
                <a16:creationId xmlns:a16="http://schemas.microsoft.com/office/drawing/2014/main" id="{072FF1CA-E41A-EBF9-3366-E8D502994BA7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 flipV="1">
            <a:off x="4788024" y="2531128"/>
            <a:ext cx="1944216" cy="2529906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ector de Seta Reta 321">
            <a:extLst>
              <a:ext uri="{FF2B5EF4-FFF2-40B4-BE49-F238E27FC236}">
                <a16:creationId xmlns:a16="http://schemas.microsoft.com/office/drawing/2014/main" id="{A14F5248-EE8E-B713-5A99-32B7C1D5C029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 flipV="1">
            <a:off x="4788024" y="2987183"/>
            <a:ext cx="1944216" cy="2073851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ector de Seta Reta 323">
            <a:extLst>
              <a:ext uri="{FF2B5EF4-FFF2-40B4-BE49-F238E27FC236}">
                <a16:creationId xmlns:a16="http://schemas.microsoft.com/office/drawing/2014/main" id="{8A753829-8301-FB95-01A1-825F1F69280A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4788024" y="3440744"/>
            <a:ext cx="1944216" cy="1620290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de Seta Reta 325">
            <a:extLst>
              <a:ext uri="{FF2B5EF4-FFF2-40B4-BE49-F238E27FC236}">
                <a16:creationId xmlns:a16="http://schemas.microsoft.com/office/drawing/2014/main" id="{692F830B-713A-64C1-4858-349C7BFC2933}"/>
              </a:ext>
            </a:extLst>
          </p:cNvPr>
          <p:cNvCxnSpPr>
            <a:cxnSpLocks/>
            <a:stCxn id="21" idx="6"/>
            <a:endCxn id="29" idx="2"/>
          </p:cNvCxnSpPr>
          <p:nvPr/>
        </p:nvCxnSpPr>
        <p:spPr>
          <a:xfrm flipV="1">
            <a:off x="4788024" y="3899293"/>
            <a:ext cx="1944216" cy="1161741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de Seta Reta 327">
            <a:extLst>
              <a:ext uri="{FF2B5EF4-FFF2-40B4-BE49-F238E27FC236}">
                <a16:creationId xmlns:a16="http://schemas.microsoft.com/office/drawing/2014/main" id="{1E583910-9B98-7CA5-5822-2670D44F4E90}"/>
              </a:ext>
            </a:extLst>
          </p:cNvPr>
          <p:cNvCxnSpPr>
            <a:cxnSpLocks/>
            <a:stCxn id="21" idx="6"/>
            <a:endCxn id="30" idx="2"/>
          </p:cNvCxnSpPr>
          <p:nvPr/>
        </p:nvCxnSpPr>
        <p:spPr>
          <a:xfrm flipV="1">
            <a:off x="4788024" y="4355348"/>
            <a:ext cx="1944216" cy="705686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de Seta Reta 329">
            <a:extLst>
              <a:ext uri="{FF2B5EF4-FFF2-40B4-BE49-F238E27FC236}">
                <a16:creationId xmlns:a16="http://schemas.microsoft.com/office/drawing/2014/main" id="{53CEDEB5-8D27-1E89-F58F-1183A41459D2}"/>
              </a:ext>
            </a:extLst>
          </p:cNvPr>
          <p:cNvCxnSpPr>
            <a:cxnSpLocks/>
            <a:stCxn id="21" idx="6"/>
            <a:endCxn id="31" idx="2"/>
          </p:cNvCxnSpPr>
          <p:nvPr/>
        </p:nvCxnSpPr>
        <p:spPr>
          <a:xfrm flipV="1">
            <a:off x="4788024" y="4811403"/>
            <a:ext cx="1944216" cy="249631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de Seta Reta 331">
            <a:extLst>
              <a:ext uri="{FF2B5EF4-FFF2-40B4-BE49-F238E27FC236}">
                <a16:creationId xmlns:a16="http://schemas.microsoft.com/office/drawing/2014/main" id="{6D1A718D-18A2-7385-8045-5CDF339F6127}"/>
              </a:ext>
            </a:extLst>
          </p:cNvPr>
          <p:cNvCxnSpPr>
            <a:cxnSpLocks/>
            <a:stCxn id="21" idx="6"/>
            <a:endCxn id="32" idx="2"/>
          </p:cNvCxnSpPr>
          <p:nvPr/>
        </p:nvCxnSpPr>
        <p:spPr>
          <a:xfrm>
            <a:off x="4788024" y="5061034"/>
            <a:ext cx="1944216" cy="206424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de Seta Reta 333">
            <a:extLst>
              <a:ext uri="{FF2B5EF4-FFF2-40B4-BE49-F238E27FC236}">
                <a16:creationId xmlns:a16="http://schemas.microsoft.com/office/drawing/2014/main" id="{93D23BF0-59F7-A6D7-52BF-3D7AB59ED1A5}"/>
              </a:ext>
            </a:extLst>
          </p:cNvPr>
          <p:cNvCxnSpPr>
            <a:cxnSpLocks/>
            <a:stCxn id="21" idx="6"/>
            <a:endCxn id="33" idx="2"/>
          </p:cNvCxnSpPr>
          <p:nvPr/>
        </p:nvCxnSpPr>
        <p:spPr>
          <a:xfrm>
            <a:off x="4788024" y="5061034"/>
            <a:ext cx="1944216" cy="662480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de Seta Reta 345">
            <a:extLst>
              <a:ext uri="{FF2B5EF4-FFF2-40B4-BE49-F238E27FC236}">
                <a16:creationId xmlns:a16="http://schemas.microsoft.com/office/drawing/2014/main" id="{12CE10C4-A100-ADDE-AFCA-6C6DDA0BFA46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4788024" y="1619018"/>
            <a:ext cx="1944216" cy="391727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de Seta Reta 347">
            <a:extLst>
              <a:ext uri="{FF2B5EF4-FFF2-40B4-BE49-F238E27FC236}">
                <a16:creationId xmlns:a16="http://schemas.microsoft.com/office/drawing/2014/main" id="{37297CE5-FC50-E48B-EEE8-67B7137E68B0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4788024" y="2075073"/>
            <a:ext cx="1944216" cy="346121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de Seta Reta 349">
            <a:extLst>
              <a:ext uri="{FF2B5EF4-FFF2-40B4-BE49-F238E27FC236}">
                <a16:creationId xmlns:a16="http://schemas.microsoft.com/office/drawing/2014/main" id="{DD8BAB03-3926-3335-BB52-8FE7598D4641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4788024" y="2531128"/>
            <a:ext cx="1944216" cy="300516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de Seta Reta 351">
            <a:extLst>
              <a:ext uri="{FF2B5EF4-FFF2-40B4-BE49-F238E27FC236}">
                <a16:creationId xmlns:a16="http://schemas.microsoft.com/office/drawing/2014/main" id="{54A5A12D-99AD-975C-4ADD-500E4B2C440F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 flipV="1">
            <a:off x="4788024" y="2987183"/>
            <a:ext cx="1944216" cy="254910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ector de Seta Reta 353">
            <a:extLst>
              <a:ext uri="{FF2B5EF4-FFF2-40B4-BE49-F238E27FC236}">
                <a16:creationId xmlns:a16="http://schemas.microsoft.com/office/drawing/2014/main" id="{C9C0C7F7-6B55-4077-5426-DDE8FDEDA59E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 flipV="1">
            <a:off x="4788024" y="3443238"/>
            <a:ext cx="1944216" cy="209305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ector de Seta Reta 355">
            <a:extLst>
              <a:ext uri="{FF2B5EF4-FFF2-40B4-BE49-F238E27FC236}">
                <a16:creationId xmlns:a16="http://schemas.microsoft.com/office/drawing/2014/main" id="{932DEB60-046C-770D-B6FF-C4E86E116603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4788024" y="3894077"/>
            <a:ext cx="1915530" cy="1642214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ector de Seta Reta 357">
            <a:extLst>
              <a:ext uri="{FF2B5EF4-FFF2-40B4-BE49-F238E27FC236}">
                <a16:creationId xmlns:a16="http://schemas.microsoft.com/office/drawing/2014/main" id="{9E1B7E5C-2D6C-F974-24D8-8B2A616BA3A2}"/>
              </a:ext>
            </a:extLst>
          </p:cNvPr>
          <p:cNvCxnSpPr>
            <a:cxnSpLocks/>
            <a:stCxn id="22" idx="6"/>
            <a:endCxn id="30" idx="2"/>
          </p:cNvCxnSpPr>
          <p:nvPr/>
        </p:nvCxnSpPr>
        <p:spPr>
          <a:xfrm flipV="1">
            <a:off x="4788024" y="4355348"/>
            <a:ext cx="1944216" cy="118094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de Seta Reta 359">
            <a:extLst>
              <a:ext uri="{FF2B5EF4-FFF2-40B4-BE49-F238E27FC236}">
                <a16:creationId xmlns:a16="http://schemas.microsoft.com/office/drawing/2014/main" id="{DE336DA2-F64A-C110-B197-94F089ADC0B0}"/>
              </a:ext>
            </a:extLst>
          </p:cNvPr>
          <p:cNvCxnSpPr>
            <a:cxnSpLocks/>
            <a:stCxn id="22" idx="6"/>
            <a:endCxn id="31" idx="2"/>
          </p:cNvCxnSpPr>
          <p:nvPr/>
        </p:nvCxnSpPr>
        <p:spPr>
          <a:xfrm flipV="1">
            <a:off x="4788024" y="4811403"/>
            <a:ext cx="1944216" cy="72488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ctor de Seta Reta 361">
            <a:extLst>
              <a:ext uri="{FF2B5EF4-FFF2-40B4-BE49-F238E27FC236}">
                <a16:creationId xmlns:a16="http://schemas.microsoft.com/office/drawing/2014/main" id="{ADC5C3B9-E883-988A-1F99-6FF410F6E0D5}"/>
              </a:ext>
            </a:extLst>
          </p:cNvPr>
          <p:cNvCxnSpPr>
            <a:cxnSpLocks/>
            <a:stCxn id="22" idx="6"/>
            <a:endCxn id="32" idx="2"/>
          </p:cNvCxnSpPr>
          <p:nvPr/>
        </p:nvCxnSpPr>
        <p:spPr>
          <a:xfrm flipV="1">
            <a:off x="4788024" y="5267458"/>
            <a:ext cx="1944216" cy="26883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ector de Seta Reta 363">
            <a:extLst>
              <a:ext uri="{FF2B5EF4-FFF2-40B4-BE49-F238E27FC236}">
                <a16:creationId xmlns:a16="http://schemas.microsoft.com/office/drawing/2014/main" id="{833B0944-9C16-02A5-6D41-D27C956CB660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4788024" y="5536291"/>
            <a:ext cx="1968760" cy="18723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ector de Seta Reta 375">
            <a:extLst>
              <a:ext uri="{FF2B5EF4-FFF2-40B4-BE49-F238E27FC236}">
                <a16:creationId xmlns:a16="http://schemas.microsoft.com/office/drawing/2014/main" id="{8CF67F65-A9A6-11D8-127F-52F41CBBE0B9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4788024" y="1619018"/>
            <a:ext cx="1944216" cy="439252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de Seta Reta 377">
            <a:extLst>
              <a:ext uri="{FF2B5EF4-FFF2-40B4-BE49-F238E27FC236}">
                <a16:creationId xmlns:a16="http://schemas.microsoft.com/office/drawing/2014/main" id="{A568215D-364C-7215-30CC-26AA69EF2D34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4788024" y="2075073"/>
            <a:ext cx="1944216" cy="393647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de Seta Reta 379">
            <a:extLst>
              <a:ext uri="{FF2B5EF4-FFF2-40B4-BE49-F238E27FC236}">
                <a16:creationId xmlns:a16="http://schemas.microsoft.com/office/drawing/2014/main" id="{8C7C46C5-F860-9C2D-35F2-E276EEAB3876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4788024" y="2531128"/>
            <a:ext cx="1944216" cy="348041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ector de Seta Reta 381">
            <a:extLst>
              <a:ext uri="{FF2B5EF4-FFF2-40B4-BE49-F238E27FC236}">
                <a16:creationId xmlns:a16="http://schemas.microsoft.com/office/drawing/2014/main" id="{6CDB954E-DB7B-C4E1-9E30-B729566E5792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V="1">
            <a:off x="4788024" y="2987183"/>
            <a:ext cx="1944216" cy="302436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 de Seta Reta 383">
            <a:extLst>
              <a:ext uri="{FF2B5EF4-FFF2-40B4-BE49-F238E27FC236}">
                <a16:creationId xmlns:a16="http://schemas.microsoft.com/office/drawing/2014/main" id="{47DF1970-33CA-F27E-B5B7-01E28FED0D6E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 flipV="1">
            <a:off x="4788024" y="3443238"/>
            <a:ext cx="1944216" cy="256830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de Seta Reta 385">
            <a:extLst>
              <a:ext uri="{FF2B5EF4-FFF2-40B4-BE49-F238E27FC236}">
                <a16:creationId xmlns:a16="http://schemas.microsoft.com/office/drawing/2014/main" id="{3C4C2D6B-CB5C-FF6C-BC00-0CEC36C029B9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 flipV="1">
            <a:off x="4788024" y="3899293"/>
            <a:ext cx="1944216" cy="211225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de Seta Reta 387">
            <a:extLst>
              <a:ext uri="{FF2B5EF4-FFF2-40B4-BE49-F238E27FC236}">
                <a16:creationId xmlns:a16="http://schemas.microsoft.com/office/drawing/2014/main" id="{D7532798-6885-A8D7-2E46-5E26330F7CBD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 flipV="1">
            <a:off x="4788024" y="4355348"/>
            <a:ext cx="1944216" cy="165619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 de Seta Reta 389">
            <a:extLst>
              <a:ext uri="{FF2B5EF4-FFF2-40B4-BE49-F238E27FC236}">
                <a16:creationId xmlns:a16="http://schemas.microsoft.com/office/drawing/2014/main" id="{78511472-1A9B-8B27-2E97-E16D4C8CC8C1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 flipV="1">
            <a:off x="4788024" y="4811403"/>
            <a:ext cx="1944216" cy="1200143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de Seta Reta 391">
            <a:extLst>
              <a:ext uri="{FF2B5EF4-FFF2-40B4-BE49-F238E27FC236}">
                <a16:creationId xmlns:a16="http://schemas.microsoft.com/office/drawing/2014/main" id="{4733D51C-F70E-C4E6-18E1-4CE56A3A80BA}"/>
              </a:ext>
            </a:extLst>
          </p:cNvPr>
          <p:cNvCxnSpPr>
            <a:cxnSpLocks/>
            <a:stCxn id="23" idx="6"/>
            <a:endCxn id="32" idx="2"/>
          </p:cNvCxnSpPr>
          <p:nvPr/>
        </p:nvCxnSpPr>
        <p:spPr>
          <a:xfrm flipV="1">
            <a:off x="4788024" y="5267458"/>
            <a:ext cx="1944216" cy="744088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de Seta Reta 393">
            <a:extLst>
              <a:ext uri="{FF2B5EF4-FFF2-40B4-BE49-F238E27FC236}">
                <a16:creationId xmlns:a16="http://schemas.microsoft.com/office/drawing/2014/main" id="{547F2908-6CEC-464D-9CF0-006415D71418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 flipV="1">
            <a:off x="4788024" y="5723514"/>
            <a:ext cx="1944216" cy="288032"/>
          </a:xfrm>
          <a:prstGeom prst="straightConnector1">
            <a:avLst/>
          </a:prstGeom>
          <a:ln>
            <a:solidFill>
              <a:srgbClr val="ED26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have Esquerda 405">
            <a:extLst>
              <a:ext uri="{FF2B5EF4-FFF2-40B4-BE49-F238E27FC236}">
                <a16:creationId xmlns:a16="http://schemas.microsoft.com/office/drawing/2014/main" id="{D5D42529-D14F-C4E6-B886-C08CA105212F}"/>
              </a:ext>
            </a:extLst>
          </p:cNvPr>
          <p:cNvSpPr/>
          <p:nvPr/>
        </p:nvSpPr>
        <p:spPr>
          <a:xfrm>
            <a:off x="2862064" y="1078978"/>
            <a:ext cx="360020" cy="5112568"/>
          </a:xfrm>
          <a:prstGeom prst="leftBrace">
            <a:avLst/>
          </a:prstGeom>
          <a:ln w="76200">
            <a:solidFill>
              <a:srgbClr val="ED2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9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Vamos para Prática!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B74F05-6FCC-CAF7-47DB-C80C3FF26619}"/>
              </a:ext>
            </a:extLst>
          </p:cNvPr>
          <p:cNvSpPr txBox="1"/>
          <p:nvPr/>
        </p:nvSpPr>
        <p:spPr>
          <a:xfrm>
            <a:off x="2520081" y="836712"/>
            <a:ext cx="4572000" cy="1015663"/>
          </a:xfrm>
          <a:prstGeom prst="rect">
            <a:avLst/>
          </a:prstGeom>
          <a:noFill/>
          <a:ln>
            <a:solidFill>
              <a:srgbClr val="ED265B"/>
            </a:solidFill>
          </a:ln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Importar as bibliotecas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tf</a:t>
            </a:r>
          </a:p>
          <a:p>
            <a:r>
              <a:rPr lang="pt-BR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F412806-5CE1-29A1-AFFF-915270B4BCFA}"/>
              </a:ext>
            </a:extLst>
          </p:cNvPr>
          <p:cNvSpPr txBox="1"/>
          <p:nvPr/>
        </p:nvSpPr>
        <p:spPr>
          <a:xfrm>
            <a:off x="2520081" y="1984629"/>
            <a:ext cx="4572000" cy="1015663"/>
          </a:xfrm>
          <a:prstGeom prst="rect">
            <a:avLst/>
          </a:prstGeom>
          <a:noFill/>
          <a:ln>
            <a:solidFill>
              <a:srgbClr val="ED265B"/>
            </a:solidFill>
          </a:ln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Carrega o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dataset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keras.datasets.mnist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Carrega os dados de treino e teste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mnist.load_data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E2BCA3A-FF95-E630-177D-B0C2D7252CDE}"/>
              </a:ext>
            </a:extLst>
          </p:cNvPr>
          <p:cNvSpPr txBox="1"/>
          <p:nvPr/>
        </p:nvSpPr>
        <p:spPr>
          <a:xfrm>
            <a:off x="2520081" y="3132546"/>
            <a:ext cx="4572000" cy="830997"/>
          </a:xfrm>
          <a:prstGeom prst="rect">
            <a:avLst/>
          </a:prstGeom>
          <a:noFill/>
          <a:ln>
            <a:solidFill>
              <a:srgbClr val="ED265B"/>
            </a:solidFill>
          </a:ln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Mostra as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caracteristicas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do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dataset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train_images.shape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test_images.shape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np.unique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7949302B-3EB3-6717-76C0-7E9CDDA824DA}"/>
              </a:ext>
            </a:extLst>
          </p:cNvPr>
          <p:cNvSpPr txBox="1"/>
          <p:nvPr/>
        </p:nvSpPr>
        <p:spPr>
          <a:xfrm>
            <a:off x="2520081" y="4095797"/>
            <a:ext cx="4572000" cy="1015663"/>
          </a:xfrm>
          <a:prstGeom prst="rect">
            <a:avLst/>
          </a:prstGeom>
          <a:noFill/>
          <a:ln>
            <a:solidFill>
              <a:srgbClr val="ED265B"/>
            </a:solidFill>
          </a:ln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Exibe uma amostra do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dataset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binary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plt.colorbar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pt-B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0C9C307F-8179-A534-DD32-EDABBCFC78B4}"/>
              </a:ext>
            </a:extLst>
          </p:cNvPr>
          <p:cNvSpPr txBox="1"/>
          <p:nvPr/>
        </p:nvSpPr>
        <p:spPr>
          <a:xfrm>
            <a:off x="2520081" y="5243716"/>
            <a:ext cx="4572000" cy="1569660"/>
          </a:xfrm>
          <a:prstGeom prst="rect">
            <a:avLst/>
          </a:prstGeom>
          <a:noFill/>
          <a:ln>
            <a:solidFill>
              <a:srgbClr val="ED265B"/>
            </a:solidFill>
          </a:ln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Normalizando a escala de cinza para ficar entre 0 e 1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255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255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binary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plt.colorbar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pt-B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2379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Vamos para Prática!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B74F05-6FCC-CAF7-47DB-C80C3FF26619}"/>
              </a:ext>
            </a:extLst>
          </p:cNvPr>
          <p:cNvSpPr txBox="1"/>
          <p:nvPr/>
        </p:nvSpPr>
        <p:spPr>
          <a:xfrm>
            <a:off x="156592" y="716503"/>
            <a:ext cx="8902824" cy="1200329"/>
          </a:xfrm>
          <a:prstGeom prst="rect">
            <a:avLst/>
          </a:prstGeom>
          <a:noFill/>
          <a:ln>
            <a:solidFill>
              <a:srgbClr val="ED265B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Mostrando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o dataset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normalizado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=(</a:t>
            </a:r>
            <a:r>
              <a:rPr lang="en-US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,i+</a:t>
            </a:r>
            <a:r>
              <a:rPr lang="en-US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'binary'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F99DA2-32AF-8531-9E86-21823F72F753}"/>
              </a:ext>
            </a:extLst>
          </p:cNvPr>
          <p:cNvSpPr txBox="1"/>
          <p:nvPr/>
        </p:nvSpPr>
        <p:spPr>
          <a:xfrm>
            <a:off x="156592" y="1996679"/>
            <a:ext cx="8902824" cy="2123658"/>
          </a:xfrm>
          <a:prstGeom prst="rect">
            <a:avLst/>
          </a:prstGeom>
          <a:noFill/>
          <a:ln>
            <a:solidFill>
              <a:srgbClr val="ED265B"/>
            </a:solidFill>
          </a:ln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Criando o modelo com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keras.Sequential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Camada de entrada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Flatten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para transformar a matriz de 28x28 para um vetor de 784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keras.layers.Flatten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Camada Oculta Densa (totalmente conectada) de 128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neuronios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com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funçao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de ativação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Relu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keras.layers.Dense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tf.nn.relu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Camada de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saida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Densa de 10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neuronios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com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funçao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de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ativaçao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softmax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keras.layers.Dense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tf.nn.softmax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Compila o modelo com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fuçao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e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metrica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de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acuracia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pt-BR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sparse_categorical_crossentropy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metrics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9F39C5-0D51-28CA-9CFF-7D23C6F22604}"/>
              </a:ext>
            </a:extLst>
          </p:cNvPr>
          <p:cNvSpPr txBox="1"/>
          <p:nvPr/>
        </p:nvSpPr>
        <p:spPr>
          <a:xfrm>
            <a:off x="156592" y="4200185"/>
            <a:ext cx="8902824" cy="461665"/>
          </a:xfrm>
          <a:prstGeom prst="rect">
            <a:avLst/>
          </a:prstGeom>
          <a:noFill/>
          <a:ln>
            <a:solidFill>
              <a:srgbClr val="ED265B"/>
            </a:solidFill>
          </a:ln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Mostra o modelo compilado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model.summary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FF8CAE-FB91-2C1D-34A1-AA0743DD1C24}"/>
              </a:ext>
            </a:extLst>
          </p:cNvPr>
          <p:cNvSpPr txBox="1"/>
          <p:nvPr/>
        </p:nvSpPr>
        <p:spPr>
          <a:xfrm>
            <a:off x="156592" y="4741698"/>
            <a:ext cx="8902824" cy="461665"/>
          </a:xfrm>
          <a:prstGeom prst="rect">
            <a:avLst/>
          </a:prstGeom>
          <a:noFill/>
          <a:ln>
            <a:solidFill>
              <a:srgbClr val="ED265B"/>
            </a:solidFill>
          </a:ln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Treina o modelo, com 5 épocas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epochs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19C45D-C9BC-7BFB-A1BB-F126B6D9DC1C}"/>
              </a:ext>
            </a:extLst>
          </p:cNvPr>
          <p:cNvSpPr txBox="1"/>
          <p:nvPr/>
        </p:nvSpPr>
        <p:spPr>
          <a:xfrm>
            <a:off x="156592" y="5283210"/>
            <a:ext cx="8902824" cy="830997"/>
          </a:xfrm>
          <a:prstGeom prst="rect">
            <a:avLst/>
          </a:prstGeom>
          <a:noFill/>
          <a:ln>
            <a:solidFill>
              <a:srgbClr val="ED265B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Testa e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mostra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as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métricas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test_acc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model.evaluate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test_acc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519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11251</TotalTime>
  <Words>1016</Words>
  <Application>Microsoft Office PowerPoint</Application>
  <PresentationFormat>Apresentação na tela (4:3)</PresentationFormat>
  <Paragraphs>128</Paragraphs>
  <Slides>14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548</cp:revision>
  <dcterms:created xsi:type="dcterms:W3CDTF">2018-08-18T04:32:45Z</dcterms:created>
  <dcterms:modified xsi:type="dcterms:W3CDTF">2023-03-27T20:38:01Z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