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400" r:id="rId5"/>
    <p:sldId id="401" r:id="rId6"/>
    <p:sldId id="402" r:id="rId7"/>
    <p:sldId id="813" r:id="rId8"/>
    <p:sldId id="404" r:id="rId9"/>
    <p:sldId id="405" r:id="rId10"/>
    <p:sldId id="814" r:id="rId11"/>
    <p:sldId id="815" r:id="rId12"/>
    <p:sldId id="81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8435"/>
    <a:srgbClr val="4978CE"/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4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13/06/2023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13/06/2023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13/06/2023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13/06/2023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13/06/2023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13/06/2023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13/06/2023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13/06/2023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Bibliografia básica</a:t>
            </a:r>
          </a:p>
        </p:txBody>
      </p:sp>
      <p:grpSp>
        <p:nvGrpSpPr>
          <p:cNvPr id="3" name="Groupe 126">
            <a:extLst>
              <a:ext uri="{FF2B5EF4-FFF2-40B4-BE49-F238E27FC236}">
                <a16:creationId xmlns:a16="http://schemas.microsoft.com/office/drawing/2014/main" id="{048CF341-FE4B-4031-502C-2C5F96A2AE6C}"/>
              </a:ext>
            </a:extLst>
          </p:cNvPr>
          <p:cNvGrpSpPr/>
          <p:nvPr/>
        </p:nvGrpSpPr>
        <p:grpSpPr>
          <a:xfrm>
            <a:off x="6069773" y="4734045"/>
            <a:ext cx="3413262" cy="624637"/>
            <a:chOff x="5319148" y="1975251"/>
            <a:chExt cx="895893" cy="687515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4" name="Groupe 298">
              <a:extLst>
                <a:ext uri="{FF2B5EF4-FFF2-40B4-BE49-F238E27FC236}">
                  <a16:creationId xmlns:a16="http://schemas.microsoft.com/office/drawing/2014/main" id="{70DAE655-6940-A880-98B3-AC11F43F7E17}"/>
                </a:ext>
              </a:extLst>
            </p:cNvPr>
            <p:cNvGrpSpPr/>
            <p:nvPr/>
          </p:nvGrpSpPr>
          <p:grpSpPr>
            <a:xfrm>
              <a:off x="5319148" y="1975251"/>
              <a:ext cx="895893" cy="591847"/>
              <a:chOff x="5319147" y="2049369"/>
              <a:chExt cx="895893" cy="614055"/>
            </a:xfrm>
          </p:grpSpPr>
          <p:sp>
            <p:nvSpPr>
              <p:cNvPr id="19" name="Forme libre : forme 312">
                <a:extLst>
                  <a:ext uri="{FF2B5EF4-FFF2-40B4-BE49-F238E27FC236}">
                    <a16:creationId xmlns:a16="http://schemas.microsoft.com/office/drawing/2014/main" id="{A4D3D751-54C4-F7C2-9053-56D5465F80FB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6225F92E-AC64-CEC2-E4FB-52E9C62E1EE2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5" name="Connecteur droit 299">
              <a:extLst>
                <a:ext uri="{FF2B5EF4-FFF2-40B4-BE49-F238E27FC236}">
                  <a16:creationId xmlns:a16="http://schemas.microsoft.com/office/drawing/2014/main" id="{D8293418-B8D3-76D6-02D8-6A71515F2610}"/>
                </a:ext>
              </a:extLst>
            </p:cNvPr>
            <p:cNvCxnSpPr/>
            <p:nvPr/>
          </p:nvCxnSpPr>
          <p:spPr>
            <a:xfrm>
              <a:off x="5359401" y="204419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300">
              <a:extLst>
                <a:ext uri="{FF2B5EF4-FFF2-40B4-BE49-F238E27FC236}">
                  <a16:creationId xmlns:a16="http://schemas.microsoft.com/office/drawing/2014/main" id="{759C6B4A-A14A-D295-D2A1-DD0F6F10BAAE}"/>
                </a:ext>
              </a:extLst>
            </p:cNvPr>
            <p:cNvCxnSpPr/>
            <p:nvPr/>
          </p:nvCxnSpPr>
          <p:spPr>
            <a:xfrm>
              <a:off x="5359401" y="2089078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301">
              <a:extLst>
                <a:ext uri="{FF2B5EF4-FFF2-40B4-BE49-F238E27FC236}">
                  <a16:creationId xmlns:a16="http://schemas.microsoft.com/office/drawing/2014/main" id="{5DCA3707-A557-3CB7-FD47-3C233CAF867C}"/>
                </a:ext>
              </a:extLst>
            </p:cNvPr>
            <p:cNvCxnSpPr/>
            <p:nvPr/>
          </p:nvCxnSpPr>
          <p:spPr>
            <a:xfrm>
              <a:off x="5359401" y="2133961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302">
              <a:extLst>
                <a:ext uri="{FF2B5EF4-FFF2-40B4-BE49-F238E27FC236}">
                  <a16:creationId xmlns:a16="http://schemas.microsoft.com/office/drawing/2014/main" id="{ECC3FAE3-B922-293D-D9C0-7B9DCBC1293D}"/>
                </a:ext>
              </a:extLst>
            </p:cNvPr>
            <p:cNvCxnSpPr/>
            <p:nvPr/>
          </p:nvCxnSpPr>
          <p:spPr>
            <a:xfrm>
              <a:off x="5359401" y="217884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303">
              <a:extLst>
                <a:ext uri="{FF2B5EF4-FFF2-40B4-BE49-F238E27FC236}">
                  <a16:creationId xmlns:a16="http://schemas.microsoft.com/office/drawing/2014/main" id="{6579ABEB-6AC8-2420-FE8C-0D24898012E6}"/>
                </a:ext>
              </a:extLst>
            </p:cNvPr>
            <p:cNvCxnSpPr/>
            <p:nvPr/>
          </p:nvCxnSpPr>
          <p:spPr>
            <a:xfrm>
              <a:off x="5359401" y="221964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304">
              <a:extLst>
                <a:ext uri="{FF2B5EF4-FFF2-40B4-BE49-F238E27FC236}">
                  <a16:creationId xmlns:a16="http://schemas.microsoft.com/office/drawing/2014/main" id="{1EE36B04-2767-4C78-D7C5-CB66C6BEDE9E}"/>
                </a:ext>
              </a:extLst>
            </p:cNvPr>
            <p:cNvCxnSpPr/>
            <p:nvPr/>
          </p:nvCxnSpPr>
          <p:spPr>
            <a:xfrm>
              <a:off x="5359401" y="226452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305">
              <a:extLst>
                <a:ext uri="{FF2B5EF4-FFF2-40B4-BE49-F238E27FC236}">
                  <a16:creationId xmlns:a16="http://schemas.microsoft.com/office/drawing/2014/main" id="{B9EDB451-CA89-1D98-A987-CE113ECD63C0}"/>
                </a:ext>
              </a:extLst>
            </p:cNvPr>
            <p:cNvCxnSpPr/>
            <p:nvPr/>
          </p:nvCxnSpPr>
          <p:spPr>
            <a:xfrm>
              <a:off x="5359401" y="230941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306">
              <a:extLst>
                <a:ext uri="{FF2B5EF4-FFF2-40B4-BE49-F238E27FC236}">
                  <a16:creationId xmlns:a16="http://schemas.microsoft.com/office/drawing/2014/main" id="{18F36062-7C35-B4D7-FB63-80EC16FF33EF}"/>
                </a:ext>
              </a:extLst>
            </p:cNvPr>
            <p:cNvCxnSpPr/>
            <p:nvPr/>
          </p:nvCxnSpPr>
          <p:spPr>
            <a:xfrm>
              <a:off x="5359401" y="235429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307">
              <a:extLst>
                <a:ext uri="{FF2B5EF4-FFF2-40B4-BE49-F238E27FC236}">
                  <a16:creationId xmlns:a16="http://schemas.microsoft.com/office/drawing/2014/main" id="{56B602DE-4292-981F-F623-8A408B5CD5D6}"/>
                </a:ext>
              </a:extLst>
            </p:cNvPr>
            <p:cNvCxnSpPr/>
            <p:nvPr/>
          </p:nvCxnSpPr>
          <p:spPr>
            <a:xfrm>
              <a:off x="5359401" y="239509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308">
              <a:extLst>
                <a:ext uri="{FF2B5EF4-FFF2-40B4-BE49-F238E27FC236}">
                  <a16:creationId xmlns:a16="http://schemas.microsoft.com/office/drawing/2014/main" id="{1570E9DA-8F18-A6C2-0CA1-2236E7983043}"/>
                </a:ext>
              </a:extLst>
            </p:cNvPr>
            <p:cNvCxnSpPr/>
            <p:nvPr/>
          </p:nvCxnSpPr>
          <p:spPr>
            <a:xfrm>
              <a:off x="5359401" y="243997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309">
              <a:extLst>
                <a:ext uri="{FF2B5EF4-FFF2-40B4-BE49-F238E27FC236}">
                  <a16:creationId xmlns:a16="http://schemas.microsoft.com/office/drawing/2014/main" id="{712592AB-EEBA-7C03-29D0-9F26E68F48A5}"/>
                </a:ext>
              </a:extLst>
            </p:cNvPr>
            <p:cNvCxnSpPr/>
            <p:nvPr/>
          </p:nvCxnSpPr>
          <p:spPr>
            <a:xfrm>
              <a:off x="5359401" y="248486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310">
              <a:extLst>
                <a:ext uri="{FF2B5EF4-FFF2-40B4-BE49-F238E27FC236}">
                  <a16:creationId xmlns:a16="http://schemas.microsoft.com/office/drawing/2014/main" id="{07EFD3D9-4AD3-E895-22A1-BDCFC1BF5A2B}"/>
                </a:ext>
              </a:extLst>
            </p:cNvPr>
            <p:cNvCxnSpPr/>
            <p:nvPr/>
          </p:nvCxnSpPr>
          <p:spPr>
            <a:xfrm>
              <a:off x="5359401" y="252566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311">
              <a:extLst>
                <a:ext uri="{FF2B5EF4-FFF2-40B4-BE49-F238E27FC236}">
                  <a16:creationId xmlns:a16="http://schemas.microsoft.com/office/drawing/2014/main" id="{BA3371AD-A543-EBF8-0748-B4B524270235}"/>
                </a:ext>
              </a:extLst>
            </p:cNvPr>
            <p:cNvCxnSpPr/>
            <p:nvPr/>
          </p:nvCxnSpPr>
          <p:spPr>
            <a:xfrm>
              <a:off x="5359400" y="266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1">
            <a:extLst>
              <a:ext uri="{FF2B5EF4-FFF2-40B4-BE49-F238E27FC236}">
                <a16:creationId xmlns:a16="http://schemas.microsoft.com/office/drawing/2014/main" id="{34F07AA2-3E94-D2FF-2EEC-650669658412}"/>
              </a:ext>
            </a:extLst>
          </p:cNvPr>
          <p:cNvSpPr/>
          <p:nvPr/>
        </p:nvSpPr>
        <p:spPr>
          <a:xfrm>
            <a:off x="5529872" y="3545983"/>
            <a:ext cx="3303460" cy="1726957"/>
          </a:xfrm>
          <a:prstGeom prst="rect">
            <a:avLst/>
          </a:prstGeom>
          <a:gradFill>
            <a:gsLst>
              <a:gs pos="43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e 141">
            <a:extLst>
              <a:ext uri="{FF2B5EF4-FFF2-40B4-BE49-F238E27FC236}">
                <a16:creationId xmlns:a16="http://schemas.microsoft.com/office/drawing/2014/main" id="{E0A8AB8F-6801-39FB-428E-2FFCB4B9EEC8}"/>
              </a:ext>
            </a:extLst>
          </p:cNvPr>
          <p:cNvGrpSpPr/>
          <p:nvPr/>
        </p:nvGrpSpPr>
        <p:grpSpPr>
          <a:xfrm>
            <a:off x="6797775" y="4095985"/>
            <a:ext cx="2485772" cy="672688"/>
            <a:chOff x="5319147" y="1922363"/>
            <a:chExt cx="895893" cy="740403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23" name="Groupe 282">
              <a:extLst>
                <a:ext uri="{FF2B5EF4-FFF2-40B4-BE49-F238E27FC236}">
                  <a16:creationId xmlns:a16="http://schemas.microsoft.com/office/drawing/2014/main" id="{5A59CBF2-7E2D-6D04-FED7-E587A86EDD2C}"/>
                </a:ext>
              </a:extLst>
            </p:cNvPr>
            <p:cNvGrpSpPr/>
            <p:nvPr/>
          </p:nvGrpSpPr>
          <p:grpSpPr>
            <a:xfrm>
              <a:off x="5319147" y="1922363"/>
              <a:ext cx="895893" cy="576000"/>
              <a:chOff x="5319147" y="2049369"/>
              <a:chExt cx="895893" cy="614055"/>
            </a:xfrm>
          </p:grpSpPr>
          <p:sp>
            <p:nvSpPr>
              <p:cNvPr id="37" name="Forme libre : forme 296">
                <a:extLst>
                  <a:ext uri="{FF2B5EF4-FFF2-40B4-BE49-F238E27FC236}">
                    <a16:creationId xmlns:a16="http://schemas.microsoft.com/office/drawing/2014/main" id="{EAFF028D-282A-4BA1-7ADA-C7653DC3A7CB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tangle 38">
                <a:extLst>
                  <a:ext uri="{FF2B5EF4-FFF2-40B4-BE49-F238E27FC236}">
                    <a16:creationId xmlns:a16="http://schemas.microsoft.com/office/drawing/2014/main" id="{7D726251-79C4-B0B3-E27E-39062C34FD4F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24" name="Connecteur droit 283">
              <a:extLst>
                <a:ext uri="{FF2B5EF4-FFF2-40B4-BE49-F238E27FC236}">
                  <a16:creationId xmlns:a16="http://schemas.microsoft.com/office/drawing/2014/main" id="{B77D2818-1137-885B-AF9F-246CA3B01491}"/>
                </a:ext>
              </a:extLst>
            </p:cNvPr>
            <p:cNvCxnSpPr/>
            <p:nvPr/>
          </p:nvCxnSpPr>
          <p:spPr>
            <a:xfrm>
              <a:off x="5359400" y="1989461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84">
              <a:extLst>
                <a:ext uri="{FF2B5EF4-FFF2-40B4-BE49-F238E27FC236}">
                  <a16:creationId xmlns:a16="http://schemas.microsoft.com/office/drawing/2014/main" id="{4293682A-6590-007F-1FD4-CEF1454C7D7B}"/>
                </a:ext>
              </a:extLst>
            </p:cNvPr>
            <p:cNvCxnSpPr/>
            <p:nvPr/>
          </p:nvCxnSpPr>
          <p:spPr>
            <a:xfrm>
              <a:off x="5359400" y="203314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85">
              <a:extLst>
                <a:ext uri="{FF2B5EF4-FFF2-40B4-BE49-F238E27FC236}">
                  <a16:creationId xmlns:a16="http://schemas.microsoft.com/office/drawing/2014/main" id="{683A4880-7328-B7B0-B755-DBCA6F5600EC}"/>
                </a:ext>
              </a:extLst>
            </p:cNvPr>
            <p:cNvCxnSpPr/>
            <p:nvPr/>
          </p:nvCxnSpPr>
          <p:spPr>
            <a:xfrm>
              <a:off x="5359400" y="207682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86">
              <a:extLst>
                <a:ext uri="{FF2B5EF4-FFF2-40B4-BE49-F238E27FC236}">
                  <a16:creationId xmlns:a16="http://schemas.microsoft.com/office/drawing/2014/main" id="{009DD9F8-C614-2280-FE5E-5677887A9A4D}"/>
                </a:ext>
              </a:extLst>
            </p:cNvPr>
            <p:cNvCxnSpPr/>
            <p:nvPr/>
          </p:nvCxnSpPr>
          <p:spPr>
            <a:xfrm>
              <a:off x="5359400" y="212050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87">
              <a:extLst>
                <a:ext uri="{FF2B5EF4-FFF2-40B4-BE49-F238E27FC236}">
                  <a16:creationId xmlns:a16="http://schemas.microsoft.com/office/drawing/2014/main" id="{69AA063B-B5B4-0F32-F202-D0CD6ADAAF6A}"/>
                </a:ext>
              </a:extLst>
            </p:cNvPr>
            <p:cNvCxnSpPr/>
            <p:nvPr/>
          </p:nvCxnSpPr>
          <p:spPr>
            <a:xfrm>
              <a:off x="5359400" y="216021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8">
              <a:extLst>
                <a:ext uri="{FF2B5EF4-FFF2-40B4-BE49-F238E27FC236}">
                  <a16:creationId xmlns:a16="http://schemas.microsoft.com/office/drawing/2014/main" id="{1901CDBD-F739-4762-1A33-556F42405835}"/>
                </a:ext>
              </a:extLst>
            </p:cNvPr>
            <p:cNvCxnSpPr/>
            <p:nvPr/>
          </p:nvCxnSpPr>
          <p:spPr>
            <a:xfrm>
              <a:off x="5359400" y="220389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89">
              <a:extLst>
                <a:ext uri="{FF2B5EF4-FFF2-40B4-BE49-F238E27FC236}">
                  <a16:creationId xmlns:a16="http://schemas.microsoft.com/office/drawing/2014/main" id="{AD1C9413-8E10-2C74-1C2B-A57EC5E85CA8}"/>
                </a:ext>
              </a:extLst>
            </p:cNvPr>
            <p:cNvCxnSpPr/>
            <p:nvPr/>
          </p:nvCxnSpPr>
          <p:spPr>
            <a:xfrm>
              <a:off x="5359400" y="224757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290">
              <a:extLst>
                <a:ext uri="{FF2B5EF4-FFF2-40B4-BE49-F238E27FC236}">
                  <a16:creationId xmlns:a16="http://schemas.microsoft.com/office/drawing/2014/main" id="{A8B0F6C1-5F5E-A189-598D-86AA3E3EDCD7}"/>
                </a:ext>
              </a:extLst>
            </p:cNvPr>
            <p:cNvCxnSpPr/>
            <p:nvPr/>
          </p:nvCxnSpPr>
          <p:spPr>
            <a:xfrm>
              <a:off x="5359400" y="229125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291">
              <a:extLst>
                <a:ext uri="{FF2B5EF4-FFF2-40B4-BE49-F238E27FC236}">
                  <a16:creationId xmlns:a16="http://schemas.microsoft.com/office/drawing/2014/main" id="{349A9D83-4214-7E0C-0166-BF51D845C9DF}"/>
                </a:ext>
              </a:extLst>
            </p:cNvPr>
            <p:cNvCxnSpPr/>
            <p:nvPr/>
          </p:nvCxnSpPr>
          <p:spPr>
            <a:xfrm>
              <a:off x="5359400" y="233096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292">
              <a:extLst>
                <a:ext uri="{FF2B5EF4-FFF2-40B4-BE49-F238E27FC236}">
                  <a16:creationId xmlns:a16="http://schemas.microsoft.com/office/drawing/2014/main" id="{F5BD59B2-FE11-DE6E-E32C-CC5DEC9006F3}"/>
                </a:ext>
              </a:extLst>
            </p:cNvPr>
            <p:cNvCxnSpPr/>
            <p:nvPr/>
          </p:nvCxnSpPr>
          <p:spPr>
            <a:xfrm>
              <a:off x="5359400" y="237464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293">
              <a:extLst>
                <a:ext uri="{FF2B5EF4-FFF2-40B4-BE49-F238E27FC236}">
                  <a16:creationId xmlns:a16="http://schemas.microsoft.com/office/drawing/2014/main" id="{32BB4767-29B6-A1AC-9B55-048F1CE5F28B}"/>
                </a:ext>
              </a:extLst>
            </p:cNvPr>
            <p:cNvCxnSpPr/>
            <p:nvPr/>
          </p:nvCxnSpPr>
          <p:spPr>
            <a:xfrm>
              <a:off x="5359400" y="241832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294">
              <a:extLst>
                <a:ext uri="{FF2B5EF4-FFF2-40B4-BE49-F238E27FC236}">
                  <a16:creationId xmlns:a16="http://schemas.microsoft.com/office/drawing/2014/main" id="{73983E4B-81A9-0FF0-3FB3-F687B0028F80}"/>
                </a:ext>
              </a:extLst>
            </p:cNvPr>
            <p:cNvCxnSpPr/>
            <p:nvPr/>
          </p:nvCxnSpPr>
          <p:spPr>
            <a:xfrm>
              <a:off x="5359400" y="245803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295">
              <a:extLst>
                <a:ext uri="{FF2B5EF4-FFF2-40B4-BE49-F238E27FC236}">
                  <a16:creationId xmlns:a16="http://schemas.microsoft.com/office/drawing/2014/main" id="{21EB4CAD-53E7-55D4-A1E3-8AC2A3027D30}"/>
                </a:ext>
              </a:extLst>
            </p:cNvPr>
            <p:cNvCxnSpPr/>
            <p:nvPr/>
          </p:nvCxnSpPr>
          <p:spPr>
            <a:xfrm>
              <a:off x="5359400" y="266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9">
            <a:extLst>
              <a:ext uri="{FF2B5EF4-FFF2-40B4-BE49-F238E27FC236}">
                <a16:creationId xmlns:a16="http://schemas.microsoft.com/office/drawing/2014/main" id="{2B50703F-7E52-7A9F-B00D-665B78A9683F}"/>
              </a:ext>
            </a:extLst>
          </p:cNvPr>
          <p:cNvSpPr/>
          <p:nvPr/>
        </p:nvSpPr>
        <p:spPr>
          <a:xfrm>
            <a:off x="5167911" y="5033212"/>
            <a:ext cx="1701927" cy="5560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66FE7EF9-3CD9-0AB8-D534-BE6C5CD5DDCD}"/>
              </a:ext>
            </a:extLst>
          </p:cNvPr>
          <p:cNvSpPr/>
          <p:nvPr/>
        </p:nvSpPr>
        <p:spPr>
          <a:xfrm>
            <a:off x="5162048" y="5077291"/>
            <a:ext cx="1710603" cy="98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2EBCCC87-A98D-DCCD-5AE7-A3BE90D79C7D}"/>
              </a:ext>
            </a:extLst>
          </p:cNvPr>
          <p:cNvSpPr/>
          <p:nvPr/>
        </p:nvSpPr>
        <p:spPr>
          <a:xfrm>
            <a:off x="5168850" y="5534283"/>
            <a:ext cx="1700791" cy="98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249CB1F-D498-F830-CC62-ADE9A233F54A}"/>
              </a:ext>
            </a:extLst>
          </p:cNvPr>
          <p:cNvSpPr/>
          <p:nvPr/>
        </p:nvSpPr>
        <p:spPr>
          <a:xfrm>
            <a:off x="5725988" y="4234291"/>
            <a:ext cx="1701927" cy="55789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FD8D3C8A-70E7-AAB7-13B1-DC2C242E9E2D}"/>
              </a:ext>
            </a:extLst>
          </p:cNvPr>
          <p:cNvSpPr/>
          <p:nvPr/>
        </p:nvSpPr>
        <p:spPr>
          <a:xfrm>
            <a:off x="6220153" y="2923792"/>
            <a:ext cx="2453064" cy="1726957"/>
          </a:xfrm>
          <a:prstGeom prst="rect">
            <a:avLst/>
          </a:prstGeom>
          <a:gradFill>
            <a:gsLst>
              <a:gs pos="100000">
                <a:schemeClr val="accent3">
                  <a:lumMod val="75000"/>
                </a:schemeClr>
              </a:gs>
              <a:gs pos="42000">
                <a:schemeClr val="accent3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3C4106B0-97E1-4EDB-AFD7-9D25BA874E52}"/>
              </a:ext>
            </a:extLst>
          </p:cNvPr>
          <p:cNvSpPr/>
          <p:nvPr/>
        </p:nvSpPr>
        <p:spPr>
          <a:xfrm>
            <a:off x="5717460" y="4279325"/>
            <a:ext cx="1710603" cy="98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54853687-4C4E-2B4B-3A3D-AB3B2AF390D8}"/>
              </a:ext>
            </a:extLst>
          </p:cNvPr>
          <p:cNvSpPr/>
          <p:nvPr/>
        </p:nvSpPr>
        <p:spPr>
          <a:xfrm>
            <a:off x="5723301" y="4730547"/>
            <a:ext cx="1710603" cy="98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4C6F281F-9EA3-8361-2B1E-2A1EAFB05BF6}"/>
              </a:ext>
            </a:extLst>
          </p:cNvPr>
          <p:cNvSpPr/>
          <p:nvPr/>
        </p:nvSpPr>
        <p:spPr>
          <a:xfrm>
            <a:off x="6904742" y="2273979"/>
            <a:ext cx="1602668" cy="1733498"/>
          </a:xfrm>
          <a:prstGeom prst="rect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42000">
                <a:schemeClr val="accent2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996B1872-22BB-2D97-9F59-36CD16B62BD8}"/>
              </a:ext>
            </a:extLst>
          </p:cNvPr>
          <p:cNvSpPr/>
          <p:nvPr/>
        </p:nvSpPr>
        <p:spPr>
          <a:xfrm>
            <a:off x="7578982" y="1641553"/>
            <a:ext cx="817688" cy="1700791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42000">
                <a:schemeClr val="accent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8" name="Groupe 201">
            <a:extLst>
              <a:ext uri="{FF2B5EF4-FFF2-40B4-BE49-F238E27FC236}">
                <a16:creationId xmlns:a16="http://schemas.microsoft.com/office/drawing/2014/main" id="{E0B4702C-0AC0-2E58-9AB0-E72968556A45}"/>
              </a:ext>
            </a:extLst>
          </p:cNvPr>
          <p:cNvGrpSpPr/>
          <p:nvPr/>
        </p:nvGrpSpPr>
        <p:grpSpPr>
          <a:xfrm>
            <a:off x="8179322" y="2791779"/>
            <a:ext cx="813956" cy="557895"/>
            <a:chOff x="5319147" y="2049369"/>
            <a:chExt cx="895893" cy="614055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49" name="Groupe 266">
              <a:extLst>
                <a:ext uri="{FF2B5EF4-FFF2-40B4-BE49-F238E27FC236}">
                  <a16:creationId xmlns:a16="http://schemas.microsoft.com/office/drawing/2014/main" id="{10DA9F16-9A3C-D55E-F181-29F10E119212}"/>
                </a:ext>
              </a:extLst>
            </p:cNvPr>
            <p:cNvGrpSpPr/>
            <p:nvPr/>
          </p:nvGrpSpPr>
          <p:grpSpPr>
            <a:xfrm>
              <a:off x="5319147" y="2049369"/>
              <a:ext cx="895893" cy="614055"/>
              <a:chOff x="5319147" y="2049369"/>
              <a:chExt cx="895893" cy="614055"/>
            </a:xfrm>
          </p:grpSpPr>
          <p:sp>
            <p:nvSpPr>
              <p:cNvPr id="63" name="Forme libre : forme 280">
                <a:extLst>
                  <a:ext uri="{FF2B5EF4-FFF2-40B4-BE49-F238E27FC236}">
                    <a16:creationId xmlns:a16="http://schemas.microsoft.com/office/drawing/2014/main" id="{7FB72AAC-6621-E337-B3E6-B658EB07DB4B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B302B5C8-F241-0C54-FF39-B06D3358220A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50" name="Connecteur droit 267">
              <a:extLst>
                <a:ext uri="{FF2B5EF4-FFF2-40B4-BE49-F238E27FC236}">
                  <a16:creationId xmlns:a16="http://schemas.microsoft.com/office/drawing/2014/main" id="{97984B16-FFCF-2727-938D-F31AA65848B0}"/>
                </a:ext>
              </a:extLst>
            </p:cNvPr>
            <p:cNvCxnSpPr/>
            <p:nvPr/>
          </p:nvCxnSpPr>
          <p:spPr>
            <a:xfrm>
              <a:off x="5359400" y="21209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268">
              <a:extLst>
                <a:ext uri="{FF2B5EF4-FFF2-40B4-BE49-F238E27FC236}">
                  <a16:creationId xmlns:a16="http://schemas.microsoft.com/office/drawing/2014/main" id="{C82D4721-DE11-E966-FF52-36E2D38B6ED5}"/>
                </a:ext>
              </a:extLst>
            </p:cNvPr>
            <p:cNvCxnSpPr/>
            <p:nvPr/>
          </p:nvCxnSpPr>
          <p:spPr>
            <a:xfrm>
              <a:off x="5359400" y="216746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269">
              <a:extLst>
                <a:ext uri="{FF2B5EF4-FFF2-40B4-BE49-F238E27FC236}">
                  <a16:creationId xmlns:a16="http://schemas.microsoft.com/office/drawing/2014/main" id="{A3065642-5FF0-6865-38AC-55E09B3AC9E0}"/>
                </a:ext>
              </a:extLst>
            </p:cNvPr>
            <p:cNvCxnSpPr/>
            <p:nvPr/>
          </p:nvCxnSpPr>
          <p:spPr>
            <a:xfrm>
              <a:off x="5359400" y="221403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270">
              <a:extLst>
                <a:ext uri="{FF2B5EF4-FFF2-40B4-BE49-F238E27FC236}">
                  <a16:creationId xmlns:a16="http://schemas.microsoft.com/office/drawing/2014/main" id="{3C54168B-9FAF-93B0-7AD0-C32C9C6FA21D}"/>
                </a:ext>
              </a:extLst>
            </p:cNvPr>
            <p:cNvCxnSpPr/>
            <p:nvPr/>
          </p:nvCxnSpPr>
          <p:spPr>
            <a:xfrm>
              <a:off x="5359400" y="22606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271">
              <a:extLst>
                <a:ext uri="{FF2B5EF4-FFF2-40B4-BE49-F238E27FC236}">
                  <a16:creationId xmlns:a16="http://schemas.microsoft.com/office/drawing/2014/main" id="{5AC21C59-E8E0-0021-F433-967670077B68}"/>
                </a:ext>
              </a:extLst>
            </p:cNvPr>
            <p:cNvCxnSpPr/>
            <p:nvPr/>
          </p:nvCxnSpPr>
          <p:spPr>
            <a:xfrm>
              <a:off x="5359400" y="23029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272">
              <a:extLst>
                <a:ext uri="{FF2B5EF4-FFF2-40B4-BE49-F238E27FC236}">
                  <a16:creationId xmlns:a16="http://schemas.microsoft.com/office/drawing/2014/main" id="{A3996F74-12B3-FBD5-46BA-00CECB8DC30C}"/>
                </a:ext>
              </a:extLst>
            </p:cNvPr>
            <p:cNvCxnSpPr/>
            <p:nvPr/>
          </p:nvCxnSpPr>
          <p:spPr>
            <a:xfrm>
              <a:off x="5359400" y="23495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273">
              <a:extLst>
                <a:ext uri="{FF2B5EF4-FFF2-40B4-BE49-F238E27FC236}">
                  <a16:creationId xmlns:a16="http://schemas.microsoft.com/office/drawing/2014/main" id="{4F847085-9072-2345-4247-373C8F6DA5C9}"/>
                </a:ext>
              </a:extLst>
            </p:cNvPr>
            <p:cNvCxnSpPr/>
            <p:nvPr/>
          </p:nvCxnSpPr>
          <p:spPr>
            <a:xfrm>
              <a:off x="5359400" y="239606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274">
              <a:extLst>
                <a:ext uri="{FF2B5EF4-FFF2-40B4-BE49-F238E27FC236}">
                  <a16:creationId xmlns:a16="http://schemas.microsoft.com/office/drawing/2014/main" id="{5F8777B4-62C4-D598-E00A-4677BE253AD2}"/>
                </a:ext>
              </a:extLst>
            </p:cNvPr>
            <p:cNvCxnSpPr/>
            <p:nvPr/>
          </p:nvCxnSpPr>
          <p:spPr>
            <a:xfrm>
              <a:off x="5359400" y="24426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275">
              <a:extLst>
                <a:ext uri="{FF2B5EF4-FFF2-40B4-BE49-F238E27FC236}">
                  <a16:creationId xmlns:a16="http://schemas.microsoft.com/office/drawing/2014/main" id="{27C958A9-D06A-FD20-23FC-35DFFEB85A2E}"/>
                </a:ext>
              </a:extLst>
            </p:cNvPr>
            <p:cNvCxnSpPr/>
            <p:nvPr/>
          </p:nvCxnSpPr>
          <p:spPr>
            <a:xfrm>
              <a:off x="5359400" y="24849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276">
              <a:extLst>
                <a:ext uri="{FF2B5EF4-FFF2-40B4-BE49-F238E27FC236}">
                  <a16:creationId xmlns:a16="http://schemas.microsoft.com/office/drawing/2014/main" id="{B52743E1-2D0E-4C3D-B50E-781D37DDAEE0}"/>
                </a:ext>
              </a:extLst>
            </p:cNvPr>
            <p:cNvCxnSpPr/>
            <p:nvPr/>
          </p:nvCxnSpPr>
          <p:spPr>
            <a:xfrm>
              <a:off x="5359400" y="25315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277">
              <a:extLst>
                <a:ext uri="{FF2B5EF4-FFF2-40B4-BE49-F238E27FC236}">
                  <a16:creationId xmlns:a16="http://schemas.microsoft.com/office/drawing/2014/main" id="{EA1A03F9-9974-17AE-8163-9077E1C444BF}"/>
                </a:ext>
              </a:extLst>
            </p:cNvPr>
            <p:cNvCxnSpPr/>
            <p:nvPr/>
          </p:nvCxnSpPr>
          <p:spPr>
            <a:xfrm>
              <a:off x="5359400" y="25781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278">
              <a:extLst>
                <a:ext uri="{FF2B5EF4-FFF2-40B4-BE49-F238E27FC236}">
                  <a16:creationId xmlns:a16="http://schemas.microsoft.com/office/drawing/2014/main" id="{B5C327C5-83DE-0379-6A8C-C948EF203506}"/>
                </a:ext>
              </a:extLst>
            </p:cNvPr>
            <p:cNvCxnSpPr/>
            <p:nvPr/>
          </p:nvCxnSpPr>
          <p:spPr>
            <a:xfrm>
              <a:off x="5359400" y="2620433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279">
              <a:extLst>
                <a:ext uri="{FF2B5EF4-FFF2-40B4-BE49-F238E27FC236}">
                  <a16:creationId xmlns:a16="http://schemas.microsoft.com/office/drawing/2014/main" id="{4729A416-A8B2-3DA4-39FD-036856EA7824}"/>
                </a:ext>
              </a:extLst>
            </p:cNvPr>
            <p:cNvCxnSpPr/>
            <p:nvPr/>
          </p:nvCxnSpPr>
          <p:spPr>
            <a:xfrm>
              <a:off x="5359400" y="266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5">
            <a:extLst>
              <a:ext uri="{FF2B5EF4-FFF2-40B4-BE49-F238E27FC236}">
                <a16:creationId xmlns:a16="http://schemas.microsoft.com/office/drawing/2014/main" id="{FF5178A0-A93E-A7C3-EC34-E07D8D6DC26E}"/>
              </a:ext>
            </a:extLst>
          </p:cNvPr>
          <p:cNvSpPr/>
          <p:nvPr/>
        </p:nvSpPr>
        <p:spPr>
          <a:xfrm>
            <a:off x="6848582" y="2608489"/>
            <a:ext cx="1701927" cy="5578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id="{DE61E35F-91C7-D5B8-A50A-CF6F73C8778A}"/>
              </a:ext>
            </a:extLst>
          </p:cNvPr>
          <p:cNvSpPr/>
          <p:nvPr/>
        </p:nvSpPr>
        <p:spPr>
          <a:xfrm>
            <a:off x="6844641" y="2658335"/>
            <a:ext cx="1710603" cy="9812"/>
          </a:xfrm>
          <a:prstGeom prst="rect">
            <a:avLst/>
          </a:prstGeom>
          <a:solidFill>
            <a:srgbClr val="956D09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id="{77C94F29-6641-A28B-1136-5BB5AA22DE2A}"/>
              </a:ext>
            </a:extLst>
          </p:cNvPr>
          <p:cNvSpPr/>
          <p:nvPr/>
        </p:nvSpPr>
        <p:spPr>
          <a:xfrm>
            <a:off x="6847598" y="3112442"/>
            <a:ext cx="1710603" cy="9812"/>
          </a:xfrm>
          <a:prstGeom prst="rect">
            <a:avLst/>
          </a:prstGeom>
          <a:solidFill>
            <a:srgbClr val="956D09"/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9" name="Groupe 206">
            <a:extLst>
              <a:ext uri="{FF2B5EF4-FFF2-40B4-BE49-F238E27FC236}">
                <a16:creationId xmlns:a16="http://schemas.microsoft.com/office/drawing/2014/main" id="{4FEB9B73-C3E9-08EB-8A50-BB16B03BB075}"/>
              </a:ext>
            </a:extLst>
          </p:cNvPr>
          <p:cNvGrpSpPr/>
          <p:nvPr/>
        </p:nvGrpSpPr>
        <p:grpSpPr>
          <a:xfrm>
            <a:off x="7488411" y="3451510"/>
            <a:ext cx="1635375" cy="618107"/>
            <a:chOff x="5319149" y="1982437"/>
            <a:chExt cx="895893" cy="680328"/>
          </a:xfrm>
          <a:effectLst>
            <a:outerShdw blurRad="139700" dist="63500" dir="2700000" algn="tl" rotWithShape="0">
              <a:prstClr val="black">
                <a:alpha val="40000"/>
              </a:prstClr>
            </a:outerShdw>
          </a:effectLst>
          <a:scene3d>
            <a:camera prst="isometricRightUp"/>
            <a:lightRig rig="threePt" dir="t"/>
          </a:scene3d>
        </p:grpSpPr>
        <p:grpSp>
          <p:nvGrpSpPr>
            <p:cNvPr id="70" name="Groupe 250">
              <a:extLst>
                <a:ext uri="{FF2B5EF4-FFF2-40B4-BE49-F238E27FC236}">
                  <a16:creationId xmlns:a16="http://schemas.microsoft.com/office/drawing/2014/main" id="{88691BEA-97B7-A731-B26E-15399D306C0A}"/>
                </a:ext>
              </a:extLst>
            </p:cNvPr>
            <p:cNvGrpSpPr/>
            <p:nvPr/>
          </p:nvGrpSpPr>
          <p:grpSpPr>
            <a:xfrm>
              <a:off x="5319149" y="1982437"/>
              <a:ext cx="895893" cy="594000"/>
              <a:chOff x="5319147" y="2049369"/>
              <a:chExt cx="895893" cy="614055"/>
            </a:xfrm>
          </p:grpSpPr>
          <p:sp>
            <p:nvSpPr>
              <p:cNvPr id="84" name="Forme libre : forme 264">
                <a:extLst>
                  <a:ext uri="{FF2B5EF4-FFF2-40B4-BE49-F238E27FC236}">
                    <a16:creationId xmlns:a16="http://schemas.microsoft.com/office/drawing/2014/main" id="{761AD9B1-EEB0-8D82-D76F-BCBA277979F0}"/>
                  </a:ext>
                </a:extLst>
              </p:cNvPr>
              <p:cNvSpPr/>
              <p:nvPr/>
            </p:nvSpPr>
            <p:spPr>
              <a:xfrm>
                <a:off x="5319147" y="2049369"/>
                <a:ext cx="895893" cy="614055"/>
              </a:xfrm>
              <a:custGeom>
                <a:avLst/>
                <a:gdLst>
                  <a:gd name="connsiteX0" fmla="*/ 0 w 895893"/>
                  <a:gd name="connsiteY0" fmla="*/ 0 h 614055"/>
                  <a:gd name="connsiteX1" fmla="*/ 895893 w 895893"/>
                  <a:gd name="connsiteY1" fmla="*/ 0 h 614055"/>
                  <a:gd name="connsiteX2" fmla="*/ 895893 w 895893"/>
                  <a:gd name="connsiteY2" fmla="*/ 35548 h 614055"/>
                  <a:gd name="connsiteX3" fmla="*/ 40253 w 895893"/>
                  <a:gd name="connsiteY3" fmla="*/ 35548 h 614055"/>
                  <a:gd name="connsiteX4" fmla="*/ 40253 w 895893"/>
                  <a:gd name="connsiteY4" fmla="*/ 614055 h 614055"/>
                  <a:gd name="connsiteX5" fmla="*/ 0 w 895893"/>
                  <a:gd name="connsiteY5" fmla="*/ 614055 h 61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5893" h="614055">
                    <a:moveTo>
                      <a:pt x="0" y="0"/>
                    </a:moveTo>
                    <a:lnTo>
                      <a:pt x="895893" y="0"/>
                    </a:lnTo>
                    <a:lnTo>
                      <a:pt x="895893" y="35548"/>
                    </a:lnTo>
                    <a:lnTo>
                      <a:pt x="40253" y="35548"/>
                    </a:lnTo>
                    <a:lnTo>
                      <a:pt x="40253" y="614055"/>
                    </a:lnTo>
                    <a:lnTo>
                      <a:pt x="0" y="61405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5">
                <a:extLst>
                  <a:ext uri="{FF2B5EF4-FFF2-40B4-BE49-F238E27FC236}">
                    <a16:creationId xmlns:a16="http://schemas.microsoft.com/office/drawing/2014/main" id="{A1D1214F-DDB7-C52B-D3E8-7C8C4F5A724B}"/>
                  </a:ext>
                </a:extLst>
              </p:cNvPr>
              <p:cNvSpPr/>
              <p:nvPr/>
            </p:nvSpPr>
            <p:spPr>
              <a:xfrm>
                <a:off x="5359400" y="2084917"/>
                <a:ext cx="855640" cy="57850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pt-BR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71" name="Connecteur droit 251">
              <a:extLst>
                <a:ext uri="{FF2B5EF4-FFF2-40B4-BE49-F238E27FC236}">
                  <a16:creationId xmlns:a16="http://schemas.microsoft.com/office/drawing/2014/main" id="{F5A399F3-9396-C297-AF65-DB7691A970FF}"/>
                </a:ext>
              </a:extLst>
            </p:cNvPr>
            <p:cNvCxnSpPr/>
            <p:nvPr/>
          </p:nvCxnSpPr>
          <p:spPr>
            <a:xfrm>
              <a:off x="5359401" y="205163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252">
              <a:extLst>
                <a:ext uri="{FF2B5EF4-FFF2-40B4-BE49-F238E27FC236}">
                  <a16:creationId xmlns:a16="http://schemas.microsoft.com/office/drawing/2014/main" id="{477DBEC0-B3D1-9526-EE61-EF177D2C50AA}"/>
                </a:ext>
              </a:extLst>
            </p:cNvPr>
            <p:cNvCxnSpPr/>
            <p:nvPr/>
          </p:nvCxnSpPr>
          <p:spPr>
            <a:xfrm>
              <a:off x="5359401" y="2096678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253">
              <a:extLst>
                <a:ext uri="{FF2B5EF4-FFF2-40B4-BE49-F238E27FC236}">
                  <a16:creationId xmlns:a16="http://schemas.microsoft.com/office/drawing/2014/main" id="{99364246-32A4-3FB1-C02A-0FE3EE8C5733}"/>
                </a:ext>
              </a:extLst>
            </p:cNvPr>
            <p:cNvCxnSpPr/>
            <p:nvPr/>
          </p:nvCxnSpPr>
          <p:spPr>
            <a:xfrm>
              <a:off x="5359401" y="214172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254">
              <a:extLst>
                <a:ext uri="{FF2B5EF4-FFF2-40B4-BE49-F238E27FC236}">
                  <a16:creationId xmlns:a16="http://schemas.microsoft.com/office/drawing/2014/main" id="{B14D1343-54CF-DD8D-9AC6-C853D3164EF6}"/>
                </a:ext>
              </a:extLst>
            </p:cNvPr>
            <p:cNvCxnSpPr/>
            <p:nvPr/>
          </p:nvCxnSpPr>
          <p:spPr>
            <a:xfrm>
              <a:off x="5359401" y="2186769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255">
              <a:extLst>
                <a:ext uri="{FF2B5EF4-FFF2-40B4-BE49-F238E27FC236}">
                  <a16:creationId xmlns:a16="http://schemas.microsoft.com/office/drawing/2014/main" id="{A63D0C67-09E8-746D-C78F-6CC22B94B158}"/>
                </a:ext>
              </a:extLst>
            </p:cNvPr>
            <p:cNvCxnSpPr/>
            <p:nvPr/>
          </p:nvCxnSpPr>
          <p:spPr>
            <a:xfrm>
              <a:off x="5359401" y="222772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256">
              <a:extLst>
                <a:ext uri="{FF2B5EF4-FFF2-40B4-BE49-F238E27FC236}">
                  <a16:creationId xmlns:a16="http://schemas.microsoft.com/office/drawing/2014/main" id="{F2BCC403-6468-4E25-970E-B8BB3BB88811}"/>
                </a:ext>
              </a:extLst>
            </p:cNvPr>
            <p:cNvCxnSpPr/>
            <p:nvPr/>
          </p:nvCxnSpPr>
          <p:spPr>
            <a:xfrm>
              <a:off x="5359401" y="2272766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257">
              <a:extLst>
                <a:ext uri="{FF2B5EF4-FFF2-40B4-BE49-F238E27FC236}">
                  <a16:creationId xmlns:a16="http://schemas.microsoft.com/office/drawing/2014/main" id="{82D3E4C1-A3B5-C8C6-2779-3892C53234DB}"/>
                </a:ext>
              </a:extLst>
            </p:cNvPr>
            <p:cNvCxnSpPr/>
            <p:nvPr/>
          </p:nvCxnSpPr>
          <p:spPr>
            <a:xfrm>
              <a:off x="5359401" y="2317812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258">
              <a:extLst>
                <a:ext uri="{FF2B5EF4-FFF2-40B4-BE49-F238E27FC236}">
                  <a16:creationId xmlns:a16="http://schemas.microsoft.com/office/drawing/2014/main" id="{8A975964-BE77-779E-0546-AE2C845CF58B}"/>
                </a:ext>
              </a:extLst>
            </p:cNvPr>
            <p:cNvCxnSpPr/>
            <p:nvPr/>
          </p:nvCxnSpPr>
          <p:spPr>
            <a:xfrm>
              <a:off x="5359401" y="236285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259">
              <a:extLst>
                <a:ext uri="{FF2B5EF4-FFF2-40B4-BE49-F238E27FC236}">
                  <a16:creationId xmlns:a16="http://schemas.microsoft.com/office/drawing/2014/main" id="{0739F28F-4627-E7BF-D8F1-572FBA2D78AA}"/>
                </a:ext>
              </a:extLst>
            </p:cNvPr>
            <p:cNvCxnSpPr/>
            <p:nvPr/>
          </p:nvCxnSpPr>
          <p:spPr>
            <a:xfrm>
              <a:off x="5359401" y="2403807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260">
              <a:extLst>
                <a:ext uri="{FF2B5EF4-FFF2-40B4-BE49-F238E27FC236}">
                  <a16:creationId xmlns:a16="http://schemas.microsoft.com/office/drawing/2014/main" id="{CD7ADE12-B491-38D1-0AC0-D0BEB767FE21}"/>
                </a:ext>
              </a:extLst>
            </p:cNvPr>
            <p:cNvCxnSpPr/>
            <p:nvPr/>
          </p:nvCxnSpPr>
          <p:spPr>
            <a:xfrm>
              <a:off x="5359401" y="2448854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261">
              <a:extLst>
                <a:ext uri="{FF2B5EF4-FFF2-40B4-BE49-F238E27FC236}">
                  <a16:creationId xmlns:a16="http://schemas.microsoft.com/office/drawing/2014/main" id="{7727A8E3-2D49-379E-7EB6-F10BA27BD797}"/>
                </a:ext>
              </a:extLst>
            </p:cNvPr>
            <p:cNvCxnSpPr/>
            <p:nvPr/>
          </p:nvCxnSpPr>
          <p:spPr>
            <a:xfrm>
              <a:off x="5359401" y="249390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262">
              <a:extLst>
                <a:ext uri="{FF2B5EF4-FFF2-40B4-BE49-F238E27FC236}">
                  <a16:creationId xmlns:a16="http://schemas.microsoft.com/office/drawing/2014/main" id="{9AEB5F83-EEA6-8744-A684-3C23A2A5F2D9}"/>
                </a:ext>
              </a:extLst>
            </p:cNvPr>
            <p:cNvCxnSpPr/>
            <p:nvPr/>
          </p:nvCxnSpPr>
          <p:spPr>
            <a:xfrm>
              <a:off x="5359401" y="2534850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263">
              <a:extLst>
                <a:ext uri="{FF2B5EF4-FFF2-40B4-BE49-F238E27FC236}">
                  <a16:creationId xmlns:a16="http://schemas.microsoft.com/office/drawing/2014/main" id="{86342CCD-3947-ADB7-F719-6CDB022D9453}"/>
                </a:ext>
              </a:extLst>
            </p:cNvPr>
            <p:cNvCxnSpPr/>
            <p:nvPr/>
          </p:nvCxnSpPr>
          <p:spPr>
            <a:xfrm>
              <a:off x="5359400" y="2662765"/>
              <a:ext cx="8509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6">
            <a:extLst>
              <a:ext uri="{FF2B5EF4-FFF2-40B4-BE49-F238E27FC236}">
                <a16:creationId xmlns:a16="http://schemas.microsoft.com/office/drawing/2014/main" id="{0CDE7428-6B29-EF54-91B2-1BB92F273B47}"/>
              </a:ext>
            </a:extLst>
          </p:cNvPr>
          <p:cNvSpPr/>
          <p:nvPr/>
        </p:nvSpPr>
        <p:spPr>
          <a:xfrm>
            <a:off x="6291248" y="3423763"/>
            <a:ext cx="1701927" cy="5578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01600" dist="63500" dir="5400000" algn="t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7">
            <a:extLst>
              <a:ext uri="{FF2B5EF4-FFF2-40B4-BE49-F238E27FC236}">
                <a16:creationId xmlns:a16="http://schemas.microsoft.com/office/drawing/2014/main" id="{9905D3A6-8654-8C06-2850-2124094444BA}"/>
              </a:ext>
            </a:extLst>
          </p:cNvPr>
          <p:cNvSpPr/>
          <p:nvPr/>
        </p:nvSpPr>
        <p:spPr>
          <a:xfrm>
            <a:off x="6284422" y="3464955"/>
            <a:ext cx="1710603" cy="9812"/>
          </a:xfrm>
          <a:prstGeom prst="rect">
            <a:avLst/>
          </a:prstGeom>
          <a:solidFill>
            <a:srgbClr val="B83318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8">
            <a:extLst>
              <a:ext uri="{FF2B5EF4-FFF2-40B4-BE49-F238E27FC236}">
                <a16:creationId xmlns:a16="http://schemas.microsoft.com/office/drawing/2014/main" id="{61E58C30-0D06-30AF-C00D-C481ED650AAE}"/>
              </a:ext>
            </a:extLst>
          </p:cNvPr>
          <p:cNvSpPr/>
          <p:nvPr/>
        </p:nvSpPr>
        <p:spPr>
          <a:xfrm>
            <a:off x="6290263" y="3924832"/>
            <a:ext cx="1700791" cy="9812"/>
          </a:xfrm>
          <a:prstGeom prst="rect">
            <a:avLst/>
          </a:prstGeom>
          <a:solidFill>
            <a:srgbClr val="7A2210"/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pt-B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39C2E361-1DC2-A65C-0397-6F270617251F}"/>
              </a:ext>
            </a:extLst>
          </p:cNvPr>
          <p:cNvGrpSpPr/>
          <p:nvPr/>
        </p:nvGrpSpPr>
        <p:grpSpPr>
          <a:xfrm>
            <a:off x="323528" y="2025441"/>
            <a:ext cx="5869631" cy="769441"/>
            <a:chOff x="654414" y="2063003"/>
            <a:chExt cx="5869631" cy="769441"/>
          </a:xfrm>
        </p:grpSpPr>
        <p:sp>
          <p:nvSpPr>
            <p:cNvPr id="102" name="Oval 102">
              <a:extLst>
                <a:ext uri="{FF2B5EF4-FFF2-40B4-BE49-F238E27FC236}">
                  <a16:creationId xmlns:a16="http://schemas.microsoft.com/office/drawing/2014/main" id="{C703D82C-C59D-4A78-6D13-EE3E32BF7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14" y="2190097"/>
              <a:ext cx="515252" cy="51525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pt-BR" sz="2400" b="1" dirty="0">
                  <a:solidFill>
                    <a:srgbClr val="4978CE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106" name="TextBox 37">
              <a:extLst>
                <a:ext uri="{FF2B5EF4-FFF2-40B4-BE49-F238E27FC236}">
                  <a16:creationId xmlns:a16="http://schemas.microsoft.com/office/drawing/2014/main" id="{667532C2-0A98-AE06-688D-80E36B60206F}"/>
                </a:ext>
              </a:extLst>
            </p:cNvPr>
            <p:cNvSpPr txBox="1"/>
            <p:nvPr/>
          </p:nvSpPr>
          <p:spPr>
            <a:xfrm>
              <a:off x="1282026" y="2063003"/>
              <a:ext cx="5242019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Stewart Russel e Peter </a:t>
              </a:r>
              <a:r>
                <a:rPr lang="pt-BR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Norvig</a:t>
              </a:r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 . Inteligência artificial. 3ª. Ed., Rio de Janeiro: Campus, 2012.</a:t>
              </a:r>
            </a:p>
            <a:p>
              <a:pPr defTabSz="685800"/>
              <a:endParaRPr lang="pt-BR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98902FB-9065-0FA5-7373-AAAB9CB32FE7}"/>
              </a:ext>
            </a:extLst>
          </p:cNvPr>
          <p:cNvGrpSpPr/>
          <p:nvPr/>
        </p:nvGrpSpPr>
        <p:grpSpPr>
          <a:xfrm>
            <a:off x="323528" y="3110787"/>
            <a:ext cx="5255779" cy="830997"/>
            <a:chOff x="654414" y="2742471"/>
            <a:chExt cx="5255779" cy="830997"/>
          </a:xfrm>
        </p:grpSpPr>
        <p:sp>
          <p:nvSpPr>
            <p:cNvPr id="103" name="Oval 103">
              <a:extLst>
                <a:ext uri="{FF2B5EF4-FFF2-40B4-BE49-F238E27FC236}">
                  <a16:creationId xmlns:a16="http://schemas.microsoft.com/office/drawing/2014/main" id="{57EDA604-D611-BD99-5397-12474A5C0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14" y="2900342"/>
              <a:ext cx="515252" cy="51525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pt-BR" sz="2400" b="1" dirty="0">
                  <a:solidFill>
                    <a:srgbClr val="F88435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07" name="TextBox 37">
              <a:extLst>
                <a:ext uri="{FF2B5EF4-FFF2-40B4-BE49-F238E27FC236}">
                  <a16:creationId xmlns:a16="http://schemas.microsoft.com/office/drawing/2014/main" id="{D172E380-2A6B-8542-BE49-5720099E5D6D}"/>
                </a:ext>
              </a:extLst>
            </p:cNvPr>
            <p:cNvSpPr txBox="1"/>
            <p:nvPr/>
          </p:nvSpPr>
          <p:spPr>
            <a:xfrm>
              <a:off x="1282026" y="2742471"/>
              <a:ext cx="462816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George F. </a:t>
              </a:r>
              <a:r>
                <a:rPr lang="pt-BR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Luger</a:t>
              </a:r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 . Inteligência Artificial, 6ª ed. São Paulo: Pearson </a:t>
              </a:r>
              <a:r>
                <a:rPr lang="pt-BR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Education</a:t>
              </a:r>
              <a:r>
                <a:rPr lang="pt-BR" sz="1600" b="0" i="0" dirty="0">
                  <a:solidFill>
                    <a:srgbClr val="404040"/>
                  </a:solidFill>
                  <a:effectLst/>
                  <a:latin typeface="Gotham HTF"/>
                </a:rPr>
                <a:t> do Brasil, 2013 (biblioteca virtual)</a:t>
              </a: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0C38363B-92F2-25B1-14AA-C82D9FC12A1F}"/>
              </a:ext>
            </a:extLst>
          </p:cNvPr>
          <p:cNvGrpSpPr/>
          <p:nvPr/>
        </p:nvGrpSpPr>
        <p:grpSpPr>
          <a:xfrm>
            <a:off x="323528" y="4380799"/>
            <a:ext cx="5046542" cy="830997"/>
            <a:chOff x="654414" y="3452718"/>
            <a:chExt cx="5046542" cy="830997"/>
          </a:xfrm>
        </p:grpSpPr>
        <p:sp>
          <p:nvSpPr>
            <p:cNvPr id="104" name="Oval 104">
              <a:extLst>
                <a:ext uri="{FF2B5EF4-FFF2-40B4-BE49-F238E27FC236}">
                  <a16:creationId xmlns:a16="http://schemas.microsoft.com/office/drawing/2014/main" id="{FD6D8646-147D-C1C7-C429-C8F1FEF94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14" y="3610588"/>
              <a:ext cx="515252" cy="515252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pt-BR" sz="2400" b="1" dirty="0">
                  <a:solidFill>
                    <a:srgbClr val="555555"/>
                  </a:solidFill>
                  <a:latin typeface="Calibri" panose="020F0502020204030204"/>
                </a:rPr>
                <a:t>3</a:t>
              </a:r>
            </a:p>
          </p:txBody>
        </p:sp>
        <p:sp>
          <p:nvSpPr>
            <p:cNvPr id="108" name="TextBox 37">
              <a:extLst>
                <a:ext uri="{FF2B5EF4-FFF2-40B4-BE49-F238E27FC236}">
                  <a16:creationId xmlns:a16="http://schemas.microsoft.com/office/drawing/2014/main" id="{CB87E96E-ABDC-92D9-C2A1-67433598DCE3}"/>
                </a:ext>
              </a:extLst>
            </p:cNvPr>
            <p:cNvSpPr txBox="1"/>
            <p:nvPr/>
          </p:nvSpPr>
          <p:spPr>
            <a:xfrm>
              <a:off x="1282026" y="3452718"/>
              <a:ext cx="441893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Aurélien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 </a:t>
              </a:r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Geron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. 2019. Hands-On Machine Learning with Scikit-Learn, </a:t>
              </a:r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Keras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, and </a:t>
              </a:r>
              <a:r>
                <a:rPr lang="en-US" sz="1600" b="0" i="0" dirty="0" err="1">
                  <a:solidFill>
                    <a:srgbClr val="404040"/>
                  </a:solidFill>
                  <a:effectLst/>
                  <a:latin typeface="Gotham HTF"/>
                </a:rPr>
                <a:t>Tensorflow</a:t>
              </a:r>
              <a:r>
                <a:rPr lang="en-US" sz="1600" b="0" i="0" dirty="0">
                  <a:solidFill>
                    <a:srgbClr val="404040"/>
                  </a:solidFill>
                  <a:effectLst/>
                  <a:latin typeface="Gotham HTF"/>
                </a:rPr>
                <a:t>: Concepts, Tools, and Techniques to Build Intelligent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61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2024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410215"/>
            <a:ext cx="4625340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4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Objetivo</a:t>
            </a:r>
            <a:r>
              <a:rPr lang="en-US" sz="2400" dirty="0">
                <a:latin typeface="Gotham HTF Light"/>
                <a:cs typeface="Gotham HTF Light"/>
              </a:rPr>
              <a:t> do </a:t>
            </a:r>
            <a:r>
              <a:rPr lang="en-US" sz="2400" dirty="0" err="1">
                <a:latin typeface="Gotham HTF Light"/>
                <a:cs typeface="Gotham HTF Light"/>
              </a:rPr>
              <a:t>Curso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Conteúdo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Dinâmica</a:t>
            </a:r>
            <a:r>
              <a:rPr lang="en-US" sz="2400" dirty="0">
                <a:latin typeface="Gotham HTF Light"/>
                <a:cs typeface="Gotham HTF Light"/>
              </a:rPr>
              <a:t> das Aulas;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Calendário</a:t>
            </a:r>
            <a:r>
              <a:rPr lang="en-US" sz="2400" dirty="0">
                <a:latin typeface="Gotham HTF Light"/>
                <a:cs typeface="Gotham HTF Light"/>
              </a:rPr>
              <a:t> 1º </a:t>
            </a:r>
            <a:r>
              <a:rPr lang="en-US" sz="2400" dirty="0" err="1">
                <a:latin typeface="Gotham HTF Light"/>
                <a:cs typeface="Gotham HTF Light"/>
              </a:rPr>
              <a:t>Semestre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Gotham HTF Light"/>
                <a:cs typeface="Gotham HTF Light"/>
              </a:rPr>
              <a:t>Bibliografia</a:t>
            </a:r>
            <a:r>
              <a:rPr lang="en-US" sz="2400" dirty="0">
                <a:latin typeface="Gotham HTF Light"/>
                <a:cs typeface="Gotham HTF Light"/>
              </a:rPr>
              <a:t> </a:t>
            </a:r>
            <a:r>
              <a:rPr lang="en-US" sz="2400" dirty="0" err="1">
                <a:latin typeface="Gotham HTF Light"/>
                <a:cs typeface="Gotham HTF Light"/>
              </a:rPr>
              <a:t>básica</a:t>
            </a:r>
            <a:r>
              <a:rPr lang="en-US" sz="24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FECA2A-220B-B105-4BAC-A23031967558}"/>
              </a:ext>
            </a:extLst>
          </p:cNvPr>
          <p:cNvSpPr txBox="1"/>
          <p:nvPr/>
        </p:nvSpPr>
        <p:spPr>
          <a:xfrm>
            <a:off x="1098788" y="1163374"/>
            <a:ext cx="4697348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Análise</a:t>
            </a:r>
            <a:r>
              <a:rPr lang="en-US" sz="1400" dirty="0">
                <a:latin typeface="Gotham HTF Light"/>
                <a:cs typeface="Gotham HTF Light"/>
              </a:rPr>
              <a:t> de Dados, Machine Learning e Deep Learning;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Aplicar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de IA;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com IA;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F18C90-4B3D-B5EA-382B-84A98F5A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1062267"/>
            <a:ext cx="2160000" cy="216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257C7B-92F1-B068-9A16-E410CF979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56" y="3755947"/>
            <a:ext cx="2160000" cy="21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359BB5-BECC-247C-DE8F-CE7DBFD8FE9E}"/>
              </a:ext>
            </a:extLst>
          </p:cNvPr>
          <p:cNvSpPr txBox="1"/>
          <p:nvPr/>
        </p:nvSpPr>
        <p:spPr>
          <a:xfrm>
            <a:off x="1035727" y="3755947"/>
            <a:ext cx="4572000" cy="190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Compreender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sistemas</a:t>
            </a:r>
            <a:r>
              <a:rPr lang="en-US" sz="1400" dirty="0">
                <a:latin typeface="Gotham HTF Light"/>
                <a:cs typeface="Gotham HTF Light"/>
              </a:rPr>
              <a:t>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Conhecer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principais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técnologias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técnicas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aplicadas</a:t>
            </a:r>
            <a:r>
              <a:rPr lang="en-US" sz="1400" dirty="0">
                <a:latin typeface="Gotham HTF Light"/>
                <a:cs typeface="Gotham HTF Light"/>
              </a:rPr>
              <a:t> 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q"/>
            </a:pPr>
            <a:r>
              <a:rPr lang="en-US" sz="1400" dirty="0" err="1">
                <a:latin typeface="Gotham HTF Light"/>
                <a:cs typeface="Gotham HTF Light"/>
              </a:rPr>
              <a:t>Desenvolver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pequenos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de IoT;</a:t>
            </a:r>
          </a:p>
        </p:txBody>
      </p: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323528" y="841236"/>
            <a:ext cx="4500000" cy="513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IA –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Inteligência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Artificial: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Revisão</a:t>
            </a:r>
            <a:r>
              <a:rPr lang="en-US" sz="1400" dirty="0">
                <a:latin typeface="Gotham HTF Light"/>
                <a:cs typeface="Gotham HTF Light"/>
              </a:rPr>
              <a:t> de Python e </a:t>
            </a:r>
            <a:r>
              <a:rPr lang="en-US" sz="1400" dirty="0" err="1">
                <a:latin typeface="Gotham HTF Light"/>
                <a:cs typeface="Gotham HTF Light"/>
              </a:rPr>
              <a:t>Orientação</a:t>
            </a:r>
            <a:r>
              <a:rPr lang="en-US" sz="1400" dirty="0">
                <a:latin typeface="Gotham HTF Light"/>
                <a:cs typeface="Gotham HTF Light"/>
              </a:rPr>
              <a:t> a </a:t>
            </a:r>
            <a:r>
              <a:rPr lang="en-US" sz="1400" dirty="0" err="1">
                <a:latin typeface="Gotham HTF Light"/>
                <a:cs typeface="Gotham HTF Light"/>
              </a:rPr>
              <a:t>Objetos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Conceitos</a:t>
            </a:r>
            <a:r>
              <a:rPr lang="en-US" sz="1400" dirty="0">
                <a:latin typeface="Gotham HTF Light"/>
                <a:cs typeface="Gotham HTF Light"/>
              </a:rPr>
              <a:t> de IA e </a:t>
            </a:r>
            <a:r>
              <a:rPr lang="en-US" sz="1400" dirty="0" err="1">
                <a:latin typeface="Gotham HTF Light"/>
                <a:cs typeface="Gotham HTF Light"/>
              </a:rPr>
              <a:t>aplicações</a:t>
            </a:r>
            <a:r>
              <a:rPr lang="en-US" sz="1400" dirty="0">
                <a:latin typeface="Gotham HTF Light"/>
                <a:cs typeface="Gotham HTF Light"/>
              </a:rPr>
              <a:t>; 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Modelagem</a:t>
            </a:r>
            <a:r>
              <a:rPr lang="en-US" sz="1400" dirty="0">
                <a:latin typeface="Gotham HTF Light"/>
                <a:cs typeface="Gotham HTF Light"/>
              </a:rPr>
              <a:t>  e </a:t>
            </a:r>
            <a:r>
              <a:rPr lang="en-US" sz="1400" dirty="0" err="1">
                <a:latin typeface="Gotham HTF Light"/>
                <a:cs typeface="Gotham HTF Light"/>
              </a:rPr>
              <a:t>Análise</a:t>
            </a:r>
            <a:r>
              <a:rPr lang="en-US" sz="1400" dirty="0">
                <a:latin typeface="Gotham HTF Light"/>
                <a:cs typeface="Gotham HTF Light"/>
              </a:rPr>
              <a:t> de dados;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Machine Learning: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Modelos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Classificação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Modelos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Regressão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Deep Learning: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Perceptron; 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Multilayer Perceptron;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Redes </a:t>
            </a:r>
            <a:r>
              <a:rPr lang="en-US" sz="1400" dirty="0" err="1">
                <a:latin typeface="Gotham HTF Light"/>
                <a:cs typeface="Gotham HTF Light"/>
              </a:rPr>
              <a:t>Convolucionais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Visão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Computacional</a:t>
            </a:r>
            <a:r>
              <a:rPr lang="en-US" sz="14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Introdução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ao</a:t>
            </a:r>
            <a:r>
              <a:rPr lang="en-US" sz="1400" dirty="0">
                <a:latin typeface="Gotham HTF Light"/>
                <a:cs typeface="Gotham HTF Light"/>
              </a:rPr>
              <a:t> OpenCV;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OCR;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Identificação</a:t>
            </a:r>
            <a:r>
              <a:rPr lang="en-US" sz="1400" dirty="0">
                <a:latin typeface="Gotham HTF Light"/>
                <a:cs typeface="Gotham HTF Light"/>
              </a:rPr>
              <a:t> de Faces e </a:t>
            </a:r>
            <a:r>
              <a:rPr lang="en-US" sz="1400" dirty="0" err="1">
                <a:latin typeface="Gotham HTF Light"/>
                <a:cs typeface="Gotham HTF Light"/>
              </a:rPr>
              <a:t>Objetos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313668" y="839093"/>
            <a:ext cx="4500000" cy="546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IoT – Internet das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Coisas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  <a:endParaRPr lang="en-US" sz="1400" dirty="0"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Conceito</a:t>
            </a:r>
            <a:r>
              <a:rPr lang="en-US" sz="1400" dirty="0">
                <a:latin typeface="Gotham HTF Light"/>
                <a:cs typeface="Gotham HTF Light"/>
              </a:rPr>
              <a:t> de Internet das </a:t>
            </a:r>
            <a:r>
              <a:rPr lang="en-US" sz="1400" dirty="0" err="1">
                <a:latin typeface="Gotham HTF Light"/>
                <a:cs typeface="Gotham HTF Light"/>
              </a:rPr>
              <a:t>Coisas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Tensão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Corrente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Lei de Ohm e </a:t>
            </a:r>
            <a:r>
              <a:rPr lang="en-US" sz="1400" dirty="0" err="1">
                <a:latin typeface="Gotham HTF Light"/>
                <a:cs typeface="Gotham HTF Light"/>
              </a:rPr>
              <a:t>Associação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Resistores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Ecossistema</a:t>
            </a:r>
            <a:r>
              <a:rPr lang="en-US" sz="1400" dirty="0">
                <a:latin typeface="Gotham HTF Light"/>
                <a:cs typeface="Gotham HTF Light"/>
              </a:rPr>
              <a:t> Arduino: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Protoboard;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Luminosidade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Temperatura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umidade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LCD;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Sensor de </a:t>
            </a:r>
            <a:r>
              <a:rPr lang="en-US" sz="1400" dirty="0" err="1">
                <a:latin typeface="Gotham HTF Light"/>
                <a:cs typeface="Gotham HTF Light"/>
              </a:rPr>
              <a:t>presença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distância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Servo Motor e Motor DC;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ESP32: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WiFi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Bluetooth;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</a:t>
            </a:r>
            <a:r>
              <a:rPr lang="en-US" sz="1400" dirty="0">
                <a:latin typeface="Gotham HTF Light"/>
                <a:cs typeface="Gotham HTF Light"/>
              </a:rPr>
              <a:t> MQTT e Dashboards;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práticos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5AB7AD8-E7FB-1754-0D22-A6A37BB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066" y="1919866"/>
            <a:ext cx="3018268" cy="30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395536" y="913356"/>
            <a:ext cx="8748464" cy="559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São </a:t>
            </a:r>
            <a:r>
              <a:rPr lang="en-US" sz="1400" b="1" dirty="0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baseados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conteúdo</a:t>
            </a:r>
            <a:r>
              <a:rPr lang="en-US" sz="1400" dirty="0">
                <a:latin typeface="Gotham HTF Light"/>
                <a:cs typeface="Gotham HTF Light"/>
              </a:rPr>
              <a:t> dado </a:t>
            </a:r>
            <a:r>
              <a:rPr lang="en-US" sz="1400" dirty="0" err="1">
                <a:latin typeface="Gotham HTF Light"/>
                <a:cs typeface="Gotham HTF Light"/>
              </a:rPr>
              <a:t>em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sala</a:t>
            </a:r>
            <a:r>
              <a:rPr lang="en-US" sz="1400" dirty="0">
                <a:latin typeface="Gotham HTF Light"/>
                <a:cs typeface="Gotham HTF Light"/>
              </a:rPr>
              <a:t> de aula;</a:t>
            </a:r>
          </a:p>
          <a:p>
            <a:pPr lvl="1">
              <a:lnSpc>
                <a:spcPct val="150000"/>
              </a:lnSpc>
            </a:pPr>
            <a:endParaRPr lang="en-US" sz="6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Gotham HTF Light"/>
                <a:cs typeface="Gotham HTF Light"/>
              </a:rPr>
              <a:t>Serão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estudante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seguindo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requisitos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propostos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O </a:t>
            </a:r>
            <a:r>
              <a:rPr lang="en-US" sz="1400" dirty="0" err="1">
                <a:latin typeface="Gotham HTF Light"/>
                <a:cs typeface="Gotham HTF Light"/>
              </a:rPr>
              <a:t>estudande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deverá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fazer</a:t>
            </a:r>
            <a:r>
              <a:rPr lang="en-US" sz="1400" dirty="0">
                <a:latin typeface="Gotham HTF Light"/>
                <a:cs typeface="Gotham HTF Light"/>
              </a:rPr>
              <a:t> um video </a:t>
            </a:r>
            <a:r>
              <a:rPr lang="en-US" sz="1400" dirty="0" err="1">
                <a:latin typeface="Gotham HTF Light"/>
                <a:cs typeface="Gotham HTF Light"/>
              </a:rPr>
              <a:t>curto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explicando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como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implementou</a:t>
            </a:r>
            <a:r>
              <a:rPr lang="en-US" sz="1400" dirty="0">
                <a:latin typeface="Gotham HTF Light"/>
                <a:cs typeface="Gotham HTF Light"/>
              </a:rPr>
              <a:t> 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, a </a:t>
            </a:r>
            <a:r>
              <a:rPr lang="en-US" sz="1400" dirty="0" err="1">
                <a:latin typeface="Gotham HTF Light"/>
                <a:cs typeface="Gotham HTF Light"/>
              </a:rPr>
              <a:t>lógica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aplicada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demonstra</a:t>
            </a:r>
            <a:r>
              <a:rPr lang="en-US" sz="1400" dirty="0">
                <a:latin typeface="Gotham HTF Light"/>
                <a:cs typeface="Gotham HTF Light"/>
              </a:rPr>
              <a:t>-lo “</a:t>
            </a:r>
            <a:r>
              <a:rPr lang="en-US" sz="1400" dirty="0" err="1">
                <a:latin typeface="Gotham HTF Light"/>
                <a:cs typeface="Gotham HTF Light"/>
              </a:rPr>
              <a:t>rodando</a:t>
            </a:r>
            <a:r>
              <a:rPr lang="en-US" sz="1400" dirty="0">
                <a:latin typeface="Gotham HTF Light"/>
                <a:cs typeface="Gotham HTF Light"/>
              </a:rPr>
              <a:t>” e </a:t>
            </a:r>
            <a:r>
              <a:rPr lang="en-US" sz="1400" dirty="0" err="1">
                <a:latin typeface="Gotham HTF Light"/>
                <a:cs typeface="Gotham HTF Light"/>
              </a:rPr>
              <a:t>comentar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quais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foram</a:t>
            </a:r>
            <a:r>
              <a:rPr lang="en-US" sz="1400" dirty="0">
                <a:latin typeface="Gotham HTF Light"/>
                <a:cs typeface="Gotham HTF Light"/>
              </a:rPr>
              <a:t> as </a:t>
            </a:r>
            <a:r>
              <a:rPr lang="en-US" sz="1400" dirty="0" err="1">
                <a:latin typeface="Gotham HTF Light"/>
                <a:cs typeface="Gotham HTF Light"/>
              </a:rPr>
              <a:t>suas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maiores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dificuldades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foram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resolvidas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sz="600" dirty="0"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checkpoints </a:t>
            </a:r>
            <a:r>
              <a:rPr lang="en-US" sz="1400" dirty="0" err="1">
                <a:latin typeface="Gotham HTF Light"/>
                <a:cs typeface="Gotham HTF Light"/>
              </a:rPr>
              <a:t>serão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divulgados</a:t>
            </a:r>
            <a:r>
              <a:rPr lang="en-US" sz="1400" dirty="0">
                <a:latin typeface="Gotham HTF Light"/>
                <a:cs typeface="Gotham HTF Light"/>
              </a:rPr>
              <a:t> com </a:t>
            </a:r>
            <a:r>
              <a:rPr lang="en-US" sz="1400" dirty="0" err="1">
                <a:latin typeface="Gotham HTF Light"/>
                <a:cs typeface="Gotham HTF Light"/>
              </a:rPr>
              <a:t>antecendência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devem</a:t>
            </a:r>
            <a:r>
              <a:rPr lang="en-US" sz="1400" dirty="0">
                <a:latin typeface="Gotham HTF Light"/>
                <a:cs typeface="Gotham HTF Light"/>
              </a:rPr>
              <a:t> ser </a:t>
            </a:r>
            <a:r>
              <a:rPr lang="en-US" sz="1400" dirty="0" err="1">
                <a:latin typeface="Gotham HTF Light"/>
                <a:cs typeface="Gotham HTF Light"/>
              </a:rPr>
              <a:t>realizados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FORA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horário</a:t>
            </a:r>
            <a:r>
              <a:rPr lang="en-US" sz="14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A </a:t>
            </a:r>
            <a:r>
              <a:rPr lang="en-US" sz="1400" dirty="0" err="1">
                <a:latin typeface="Gotham HTF Light"/>
                <a:cs typeface="Gotham HTF Light"/>
              </a:rPr>
              <a:t>entrega</a:t>
            </a:r>
            <a:r>
              <a:rPr lang="en-US" sz="1400" dirty="0">
                <a:latin typeface="Gotham HTF Light"/>
                <a:cs typeface="Gotham HTF Light"/>
              </a:rPr>
              <a:t> dos </a:t>
            </a:r>
            <a:r>
              <a:rPr lang="en-US" sz="1400" dirty="0" err="1">
                <a:latin typeface="Gotham HTF Light"/>
                <a:cs typeface="Gotham HTF Light"/>
              </a:rPr>
              <a:t>projetos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devem</a:t>
            </a:r>
            <a:r>
              <a:rPr lang="en-US" sz="1400" dirty="0">
                <a:latin typeface="Gotham HTF Light"/>
                <a:cs typeface="Gotham HTF Light"/>
              </a:rPr>
              <a:t> ser </a:t>
            </a:r>
            <a:r>
              <a:rPr lang="en-US" sz="1400" dirty="0" err="1">
                <a:latin typeface="Gotham HTF Light"/>
                <a:cs typeface="Gotham HTF Light"/>
              </a:rPr>
              <a:t>realizadas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b="1" dirty="0">
                <a:latin typeface="Gotham HTF Light"/>
                <a:cs typeface="Gotham HTF Light"/>
              </a:rPr>
              <a:t>ATÉ </a:t>
            </a:r>
            <a:r>
              <a:rPr lang="en-US" sz="1400" dirty="0">
                <a:latin typeface="Gotham HTF Light"/>
                <a:cs typeface="Gotham HTF Light"/>
              </a:rPr>
              <a:t>a data final </a:t>
            </a:r>
            <a:r>
              <a:rPr lang="en-US" sz="1400" dirty="0" err="1">
                <a:latin typeface="Gotham HTF Light"/>
                <a:cs typeface="Gotham HTF Light"/>
              </a:rPr>
              <a:t>estipulada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sz="6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Gotham HTF Light"/>
                <a:cs typeface="Gotham HTF Light"/>
              </a:rPr>
              <a:t>Será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avalido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video </a:t>
            </a:r>
            <a:r>
              <a:rPr lang="en-US" sz="1400" dirty="0" err="1">
                <a:latin typeface="Gotham HTF Light"/>
                <a:cs typeface="Gotham HTF Light"/>
              </a:rPr>
              <a:t>explicando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seu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desenvolvimento</a:t>
            </a:r>
            <a:r>
              <a:rPr lang="en-US" sz="14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Gotham HTF Light"/>
                <a:cs typeface="Gotham HTF Light"/>
              </a:rPr>
              <a:t>O </a:t>
            </a:r>
            <a:r>
              <a:rPr lang="en-US" sz="1400" dirty="0" err="1">
                <a:latin typeface="Gotham HTF Light"/>
                <a:cs typeface="Gotham HTF Light"/>
              </a:rPr>
              <a:t>estudante</a:t>
            </a:r>
            <a:r>
              <a:rPr lang="en-US" sz="1400" dirty="0">
                <a:latin typeface="Gotham HTF Light"/>
                <a:cs typeface="Gotham HTF Light"/>
              </a:rPr>
              <a:t> é livre para </a:t>
            </a:r>
            <a:r>
              <a:rPr lang="en-US" sz="1400" dirty="0" err="1">
                <a:latin typeface="Gotham HTF Light"/>
                <a:cs typeface="Gotham HTF Light"/>
              </a:rPr>
              <a:t>consultar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exemplos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referencias</a:t>
            </a:r>
            <a:r>
              <a:rPr lang="en-US" sz="1400" dirty="0">
                <a:latin typeface="Gotham HTF Light"/>
                <a:cs typeface="Gotham HTF Light"/>
              </a:rPr>
              <a:t>, </a:t>
            </a:r>
            <a:r>
              <a:rPr lang="en-US" sz="1400" dirty="0" err="1">
                <a:latin typeface="Gotham HTF Light"/>
                <a:cs typeface="Gotham HTF Light"/>
              </a:rPr>
              <a:t>porém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qualquer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indicio</a:t>
            </a:r>
            <a:r>
              <a:rPr lang="en-US" sz="1400" dirty="0">
                <a:latin typeface="Gotham HTF Light"/>
                <a:cs typeface="Gotham HTF Light"/>
              </a:rPr>
              <a:t> de cola </a:t>
            </a:r>
            <a:r>
              <a:rPr lang="en-US" sz="1400" dirty="0" err="1">
                <a:latin typeface="Gotham HTF Light"/>
                <a:cs typeface="Gotham HTF Light"/>
              </a:rPr>
              <a:t>ou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plágio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resulta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em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uma</a:t>
            </a:r>
            <a:r>
              <a:rPr lang="en-US" sz="1400" dirty="0">
                <a:latin typeface="Gotham HTF Light"/>
                <a:cs typeface="Gotham HTF Light"/>
              </a:rPr>
              <a:t> nota </a:t>
            </a:r>
            <a:r>
              <a:rPr lang="en-US" sz="1400" b="1" dirty="0">
                <a:latin typeface="Gotham HTF Light"/>
                <a:cs typeface="Gotham HTF Light"/>
              </a:rPr>
              <a:t>ZERO</a:t>
            </a:r>
            <a:r>
              <a:rPr lang="en-US" sz="14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60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45210"/>
              </p:ext>
            </p:extLst>
          </p:nvPr>
        </p:nvGraphicFramePr>
        <p:xfrm>
          <a:off x="395536" y="908720"/>
          <a:ext cx="8496944" cy="50821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96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54318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35853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00 – Aula Magna e Orientações.</a:t>
                      </a:r>
                    </a:p>
                    <a:p>
                      <a:r>
                        <a:rPr lang="pt-BR" sz="12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Conceitos de IA e aplicações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04 – Modelagem e análise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05 – </a:t>
                      </a:r>
                      <a:r>
                        <a:rPr lang="pt-BR" sz="1200" dirty="0" err="1"/>
                        <a:t>Machine</a:t>
                      </a:r>
                      <a:r>
                        <a:rPr lang="pt-BR" sz="1200" dirty="0"/>
                        <a:t> Learning – Modelos de Classificação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06 – </a:t>
                      </a:r>
                      <a:r>
                        <a:rPr lang="pt-BR" sz="1200" dirty="0" err="1"/>
                        <a:t>Machine</a:t>
                      </a:r>
                      <a:r>
                        <a:rPr lang="pt-BR" sz="1200" dirty="0"/>
                        <a:t> Learning – Modelos de Regressão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07 – </a:t>
                      </a:r>
                      <a:r>
                        <a:rPr lang="pt-BR" sz="1200" dirty="0" err="1"/>
                        <a:t>Deep</a:t>
                      </a:r>
                      <a:r>
                        <a:rPr lang="pt-BR" sz="1200" dirty="0"/>
                        <a:t> Learning – Modelo </a:t>
                      </a:r>
                      <a:r>
                        <a:rPr lang="pt-BR" sz="1200" dirty="0" err="1"/>
                        <a:t>Percepetron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CP1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08 – </a:t>
                      </a:r>
                      <a:r>
                        <a:rPr lang="pt-BR" sz="1200" dirty="0" err="1"/>
                        <a:t>Deep</a:t>
                      </a:r>
                      <a:r>
                        <a:rPr lang="pt-BR" sz="1200" dirty="0"/>
                        <a:t> Learning – Redes </a:t>
                      </a:r>
                      <a:r>
                        <a:rPr lang="pt-BR" sz="1200" dirty="0" err="1"/>
                        <a:t>Multilayer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Perceptron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09 –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Deep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 – Redes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Convolucionais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10 –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Deep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 – Técnicas de Otimização em Redes Neurais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Deep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 - 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Transfer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Learning;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Introdução a Visão Computacional com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CP2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13 – Aplicação de Visão Computacional usando 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14 – Aplicação de Visão Computacional – Identificação de Faces e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57715"/>
              </p:ext>
            </p:extLst>
          </p:nvPr>
        </p:nvGraphicFramePr>
        <p:xfrm>
          <a:off x="395536" y="908720"/>
          <a:ext cx="8496944" cy="47861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996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054318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5126804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735853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01 – Introdução a Internet das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02 – Conceitos Básicos de Eletrônica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03 – Ecossistema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04 – Sensor de Luminosidade, Temperatura e Umidade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05 – Sensor de Presença, Distância e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06 – Servo Motor e Motor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07 – Bluetooth com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do CP1</a:t>
                      </a:r>
                    </a:p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do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08 – WiFi com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09 – Protocolo MQTT e Serviço NTP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10 – Plataformas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TagoIO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strike="sng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11 – Plataformas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12 – Plataformas </a:t>
                      </a:r>
                      <a:r>
                        <a:rPr lang="pt-BR" sz="1200" dirty="0" err="1">
                          <a:solidFill>
                            <a:schemeClr val="tx1"/>
                          </a:solidFill>
                        </a:rPr>
                        <a:t>IoT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 – Atuador remoto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Aula 13 – Entrega do CP2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Aula 14 – Entrega do CP3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rgbClr val="FF0000"/>
                          </a:solidFill>
                        </a:rPr>
                        <a:t>Entrega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</TotalTime>
  <Words>783</Words>
  <Application>Microsoft Office PowerPoint</Application>
  <PresentationFormat>Apresentação na tela (4:3)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2024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350</cp:revision>
  <dcterms:created xsi:type="dcterms:W3CDTF">2018-08-18T04:32:45Z</dcterms:created>
  <dcterms:modified xsi:type="dcterms:W3CDTF">2023-06-13T23:46:26Z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