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0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26/05/2023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26/05/2023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26/05/2023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26/05/2023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26/05/2023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26/05/2023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26/05/2023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01 – Introdução a Internet das Coisas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26780" y="1052736"/>
            <a:ext cx="462534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Introdução</a:t>
            </a:r>
            <a:r>
              <a:rPr lang="en-US" sz="1600">
                <a:latin typeface="Gotham HTF Light"/>
                <a:cs typeface="Gotham HTF Light"/>
              </a:rPr>
              <a:t>;</a:t>
            </a:r>
            <a:endParaRPr lang="en-US" sz="16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8024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Monty Python’s Flying Circle: BBC, 1969. Netflix, 2019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Imagens from Dragon Ball, Saint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Seiya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: Toei Animation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87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392</cp:revision>
  <dcterms:created xsi:type="dcterms:W3CDTF">2018-08-18T04:32:45Z</dcterms:created>
  <dcterms:modified xsi:type="dcterms:W3CDTF">2023-05-26T17:40:54Z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