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14.jpg" ContentType="image/png"/>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7" r:id="rId1"/>
    <p:sldMasterId id="2147483699" r:id="rId2"/>
  </p:sldMasterIdLst>
  <p:notesMasterIdLst>
    <p:notesMasterId r:id="rId13"/>
  </p:notesMasterIdLst>
  <p:sldIdLst>
    <p:sldId id="398" r:id="rId3"/>
    <p:sldId id="399" r:id="rId4"/>
    <p:sldId id="813" r:id="rId5"/>
    <p:sldId id="916" r:id="rId6"/>
    <p:sldId id="917" r:id="rId7"/>
    <p:sldId id="918" r:id="rId8"/>
    <p:sldId id="919" r:id="rId9"/>
    <p:sldId id="920" r:id="rId10"/>
    <p:sldId id="921" r:id="rId11"/>
    <p:sldId id="822" r:id="rId12"/>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45B"/>
    <a:srgbClr val="ED26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Estilo E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03447BB-5D67-496B-8E87-E561075AD55C}" styleName="Estilo Escuro 1 - Ênfase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Estilo Mé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538" autoAdjust="0"/>
  </p:normalViewPr>
  <p:slideViewPr>
    <p:cSldViewPr>
      <p:cViewPr varScale="1">
        <p:scale>
          <a:sx n="81" d="100"/>
          <a:sy n="81" d="100"/>
        </p:scale>
        <p:origin x="1522"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E4F84B-65F4-4060-ACC6-1F557C14E6C4}" type="doc">
      <dgm:prSet loTypeId="urn:microsoft.com/office/officeart/2008/layout/SquareAccentList" loCatId="list" qsTypeId="urn:microsoft.com/office/officeart/2005/8/quickstyle/simple1" qsCatId="simple" csTypeId="urn:microsoft.com/office/officeart/2005/8/colors/accent3_2" csCatId="accent3" phldr="1"/>
      <dgm:spPr/>
      <dgm:t>
        <a:bodyPr/>
        <a:lstStyle/>
        <a:p>
          <a:endParaRPr lang="pt-BR"/>
        </a:p>
      </dgm:t>
    </dgm:pt>
    <dgm:pt modelId="{BDAFE0CE-779D-45BE-A767-AD0D6F544308}">
      <dgm:prSet phldrT="[Texto]" custT="1"/>
      <dgm:spPr/>
      <dgm:t>
        <a:bodyPr/>
        <a:lstStyle/>
        <a:p>
          <a:r>
            <a:rPr lang="pt-BR" sz="2400" dirty="0"/>
            <a:t>Processo de validação</a:t>
          </a:r>
        </a:p>
      </dgm:t>
    </dgm:pt>
    <dgm:pt modelId="{D153C5A3-B524-487F-978C-6BC21B7937C0}" type="parTrans" cxnId="{09881DBF-7613-4CAC-8EDF-D42FEFADC3B1}">
      <dgm:prSet/>
      <dgm:spPr/>
      <dgm:t>
        <a:bodyPr/>
        <a:lstStyle/>
        <a:p>
          <a:endParaRPr lang="pt-BR" sz="3600"/>
        </a:p>
      </dgm:t>
    </dgm:pt>
    <dgm:pt modelId="{AD8CCB57-4CDE-49CA-B3F7-DAE6854C5D42}" type="sibTrans" cxnId="{09881DBF-7613-4CAC-8EDF-D42FEFADC3B1}">
      <dgm:prSet/>
      <dgm:spPr/>
      <dgm:t>
        <a:bodyPr/>
        <a:lstStyle/>
        <a:p>
          <a:endParaRPr lang="pt-BR" sz="3600"/>
        </a:p>
      </dgm:t>
    </dgm:pt>
    <dgm:pt modelId="{9A090E23-94E4-4EEB-942C-33359294B8CE}">
      <dgm:prSet phldrT="[Texto]" custT="1"/>
      <dgm:spPr/>
      <dgm:t>
        <a:bodyPr/>
        <a:lstStyle/>
        <a:p>
          <a:r>
            <a:rPr lang="pt-BR" sz="1200" b="0" i="0" dirty="0"/>
            <a:t>Processo usado durante o treinamento do modelo</a:t>
          </a:r>
          <a:endParaRPr lang="pt-BR" sz="1200" dirty="0"/>
        </a:p>
      </dgm:t>
    </dgm:pt>
    <dgm:pt modelId="{741DBDC0-5D06-4620-9C7F-0326CE3CCF87}" type="parTrans" cxnId="{7C2CF453-6E70-4A6B-A770-B01E87A93E44}">
      <dgm:prSet/>
      <dgm:spPr/>
      <dgm:t>
        <a:bodyPr/>
        <a:lstStyle/>
        <a:p>
          <a:endParaRPr lang="pt-BR" sz="3600"/>
        </a:p>
      </dgm:t>
    </dgm:pt>
    <dgm:pt modelId="{1595B525-CB3B-4BCF-A937-C21A7AFD829D}" type="sibTrans" cxnId="{7C2CF453-6E70-4A6B-A770-B01E87A93E44}">
      <dgm:prSet/>
      <dgm:spPr/>
      <dgm:t>
        <a:bodyPr/>
        <a:lstStyle/>
        <a:p>
          <a:endParaRPr lang="pt-BR" sz="3600"/>
        </a:p>
      </dgm:t>
    </dgm:pt>
    <dgm:pt modelId="{D8FA37CF-0347-482B-B571-E625778455C6}">
      <dgm:prSet phldrT="[Texto]" custT="1"/>
      <dgm:spPr/>
      <dgm:t>
        <a:bodyPr/>
        <a:lstStyle/>
        <a:p>
          <a:pPr>
            <a:buFont typeface="Arial" panose="020B0604020202020204" pitchFamily="34" charset="0"/>
            <a:buChar char="•"/>
          </a:pPr>
          <a:r>
            <a:rPr lang="pt-BR" sz="1200" b="0" i="0" dirty="0"/>
            <a:t>Avalia o desempenho do modelo em um conjunto de dados separado</a:t>
          </a:r>
          <a:endParaRPr lang="pt-BR" sz="1200" dirty="0"/>
        </a:p>
      </dgm:t>
    </dgm:pt>
    <dgm:pt modelId="{D5006D2E-8F6E-4718-9619-34877E6B5131}" type="parTrans" cxnId="{7C3059A6-E522-4ACF-81C4-13AB9BAB05EC}">
      <dgm:prSet/>
      <dgm:spPr/>
      <dgm:t>
        <a:bodyPr/>
        <a:lstStyle/>
        <a:p>
          <a:endParaRPr lang="pt-BR" sz="3600"/>
        </a:p>
      </dgm:t>
    </dgm:pt>
    <dgm:pt modelId="{A033D334-1F91-472A-B091-3A6BB4D65C49}" type="sibTrans" cxnId="{7C3059A6-E522-4ACF-81C4-13AB9BAB05EC}">
      <dgm:prSet/>
      <dgm:spPr/>
      <dgm:t>
        <a:bodyPr/>
        <a:lstStyle/>
        <a:p>
          <a:endParaRPr lang="pt-BR" sz="3600"/>
        </a:p>
      </dgm:t>
    </dgm:pt>
    <dgm:pt modelId="{FB796F95-C720-4A91-8594-56ECCCE4B937}">
      <dgm:prSet phldrT="[Texto]" custT="1"/>
      <dgm:spPr/>
      <dgm:t>
        <a:bodyPr/>
        <a:lstStyle/>
        <a:p>
          <a:r>
            <a:rPr lang="pt-BR" sz="2400" b="0" i="0" dirty="0"/>
            <a:t>Conjuntos de dados em redes neurais</a:t>
          </a:r>
          <a:endParaRPr lang="pt-BR" sz="2400" dirty="0"/>
        </a:p>
      </dgm:t>
    </dgm:pt>
    <dgm:pt modelId="{9287A927-6BAD-4139-875B-30DCA4759B1D}" type="parTrans" cxnId="{5F058AF4-0A3C-4B8C-AD0D-C3C410FD90F5}">
      <dgm:prSet/>
      <dgm:spPr/>
      <dgm:t>
        <a:bodyPr/>
        <a:lstStyle/>
        <a:p>
          <a:endParaRPr lang="pt-BR" sz="3600"/>
        </a:p>
      </dgm:t>
    </dgm:pt>
    <dgm:pt modelId="{EDE1F1B0-5CDC-4459-A798-E8C2F0CFECBC}" type="sibTrans" cxnId="{5F058AF4-0A3C-4B8C-AD0D-C3C410FD90F5}">
      <dgm:prSet/>
      <dgm:spPr/>
      <dgm:t>
        <a:bodyPr/>
        <a:lstStyle/>
        <a:p>
          <a:endParaRPr lang="pt-BR" sz="3600"/>
        </a:p>
      </dgm:t>
    </dgm:pt>
    <dgm:pt modelId="{15C6770D-4C7C-412A-8514-4E31CB9060C5}">
      <dgm:prSet phldrT="[Texto]" custT="1"/>
      <dgm:spPr/>
      <dgm:t>
        <a:bodyPr/>
        <a:lstStyle/>
        <a:p>
          <a:r>
            <a:rPr lang="pt-BR" sz="2400" b="0" i="0" dirty="0"/>
            <a:t>Importância da validação</a:t>
          </a:r>
          <a:endParaRPr lang="pt-BR" sz="2400" dirty="0"/>
        </a:p>
      </dgm:t>
    </dgm:pt>
    <dgm:pt modelId="{9A060068-600D-4361-A808-AC2BA7AA5AFC}" type="parTrans" cxnId="{F258D601-D17F-47DC-A57B-1357768967AE}">
      <dgm:prSet/>
      <dgm:spPr/>
      <dgm:t>
        <a:bodyPr/>
        <a:lstStyle/>
        <a:p>
          <a:endParaRPr lang="pt-BR" sz="3600"/>
        </a:p>
      </dgm:t>
    </dgm:pt>
    <dgm:pt modelId="{3A2A45C6-90AC-4CD6-A116-AE56AB75E650}" type="sibTrans" cxnId="{F258D601-D17F-47DC-A57B-1357768967AE}">
      <dgm:prSet/>
      <dgm:spPr/>
      <dgm:t>
        <a:bodyPr/>
        <a:lstStyle/>
        <a:p>
          <a:endParaRPr lang="pt-BR" sz="3600"/>
        </a:p>
      </dgm:t>
    </dgm:pt>
    <dgm:pt modelId="{96D17C6F-A777-410E-9090-CD787A7D7366}">
      <dgm:prSet custT="1"/>
      <dgm:spPr/>
      <dgm:t>
        <a:bodyPr/>
        <a:lstStyle/>
        <a:p>
          <a:pPr>
            <a:buFont typeface="Arial" panose="020B0604020202020204" pitchFamily="34" charset="0"/>
            <a:buChar char="•"/>
          </a:pPr>
          <a:r>
            <a:rPr lang="pt-BR" sz="1200" b="0" i="0" dirty="0"/>
            <a:t>Conjunto de validação é uma porção do conjunto de dados total</a:t>
          </a:r>
          <a:endParaRPr lang="pt-BR" sz="1200" dirty="0"/>
        </a:p>
      </dgm:t>
    </dgm:pt>
    <dgm:pt modelId="{02D7B25E-1965-4AF9-8F24-90C6CA1A6B28}" type="parTrans" cxnId="{A080DCF5-C6D7-4C1C-91BD-7B73C62CA740}">
      <dgm:prSet/>
      <dgm:spPr/>
      <dgm:t>
        <a:bodyPr/>
        <a:lstStyle/>
        <a:p>
          <a:endParaRPr lang="pt-BR" sz="3600"/>
        </a:p>
      </dgm:t>
    </dgm:pt>
    <dgm:pt modelId="{52FB3080-11A3-4CB0-8D82-C79AA347BA1E}" type="sibTrans" cxnId="{A080DCF5-C6D7-4C1C-91BD-7B73C62CA740}">
      <dgm:prSet/>
      <dgm:spPr/>
      <dgm:t>
        <a:bodyPr/>
        <a:lstStyle/>
        <a:p>
          <a:endParaRPr lang="pt-BR" sz="3600"/>
        </a:p>
      </dgm:t>
    </dgm:pt>
    <dgm:pt modelId="{82FC2153-25CD-46E1-9632-EADD80900267}">
      <dgm:prSet custT="1"/>
      <dgm:spPr/>
      <dgm:t>
        <a:bodyPr/>
        <a:lstStyle/>
        <a:p>
          <a:pPr>
            <a:buFont typeface="+mj-lt"/>
            <a:buAutoNum type="arabicPeriod"/>
          </a:pPr>
          <a:r>
            <a:rPr lang="pt-BR" sz="1200" b="0" i="0" dirty="0"/>
            <a:t>Não é usado para treinar o modelo, mas para avaliar sua performance durante o treinamento</a:t>
          </a:r>
        </a:p>
      </dgm:t>
    </dgm:pt>
    <dgm:pt modelId="{F3CCB020-C437-4FBA-8E56-B5C517202080}" type="parTrans" cxnId="{889DC281-9D8C-48FE-9BA2-13CFC3852AB2}">
      <dgm:prSet/>
      <dgm:spPr/>
      <dgm:t>
        <a:bodyPr/>
        <a:lstStyle/>
        <a:p>
          <a:endParaRPr lang="pt-BR" sz="3600"/>
        </a:p>
      </dgm:t>
    </dgm:pt>
    <dgm:pt modelId="{D1E8A8D7-D6E5-426F-BB25-9982BF560FF7}" type="sibTrans" cxnId="{889DC281-9D8C-48FE-9BA2-13CFC3852AB2}">
      <dgm:prSet/>
      <dgm:spPr/>
      <dgm:t>
        <a:bodyPr/>
        <a:lstStyle/>
        <a:p>
          <a:endParaRPr lang="pt-BR" sz="3600"/>
        </a:p>
      </dgm:t>
    </dgm:pt>
    <dgm:pt modelId="{1EE730ED-297D-47A5-BD1A-030408C63973}">
      <dgm:prSet phldrT="[Texto]" custT="1"/>
      <dgm:spPr/>
      <dgm:t>
        <a:bodyPr/>
        <a:lstStyle/>
        <a:p>
          <a:pPr>
            <a:buFont typeface="Arial" panose="020B0604020202020204" pitchFamily="34" charset="0"/>
            <a:buChar char="•"/>
          </a:pPr>
          <a:r>
            <a:rPr lang="pt-BR" sz="1200" b="0" i="0" dirty="0"/>
            <a:t>Conjunto de treinamento: usado para ajustar os pesos e bias do modelo</a:t>
          </a:r>
          <a:endParaRPr lang="pt-BR" sz="1200" dirty="0"/>
        </a:p>
      </dgm:t>
    </dgm:pt>
    <dgm:pt modelId="{AC4BB359-369B-4F9F-BA74-1D9181341AF7}" type="parTrans" cxnId="{5911E370-07E3-417C-AE27-F132E10B0D73}">
      <dgm:prSet/>
      <dgm:spPr/>
      <dgm:t>
        <a:bodyPr/>
        <a:lstStyle/>
        <a:p>
          <a:endParaRPr lang="pt-BR" sz="3600"/>
        </a:p>
      </dgm:t>
    </dgm:pt>
    <dgm:pt modelId="{F4BE85DE-689E-4718-9449-11708245AE19}" type="sibTrans" cxnId="{5911E370-07E3-417C-AE27-F132E10B0D73}">
      <dgm:prSet/>
      <dgm:spPr/>
      <dgm:t>
        <a:bodyPr/>
        <a:lstStyle/>
        <a:p>
          <a:endParaRPr lang="pt-BR" sz="3600"/>
        </a:p>
      </dgm:t>
    </dgm:pt>
    <dgm:pt modelId="{3A88B6D8-8349-4275-9C6B-ADF1722613A1}">
      <dgm:prSet custT="1"/>
      <dgm:spPr/>
      <dgm:t>
        <a:bodyPr/>
        <a:lstStyle/>
        <a:p>
          <a:pPr>
            <a:buFont typeface="Arial" panose="020B0604020202020204" pitchFamily="34" charset="0"/>
            <a:buChar char="•"/>
          </a:pPr>
          <a:r>
            <a:rPr lang="pt-BR" sz="1200" b="0" i="0" dirty="0"/>
            <a:t>Conjunto de validação: usado para monitorar a performance do modelo durante o treinamento</a:t>
          </a:r>
          <a:endParaRPr lang="pt-BR" sz="1200" dirty="0"/>
        </a:p>
      </dgm:t>
    </dgm:pt>
    <dgm:pt modelId="{083F7D33-F996-4F6A-867B-D241799055C2}" type="parTrans" cxnId="{BBD081DF-F656-4667-A365-319A728B5782}">
      <dgm:prSet/>
      <dgm:spPr/>
      <dgm:t>
        <a:bodyPr/>
        <a:lstStyle/>
        <a:p>
          <a:endParaRPr lang="pt-BR" sz="3600"/>
        </a:p>
      </dgm:t>
    </dgm:pt>
    <dgm:pt modelId="{39DFE263-F314-4A46-A9AB-8FA6C544A130}" type="sibTrans" cxnId="{BBD081DF-F656-4667-A365-319A728B5782}">
      <dgm:prSet/>
      <dgm:spPr/>
      <dgm:t>
        <a:bodyPr/>
        <a:lstStyle/>
        <a:p>
          <a:endParaRPr lang="pt-BR" sz="3600"/>
        </a:p>
      </dgm:t>
    </dgm:pt>
    <dgm:pt modelId="{E4A8D66D-819D-4A0A-B4F8-18212E717823}">
      <dgm:prSet custT="1"/>
      <dgm:spPr/>
      <dgm:t>
        <a:bodyPr/>
        <a:lstStyle/>
        <a:p>
          <a:pPr>
            <a:buFont typeface="+mj-lt"/>
            <a:buAutoNum type="arabicPeriod"/>
          </a:pPr>
          <a:endParaRPr lang="pt-BR" sz="1200" dirty="0"/>
        </a:p>
      </dgm:t>
    </dgm:pt>
    <dgm:pt modelId="{0BA31000-B654-4D5F-AF89-5C9D3260FD2E}" type="parTrans" cxnId="{5C07B0F0-C49D-4803-ADB9-A99FC9C388FA}">
      <dgm:prSet/>
      <dgm:spPr/>
      <dgm:t>
        <a:bodyPr/>
        <a:lstStyle/>
        <a:p>
          <a:endParaRPr lang="pt-BR" sz="3600"/>
        </a:p>
      </dgm:t>
    </dgm:pt>
    <dgm:pt modelId="{9665351A-5EB9-419E-B554-11C1F3F6AA49}" type="sibTrans" cxnId="{5C07B0F0-C49D-4803-ADB9-A99FC9C388FA}">
      <dgm:prSet/>
      <dgm:spPr/>
      <dgm:t>
        <a:bodyPr/>
        <a:lstStyle/>
        <a:p>
          <a:endParaRPr lang="pt-BR" sz="3600"/>
        </a:p>
      </dgm:t>
    </dgm:pt>
    <dgm:pt modelId="{6E784299-2BCD-4BD4-B4D1-B13FCCEBE968}">
      <dgm:prSet custT="1"/>
      <dgm:spPr/>
      <dgm:t>
        <a:bodyPr/>
        <a:lstStyle/>
        <a:p>
          <a:pPr>
            <a:buFont typeface="+mj-lt"/>
            <a:buNone/>
          </a:pPr>
          <a:r>
            <a:rPr lang="pt-BR" sz="1050" b="0" i="0" dirty="0"/>
            <a:t>Conjunto de teste: usado para avaliar a performance do modelo após o treinamento</a:t>
          </a:r>
        </a:p>
      </dgm:t>
    </dgm:pt>
    <dgm:pt modelId="{442C2C0E-240F-4E0F-8CAF-56700D073934}" type="parTrans" cxnId="{DCBD96CF-C896-405D-90D8-943C9BBAA894}">
      <dgm:prSet/>
      <dgm:spPr/>
      <dgm:t>
        <a:bodyPr/>
        <a:lstStyle/>
        <a:p>
          <a:endParaRPr lang="pt-BR" sz="3600"/>
        </a:p>
      </dgm:t>
    </dgm:pt>
    <dgm:pt modelId="{3BFE4801-12E5-4B1A-A2A5-B3F8A84286BB}" type="sibTrans" cxnId="{DCBD96CF-C896-405D-90D8-943C9BBAA894}">
      <dgm:prSet/>
      <dgm:spPr/>
      <dgm:t>
        <a:bodyPr/>
        <a:lstStyle/>
        <a:p>
          <a:endParaRPr lang="pt-BR" sz="3600"/>
        </a:p>
      </dgm:t>
    </dgm:pt>
    <dgm:pt modelId="{9475C656-A37B-47F7-AED6-F2938CB3B9FC}">
      <dgm:prSet custT="1"/>
      <dgm:spPr/>
      <dgm:t>
        <a:bodyPr/>
        <a:lstStyle/>
        <a:p>
          <a:pPr>
            <a:buFont typeface="Arial" panose="020B0604020202020204" pitchFamily="34" charset="0"/>
            <a:buChar char="•"/>
          </a:pPr>
          <a:r>
            <a:rPr lang="pt-BR" sz="1200" b="0" i="0" dirty="0"/>
            <a:t>Avaliar a capacidade do modelo de generalizar os padrões aprendidos durante o treinamento</a:t>
          </a:r>
          <a:endParaRPr lang="pt-BR" sz="1200" dirty="0"/>
        </a:p>
      </dgm:t>
    </dgm:pt>
    <dgm:pt modelId="{57515681-7ED9-4023-86D3-817E100AE7EE}" type="parTrans" cxnId="{EAFCEFBC-2752-4D41-922A-1B2D14C6DE34}">
      <dgm:prSet/>
      <dgm:spPr/>
      <dgm:t>
        <a:bodyPr/>
        <a:lstStyle/>
        <a:p>
          <a:endParaRPr lang="pt-BR" sz="3600"/>
        </a:p>
      </dgm:t>
    </dgm:pt>
    <dgm:pt modelId="{22317298-0C30-42A0-A3FF-5461DE36D54F}" type="sibTrans" cxnId="{EAFCEFBC-2752-4D41-922A-1B2D14C6DE34}">
      <dgm:prSet/>
      <dgm:spPr/>
      <dgm:t>
        <a:bodyPr/>
        <a:lstStyle/>
        <a:p>
          <a:endParaRPr lang="pt-BR" sz="3600"/>
        </a:p>
      </dgm:t>
    </dgm:pt>
    <dgm:pt modelId="{7E685692-DE41-4A29-9DC0-A1825320AAD1}">
      <dgm:prSet custT="1"/>
      <dgm:spPr/>
      <dgm:t>
        <a:bodyPr/>
        <a:lstStyle/>
        <a:p>
          <a:pPr>
            <a:buFont typeface="Arial" panose="020B0604020202020204" pitchFamily="34" charset="0"/>
            <a:buChar char="•"/>
          </a:pPr>
          <a:r>
            <a:rPr lang="pt-BR" sz="1200" b="0" i="0" dirty="0"/>
            <a:t>Ajustar </a:t>
          </a:r>
          <a:r>
            <a:rPr lang="pt-BR" sz="1200" b="0" i="0" dirty="0" err="1"/>
            <a:t>hiperparâmetros</a:t>
          </a:r>
          <a:r>
            <a:rPr lang="pt-BR" sz="1200" b="0" i="0" dirty="0"/>
            <a:t> do modelo com base no desempenho no conjunto de validação</a:t>
          </a:r>
          <a:endParaRPr lang="pt-BR" sz="1200" dirty="0"/>
        </a:p>
      </dgm:t>
    </dgm:pt>
    <dgm:pt modelId="{1BFABF2A-D223-4B8F-B4F6-046712B669DF}" type="parTrans" cxnId="{F447E17D-E479-47D0-8D1F-DEA293FF7D6F}">
      <dgm:prSet/>
      <dgm:spPr/>
      <dgm:t>
        <a:bodyPr/>
        <a:lstStyle/>
        <a:p>
          <a:endParaRPr lang="pt-BR" sz="3600"/>
        </a:p>
      </dgm:t>
    </dgm:pt>
    <dgm:pt modelId="{E6C9C875-F196-41D5-898E-B3D80646F41F}" type="sibTrans" cxnId="{F447E17D-E479-47D0-8D1F-DEA293FF7D6F}">
      <dgm:prSet/>
      <dgm:spPr/>
      <dgm:t>
        <a:bodyPr/>
        <a:lstStyle/>
        <a:p>
          <a:endParaRPr lang="pt-BR" sz="3600"/>
        </a:p>
      </dgm:t>
    </dgm:pt>
    <dgm:pt modelId="{1DEB2766-4183-4E21-8BFA-E0E3A78C89EB}">
      <dgm:prSet custT="1"/>
      <dgm:spPr/>
      <dgm:t>
        <a:bodyPr/>
        <a:lstStyle/>
        <a:p>
          <a:pPr>
            <a:buFont typeface="+mj-lt"/>
            <a:buAutoNum type="arabicPeriod"/>
          </a:pPr>
          <a:r>
            <a:rPr lang="pt-BR" sz="1200" b="0" i="0" dirty="0"/>
            <a:t>Evitar o </a:t>
          </a:r>
          <a:r>
            <a:rPr lang="pt-BR" sz="1200" b="0" i="0" dirty="0" err="1"/>
            <a:t>overfitting</a:t>
          </a:r>
          <a:r>
            <a:rPr lang="pt-BR" sz="1200" b="0" i="0" dirty="0"/>
            <a:t>, onde o modelo se ajusta excessivamente aos dados de treinamento</a:t>
          </a:r>
        </a:p>
      </dgm:t>
    </dgm:pt>
    <dgm:pt modelId="{192E34B9-B78F-42CB-8860-7FCF14C2429F}" type="parTrans" cxnId="{87FF9A6A-5137-487B-AF25-2597F27AC7FB}">
      <dgm:prSet/>
      <dgm:spPr/>
      <dgm:t>
        <a:bodyPr/>
        <a:lstStyle/>
        <a:p>
          <a:endParaRPr lang="pt-BR" sz="3600"/>
        </a:p>
      </dgm:t>
    </dgm:pt>
    <dgm:pt modelId="{DF425F91-B59F-4A1D-9029-6F185A3DC9BE}" type="sibTrans" cxnId="{87FF9A6A-5137-487B-AF25-2597F27AC7FB}">
      <dgm:prSet/>
      <dgm:spPr/>
      <dgm:t>
        <a:bodyPr/>
        <a:lstStyle/>
        <a:p>
          <a:endParaRPr lang="pt-BR" sz="3600"/>
        </a:p>
      </dgm:t>
    </dgm:pt>
    <dgm:pt modelId="{0D8AF659-8B2B-4F77-BF99-2A7512BE4C7A}" type="pres">
      <dgm:prSet presAssocID="{1AE4F84B-65F4-4060-ACC6-1F557C14E6C4}" presName="layout" presStyleCnt="0">
        <dgm:presLayoutVars>
          <dgm:chMax/>
          <dgm:chPref/>
          <dgm:dir/>
          <dgm:resizeHandles/>
        </dgm:presLayoutVars>
      </dgm:prSet>
      <dgm:spPr/>
    </dgm:pt>
    <dgm:pt modelId="{FFCA422A-578F-4569-9B2E-3BEBC2AB3E35}" type="pres">
      <dgm:prSet presAssocID="{BDAFE0CE-779D-45BE-A767-AD0D6F544308}" presName="root" presStyleCnt="0">
        <dgm:presLayoutVars>
          <dgm:chMax/>
          <dgm:chPref/>
        </dgm:presLayoutVars>
      </dgm:prSet>
      <dgm:spPr/>
    </dgm:pt>
    <dgm:pt modelId="{666158A2-46CC-4F0A-AD7A-5F92E0C552ED}" type="pres">
      <dgm:prSet presAssocID="{BDAFE0CE-779D-45BE-A767-AD0D6F544308}" presName="rootComposite" presStyleCnt="0">
        <dgm:presLayoutVars/>
      </dgm:prSet>
      <dgm:spPr/>
    </dgm:pt>
    <dgm:pt modelId="{7D86028E-471A-47AE-BB71-B612575758E3}" type="pres">
      <dgm:prSet presAssocID="{BDAFE0CE-779D-45BE-A767-AD0D6F544308}" presName="ParentAccent" presStyleLbl="alignNode1" presStyleIdx="0" presStyleCnt="3"/>
      <dgm:spPr>
        <a:solidFill>
          <a:srgbClr val="ED145B"/>
        </a:solidFill>
        <a:ln>
          <a:solidFill>
            <a:srgbClr val="ED265B"/>
          </a:solidFill>
        </a:ln>
      </dgm:spPr>
    </dgm:pt>
    <dgm:pt modelId="{52E0FE7B-175A-439E-96ED-24E3F63EF364}" type="pres">
      <dgm:prSet presAssocID="{BDAFE0CE-779D-45BE-A767-AD0D6F544308}" presName="ParentSmallAccent" presStyleLbl="fgAcc1" presStyleIdx="0" presStyleCnt="3"/>
      <dgm:spPr/>
    </dgm:pt>
    <dgm:pt modelId="{9F87FBBD-5BBC-4F4A-9D3A-034977EAA6ED}" type="pres">
      <dgm:prSet presAssocID="{BDAFE0CE-779D-45BE-A767-AD0D6F544308}" presName="Parent" presStyleLbl="revTx" presStyleIdx="0" presStyleCnt="13">
        <dgm:presLayoutVars>
          <dgm:chMax/>
          <dgm:chPref val="4"/>
          <dgm:bulletEnabled val="1"/>
        </dgm:presLayoutVars>
      </dgm:prSet>
      <dgm:spPr/>
    </dgm:pt>
    <dgm:pt modelId="{BD549E81-4A0E-4E86-B3A1-3A1B4ED2D059}" type="pres">
      <dgm:prSet presAssocID="{BDAFE0CE-779D-45BE-A767-AD0D6F544308}" presName="childShape" presStyleCnt="0">
        <dgm:presLayoutVars>
          <dgm:chMax val="0"/>
          <dgm:chPref val="0"/>
        </dgm:presLayoutVars>
      </dgm:prSet>
      <dgm:spPr/>
    </dgm:pt>
    <dgm:pt modelId="{B717326E-73DB-42DF-A025-A5CD43E60862}" type="pres">
      <dgm:prSet presAssocID="{9A090E23-94E4-4EEB-942C-33359294B8CE}" presName="childComposite" presStyleCnt="0">
        <dgm:presLayoutVars>
          <dgm:chMax val="0"/>
          <dgm:chPref val="0"/>
        </dgm:presLayoutVars>
      </dgm:prSet>
      <dgm:spPr/>
    </dgm:pt>
    <dgm:pt modelId="{95FBDCEC-875A-4B93-84F0-DA6F088AD0CF}" type="pres">
      <dgm:prSet presAssocID="{9A090E23-94E4-4EEB-942C-33359294B8CE}" presName="ChildAccent" presStyleLbl="solidFgAcc1" presStyleIdx="0" presStyleCnt="10"/>
      <dgm:spPr/>
    </dgm:pt>
    <dgm:pt modelId="{EE0FB438-AE65-46E2-9D62-A57C1016908F}" type="pres">
      <dgm:prSet presAssocID="{9A090E23-94E4-4EEB-942C-33359294B8CE}" presName="Child" presStyleLbl="revTx" presStyleIdx="1" presStyleCnt="13">
        <dgm:presLayoutVars>
          <dgm:chMax val="0"/>
          <dgm:chPref val="0"/>
          <dgm:bulletEnabled val="1"/>
        </dgm:presLayoutVars>
      </dgm:prSet>
      <dgm:spPr/>
    </dgm:pt>
    <dgm:pt modelId="{459414DC-F725-43F6-A6F6-DBA2B6915FE5}" type="pres">
      <dgm:prSet presAssocID="{D8FA37CF-0347-482B-B571-E625778455C6}" presName="childComposite" presStyleCnt="0">
        <dgm:presLayoutVars>
          <dgm:chMax val="0"/>
          <dgm:chPref val="0"/>
        </dgm:presLayoutVars>
      </dgm:prSet>
      <dgm:spPr/>
    </dgm:pt>
    <dgm:pt modelId="{CBE67D24-E3DA-4E62-B764-3B1B680820ED}" type="pres">
      <dgm:prSet presAssocID="{D8FA37CF-0347-482B-B571-E625778455C6}" presName="ChildAccent" presStyleLbl="solidFgAcc1" presStyleIdx="1" presStyleCnt="10"/>
      <dgm:spPr/>
    </dgm:pt>
    <dgm:pt modelId="{CD6A3701-9CAC-4062-AD0C-9D67B139D434}" type="pres">
      <dgm:prSet presAssocID="{D8FA37CF-0347-482B-B571-E625778455C6}" presName="Child" presStyleLbl="revTx" presStyleIdx="2" presStyleCnt="13">
        <dgm:presLayoutVars>
          <dgm:chMax val="0"/>
          <dgm:chPref val="0"/>
          <dgm:bulletEnabled val="1"/>
        </dgm:presLayoutVars>
      </dgm:prSet>
      <dgm:spPr/>
    </dgm:pt>
    <dgm:pt modelId="{FAD1C677-C13D-4069-9C9E-9DEDE55E727D}" type="pres">
      <dgm:prSet presAssocID="{96D17C6F-A777-410E-9090-CD787A7D7366}" presName="childComposite" presStyleCnt="0">
        <dgm:presLayoutVars>
          <dgm:chMax val="0"/>
          <dgm:chPref val="0"/>
        </dgm:presLayoutVars>
      </dgm:prSet>
      <dgm:spPr/>
    </dgm:pt>
    <dgm:pt modelId="{D25CF5FA-9A40-4D0F-A6D8-0427F781A26D}" type="pres">
      <dgm:prSet presAssocID="{96D17C6F-A777-410E-9090-CD787A7D7366}" presName="ChildAccent" presStyleLbl="solidFgAcc1" presStyleIdx="2" presStyleCnt="10"/>
      <dgm:spPr/>
    </dgm:pt>
    <dgm:pt modelId="{4C2D27E6-DDA3-4986-B3C2-F0638A5D8B4D}" type="pres">
      <dgm:prSet presAssocID="{96D17C6F-A777-410E-9090-CD787A7D7366}" presName="Child" presStyleLbl="revTx" presStyleIdx="3" presStyleCnt="13">
        <dgm:presLayoutVars>
          <dgm:chMax val="0"/>
          <dgm:chPref val="0"/>
          <dgm:bulletEnabled val="1"/>
        </dgm:presLayoutVars>
      </dgm:prSet>
      <dgm:spPr/>
    </dgm:pt>
    <dgm:pt modelId="{01D2245F-AB76-405B-8F11-32F2DF4B9EA0}" type="pres">
      <dgm:prSet presAssocID="{82FC2153-25CD-46E1-9632-EADD80900267}" presName="childComposite" presStyleCnt="0">
        <dgm:presLayoutVars>
          <dgm:chMax val="0"/>
          <dgm:chPref val="0"/>
        </dgm:presLayoutVars>
      </dgm:prSet>
      <dgm:spPr/>
    </dgm:pt>
    <dgm:pt modelId="{FBE68653-1481-4D8A-A043-635D2F9DC14B}" type="pres">
      <dgm:prSet presAssocID="{82FC2153-25CD-46E1-9632-EADD80900267}" presName="ChildAccent" presStyleLbl="solidFgAcc1" presStyleIdx="3" presStyleCnt="10"/>
      <dgm:spPr/>
    </dgm:pt>
    <dgm:pt modelId="{9BB1F082-1929-4645-8FF8-30F9D58E5A24}" type="pres">
      <dgm:prSet presAssocID="{82FC2153-25CD-46E1-9632-EADD80900267}" presName="Child" presStyleLbl="revTx" presStyleIdx="4" presStyleCnt="13">
        <dgm:presLayoutVars>
          <dgm:chMax val="0"/>
          <dgm:chPref val="0"/>
          <dgm:bulletEnabled val="1"/>
        </dgm:presLayoutVars>
      </dgm:prSet>
      <dgm:spPr/>
    </dgm:pt>
    <dgm:pt modelId="{9FBAD7F0-4051-4153-A622-C791CB82720B}" type="pres">
      <dgm:prSet presAssocID="{FB796F95-C720-4A91-8594-56ECCCE4B937}" presName="root" presStyleCnt="0">
        <dgm:presLayoutVars>
          <dgm:chMax/>
          <dgm:chPref/>
        </dgm:presLayoutVars>
      </dgm:prSet>
      <dgm:spPr/>
    </dgm:pt>
    <dgm:pt modelId="{029AC76E-2D0A-467F-B45B-A4D54BB7FB51}" type="pres">
      <dgm:prSet presAssocID="{FB796F95-C720-4A91-8594-56ECCCE4B937}" presName="rootComposite" presStyleCnt="0">
        <dgm:presLayoutVars/>
      </dgm:prSet>
      <dgm:spPr/>
    </dgm:pt>
    <dgm:pt modelId="{0407F70D-4B13-4B65-B582-3EB35BBED2A5}" type="pres">
      <dgm:prSet presAssocID="{FB796F95-C720-4A91-8594-56ECCCE4B937}" presName="ParentAccent" presStyleLbl="alignNode1" presStyleIdx="1" presStyleCnt="3"/>
      <dgm:spPr>
        <a:solidFill>
          <a:srgbClr val="ED145B"/>
        </a:solidFill>
        <a:ln>
          <a:solidFill>
            <a:srgbClr val="ED265B"/>
          </a:solidFill>
        </a:ln>
      </dgm:spPr>
    </dgm:pt>
    <dgm:pt modelId="{8ECDECB6-DD8E-47C1-BAD6-BFB8319A8944}" type="pres">
      <dgm:prSet presAssocID="{FB796F95-C720-4A91-8594-56ECCCE4B937}" presName="ParentSmallAccent" presStyleLbl="fgAcc1" presStyleIdx="1" presStyleCnt="3"/>
      <dgm:spPr/>
    </dgm:pt>
    <dgm:pt modelId="{588F1249-05DF-4B00-91EB-0C8A70BAE17B}" type="pres">
      <dgm:prSet presAssocID="{FB796F95-C720-4A91-8594-56ECCCE4B937}" presName="Parent" presStyleLbl="revTx" presStyleIdx="5" presStyleCnt="13">
        <dgm:presLayoutVars>
          <dgm:chMax/>
          <dgm:chPref val="4"/>
          <dgm:bulletEnabled val="1"/>
        </dgm:presLayoutVars>
      </dgm:prSet>
      <dgm:spPr/>
    </dgm:pt>
    <dgm:pt modelId="{FB3B7811-F9DE-4B73-AA44-A2CE9937E717}" type="pres">
      <dgm:prSet presAssocID="{FB796F95-C720-4A91-8594-56ECCCE4B937}" presName="childShape" presStyleCnt="0">
        <dgm:presLayoutVars>
          <dgm:chMax val="0"/>
          <dgm:chPref val="0"/>
        </dgm:presLayoutVars>
      </dgm:prSet>
      <dgm:spPr/>
    </dgm:pt>
    <dgm:pt modelId="{2E153364-3BAB-4196-8D06-C9496C463F5D}" type="pres">
      <dgm:prSet presAssocID="{1EE730ED-297D-47A5-BD1A-030408C63973}" presName="childComposite" presStyleCnt="0">
        <dgm:presLayoutVars>
          <dgm:chMax val="0"/>
          <dgm:chPref val="0"/>
        </dgm:presLayoutVars>
      </dgm:prSet>
      <dgm:spPr/>
    </dgm:pt>
    <dgm:pt modelId="{D4D6FE63-5996-48B4-8DD5-96F0866AA698}" type="pres">
      <dgm:prSet presAssocID="{1EE730ED-297D-47A5-BD1A-030408C63973}" presName="ChildAccent" presStyleLbl="solidFgAcc1" presStyleIdx="4" presStyleCnt="10"/>
      <dgm:spPr/>
    </dgm:pt>
    <dgm:pt modelId="{AC0BC14D-EA27-4887-B42B-52C6D2C4639D}" type="pres">
      <dgm:prSet presAssocID="{1EE730ED-297D-47A5-BD1A-030408C63973}" presName="Child" presStyleLbl="revTx" presStyleIdx="6" presStyleCnt="13">
        <dgm:presLayoutVars>
          <dgm:chMax val="0"/>
          <dgm:chPref val="0"/>
          <dgm:bulletEnabled val="1"/>
        </dgm:presLayoutVars>
      </dgm:prSet>
      <dgm:spPr/>
    </dgm:pt>
    <dgm:pt modelId="{75090D34-ECF6-4DA0-93BD-EE9CE8BA9BCE}" type="pres">
      <dgm:prSet presAssocID="{3A88B6D8-8349-4275-9C6B-ADF1722613A1}" presName="childComposite" presStyleCnt="0">
        <dgm:presLayoutVars>
          <dgm:chMax val="0"/>
          <dgm:chPref val="0"/>
        </dgm:presLayoutVars>
      </dgm:prSet>
      <dgm:spPr/>
    </dgm:pt>
    <dgm:pt modelId="{CB541218-CD26-4031-BFB5-C10E87857262}" type="pres">
      <dgm:prSet presAssocID="{3A88B6D8-8349-4275-9C6B-ADF1722613A1}" presName="ChildAccent" presStyleLbl="solidFgAcc1" presStyleIdx="5" presStyleCnt="10"/>
      <dgm:spPr/>
    </dgm:pt>
    <dgm:pt modelId="{EC66F5F4-047F-468C-BECB-EE6BF27777BF}" type="pres">
      <dgm:prSet presAssocID="{3A88B6D8-8349-4275-9C6B-ADF1722613A1}" presName="Child" presStyleLbl="revTx" presStyleIdx="7" presStyleCnt="13">
        <dgm:presLayoutVars>
          <dgm:chMax val="0"/>
          <dgm:chPref val="0"/>
          <dgm:bulletEnabled val="1"/>
        </dgm:presLayoutVars>
      </dgm:prSet>
      <dgm:spPr/>
    </dgm:pt>
    <dgm:pt modelId="{CE1A192C-7967-45AA-94D6-CEA1F04737EB}" type="pres">
      <dgm:prSet presAssocID="{E4A8D66D-819D-4A0A-B4F8-18212E717823}" presName="childComposite" presStyleCnt="0">
        <dgm:presLayoutVars>
          <dgm:chMax val="0"/>
          <dgm:chPref val="0"/>
        </dgm:presLayoutVars>
      </dgm:prSet>
      <dgm:spPr/>
    </dgm:pt>
    <dgm:pt modelId="{D8E62D6B-8E84-4568-9662-553710238A4E}" type="pres">
      <dgm:prSet presAssocID="{E4A8D66D-819D-4A0A-B4F8-18212E717823}" presName="ChildAccent" presStyleLbl="solidFgAcc1" presStyleIdx="6" presStyleCnt="10"/>
      <dgm:spPr/>
    </dgm:pt>
    <dgm:pt modelId="{43962099-F085-48F2-B26D-056C608B4DBB}" type="pres">
      <dgm:prSet presAssocID="{E4A8D66D-819D-4A0A-B4F8-18212E717823}" presName="Child" presStyleLbl="revTx" presStyleIdx="8" presStyleCnt="13">
        <dgm:presLayoutVars>
          <dgm:chMax val="0"/>
          <dgm:chPref val="0"/>
          <dgm:bulletEnabled val="1"/>
        </dgm:presLayoutVars>
      </dgm:prSet>
      <dgm:spPr/>
    </dgm:pt>
    <dgm:pt modelId="{A7A43E85-54A4-4387-A198-80AA388A7233}" type="pres">
      <dgm:prSet presAssocID="{15C6770D-4C7C-412A-8514-4E31CB9060C5}" presName="root" presStyleCnt="0">
        <dgm:presLayoutVars>
          <dgm:chMax/>
          <dgm:chPref/>
        </dgm:presLayoutVars>
      </dgm:prSet>
      <dgm:spPr/>
    </dgm:pt>
    <dgm:pt modelId="{ECBBB23C-E1A7-4D8F-9AFF-A35B3B21A812}" type="pres">
      <dgm:prSet presAssocID="{15C6770D-4C7C-412A-8514-4E31CB9060C5}" presName="rootComposite" presStyleCnt="0">
        <dgm:presLayoutVars/>
      </dgm:prSet>
      <dgm:spPr/>
    </dgm:pt>
    <dgm:pt modelId="{E8FE8802-7DE8-4978-9851-5BA2A5B43059}" type="pres">
      <dgm:prSet presAssocID="{15C6770D-4C7C-412A-8514-4E31CB9060C5}" presName="ParentAccent" presStyleLbl="alignNode1" presStyleIdx="2" presStyleCnt="3"/>
      <dgm:spPr>
        <a:solidFill>
          <a:srgbClr val="ED145B"/>
        </a:solidFill>
        <a:ln>
          <a:solidFill>
            <a:srgbClr val="ED265B"/>
          </a:solidFill>
        </a:ln>
      </dgm:spPr>
    </dgm:pt>
    <dgm:pt modelId="{90B78B43-FD5A-40AC-A0D9-25F9B268D390}" type="pres">
      <dgm:prSet presAssocID="{15C6770D-4C7C-412A-8514-4E31CB9060C5}" presName="ParentSmallAccent" presStyleLbl="fgAcc1" presStyleIdx="2" presStyleCnt="3"/>
      <dgm:spPr/>
    </dgm:pt>
    <dgm:pt modelId="{FC4FA8F6-2DF5-4468-863F-011BC7430326}" type="pres">
      <dgm:prSet presAssocID="{15C6770D-4C7C-412A-8514-4E31CB9060C5}" presName="Parent" presStyleLbl="revTx" presStyleIdx="9" presStyleCnt="13">
        <dgm:presLayoutVars>
          <dgm:chMax/>
          <dgm:chPref val="4"/>
          <dgm:bulletEnabled val="1"/>
        </dgm:presLayoutVars>
      </dgm:prSet>
      <dgm:spPr/>
    </dgm:pt>
    <dgm:pt modelId="{9B14F077-6756-4F15-B7EE-2E44F11480A8}" type="pres">
      <dgm:prSet presAssocID="{15C6770D-4C7C-412A-8514-4E31CB9060C5}" presName="childShape" presStyleCnt="0">
        <dgm:presLayoutVars>
          <dgm:chMax val="0"/>
          <dgm:chPref val="0"/>
        </dgm:presLayoutVars>
      </dgm:prSet>
      <dgm:spPr/>
    </dgm:pt>
    <dgm:pt modelId="{F0A64B3F-35E2-4E60-BF5F-92183764FCAA}" type="pres">
      <dgm:prSet presAssocID="{9475C656-A37B-47F7-AED6-F2938CB3B9FC}" presName="childComposite" presStyleCnt="0">
        <dgm:presLayoutVars>
          <dgm:chMax val="0"/>
          <dgm:chPref val="0"/>
        </dgm:presLayoutVars>
      </dgm:prSet>
      <dgm:spPr/>
    </dgm:pt>
    <dgm:pt modelId="{317E25DA-6C31-44EA-9BE4-E58C0E4CD199}" type="pres">
      <dgm:prSet presAssocID="{9475C656-A37B-47F7-AED6-F2938CB3B9FC}" presName="ChildAccent" presStyleLbl="solidFgAcc1" presStyleIdx="7" presStyleCnt="10"/>
      <dgm:spPr/>
    </dgm:pt>
    <dgm:pt modelId="{EA9CB0D6-EF8C-41D5-BD01-8C6F9D29FBF0}" type="pres">
      <dgm:prSet presAssocID="{9475C656-A37B-47F7-AED6-F2938CB3B9FC}" presName="Child" presStyleLbl="revTx" presStyleIdx="10" presStyleCnt="13">
        <dgm:presLayoutVars>
          <dgm:chMax val="0"/>
          <dgm:chPref val="0"/>
          <dgm:bulletEnabled val="1"/>
        </dgm:presLayoutVars>
      </dgm:prSet>
      <dgm:spPr/>
    </dgm:pt>
    <dgm:pt modelId="{FCB7D8FE-BD75-4390-8BFB-7FC2391C38BC}" type="pres">
      <dgm:prSet presAssocID="{7E685692-DE41-4A29-9DC0-A1825320AAD1}" presName="childComposite" presStyleCnt="0">
        <dgm:presLayoutVars>
          <dgm:chMax val="0"/>
          <dgm:chPref val="0"/>
        </dgm:presLayoutVars>
      </dgm:prSet>
      <dgm:spPr/>
    </dgm:pt>
    <dgm:pt modelId="{56B87E61-F0B2-46B9-A4D2-7E7A5231BE7C}" type="pres">
      <dgm:prSet presAssocID="{7E685692-DE41-4A29-9DC0-A1825320AAD1}" presName="ChildAccent" presStyleLbl="solidFgAcc1" presStyleIdx="8" presStyleCnt="10"/>
      <dgm:spPr/>
    </dgm:pt>
    <dgm:pt modelId="{573314FE-B2FB-4091-9C59-828A9ACB6E99}" type="pres">
      <dgm:prSet presAssocID="{7E685692-DE41-4A29-9DC0-A1825320AAD1}" presName="Child" presStyleLbl="revTx" presStyleIdx="11" presStyleCnt="13">
        <dgm:presLayoutVars>
          <dgm:chMax val="0"/>
          <dgm:chPref val="0"/>
          <dgm:bulletEnabled val="1"/>
        </dgm:presLayoutVars>
      </dgm:prSet>
      <dgm:spPr/>
    </dgm:pt>
    <dgm:pt modelId="{4796E2FF-E9D7-4817-A0E8-FC35E316A885}" type="pres">
      <dgm:prSet presAssocID="{1DEB2766-4183-4E21-8BFA-E0E3A78C89EB}" presName="childComposite" presStyleCnt="0">
        <dgm:presLayoutVars>
          <dgm:chMax val="0"/>
          <dgm:chPref val="0"/>
        </dgm:presLayoutVars>
      </dgm:prSet>
      <dgm:spPr/>
    </dgm:pt>
    <dgm:pt modelId="{94CFB8F1-EF48-4D60-8F60-F3D4BF1E68FA}" type="pres">
      <dgm:prSet presAssocID="{1DEB2766-4183-4E21-8BFA-E0E3A78C89EB}" presName="ChildAccent" presStyleLbl="solidFgAcc1" presStyleIdx="9" presStyleCnt="10"/>
      <dgm:spPr/>
    </dgm:pt>
    <dgm:pt modelId="{E45EC795-CDE6-40BF-94D8-C85147D0235B}" type="pres">
      <dgm:prSet presAssocID="{1DEB2766-4183-4E21-8BFA-E0E3A78C89EB}" presName="Child" presStyleLbl="revTx" presStyleIdx="12" presStyleCnt="13">
        <dgm:presLayoutVars>
          <dgm:chMax val="0"/>
          <dgm:chPref val="0"/>
          <dgm:bulletEnabled val="1"/>
        </dgm:presLayoutVars>
      </dgm:prSet>
      <dgm:spPr/>
    </dgm:pt>
  </dgm:ptLst>
  <dgm:cxnLst>
    <dgm:cxn modelId="{F258D601-D17F-47DC-A57B-1357768967AE}" srcId="{1AE4F84B-65F4-4060-ACC6-1F557C14E6C4}" destId="{15C6770D-4C7C-412A-8514-4E31CB9060C5}" srcOrd="2" destOrd="0" parTransId="{9A060068-600D-4361-A808-AC2BA7AA5AFC}" sibTransId="{3A2A45C6-90AC-4CD6-A116-AE56AB75E650}"/>
    <dgm:cxn modelId="{9C016C06-2C16-435A-A919-A24BEFB7E268}" type="presOf" srcId="{82FC2153-25CD-46E1-9632-EADD80900267}" destId="{9BB1F082-1929-4645-8FF8-30F9D58E5A24}" srcOrd="0" destOrd="0" presId="urn:microsoft.com/office/officeart/2008/layout/SquareAccentList"/>
    <dgm:cxn modelId="{FAE56B37-0565-4CCF-91C4-E0F00063C05E}" type="presOf" srcId="{9A090E23-94E4-4EEB-942C-33359294B8CE}" destId="{EE0FB438-AE65-46E2-9D62-A57C1016908F}" srcOrd="0" destOrd="0" presId="urn:microsoft.com/office/officeart/2008/layout/SquareAccentList"/>
    <dgm:cxn modelId="{68411C5D-8424-4F6E-A436-C839E1056EF3}" type="presOf" srcId="{6E784299-2BCD-4BD4-B4D1-B13FCCEBE968}" destId="{43962099-F085-48F2-B26D-056C608B4DBB}" srcOrd="0" destOrd="1" presId="urn:microsoft.com/office/officeart/2008/layout/SquareAccentList"/>
    <dgm:cxn modelId="{87FF9A6A-5137-487B-AF25-2597F27AC7FB}" srcId="{15C6770D-4C7C-412A-8514-4E31CB9060C5}" destId="{1DEB2766-4183-4E21-8BFA-E0E3A78C89EB}" srcOrd="2" destOrd="0" parTransId="{192E34B9-B78F-42CB-8860-7FCF14C2429F}" sibTransId="{DF425F91-B59F-4A1D-9029-6F185A3DC9BE}"/>
    <dgm:cxn modelId="{5911E370-07E3-417C-AE27-F132E10B0D73}" srcId="{FB796F95-C720-4A91-8594-56ECCCE4B937}" destId="{1EE730ED-297D-47A5-BD1A-030408C63973}" srcOrd="0" destOrd="0" parTransId="{AC4BB359-369B-4F9F-BA74-1D9181341AF7}" sibTransId="{F4BE85DE-689E-4718-9449-11708245AE19}"/>
    <dgm:cxn modelId="{7C2CF453-6E70-4A6B-A770-B01E87A93E44}" srcId="{BDAFE0CE-779D-45BE-A767-AD0D6F544308}" destId="{9A090E23-94E4-4EEB-942C-33359294B8CE}" srcOrd="0" destOrd="0" parTransId="{741DBDC0-5D06-4620-9C7F-0326CE3CCF87}" sibTransId="{1595B525-CB3B-4BCF-A937-C21A7AFD829D}"/>
    <dgm:cxn modelId="{E51FE974-D879-4B82-9B3D-AD16E2890B34}" type="presOf" srcId="{9475C656-A37B-47F7-AED6-F2938CB3B9FC}" destId="{EA9CB0D6-EF8C-41D5-BD01-8C6F9D29FBF0}" srcOrd="0" destOrd="0" presId="urn:microsoft.com/office/officeart/2008/layout/SquareAccentList"/>
    <dgm:cxn modelId="{81A0C875-7B62-41F6-A8B9-E3DC286263D8}" type="presOf" srcId="{BDAFE0CE-779D-45BE-A767-AD0D6F544308}" destId="{9F87FBBD-5BBC-4F4A-9D3A-034977EAA6ED}" srcOrd="0" destOrd="0" presId="urn:microsoft.com/office/officeart/2008/layout/SquareAccentList"/>
    <dgm:cxn modelId="{3B758378-5835-4047-8CDA-D5EEEE5EBB65}" type="presOf" srcId="{1DEB2766-4183-4E21-8BFA-E0E3A78C89EB}" destId="{E45EC795-CDE6-40BF-94D8-C85147D0235B}" srcOrd="0" destOrd="0" presId="urn:microsoft.com/office/officeart/2008/layout/SquareAccentList"/>
    <dgm:cxn modelId="{D026BE58-E885-46F1-B4FE-15F50D0FC6DD}" type="presOf" srcId="{1EE730ED-297D-47A5-BD1A-030408C63973}" destId="{AC0BC14D-EA27-4887-B42B-52C6D2C4639D}" srcOrd="0" destOrd="0" presId="urn:microsoft.com/office/officeart/2008/layout/SquareAccentList"/>
    <dgm:cxn modelId="{F447E17D-E479-47D0-8D1F-DEA293FF7D6F}" srcId="{15C6770D-4C7C-412A-8514-4E31CB9060C5}" destId="{7E685692-DE41-4A29-9DC0-A1825320AAD1}" srcOrd="1" destOrd="0" parTransId="{1BFABF2A-D223-4B8F-B4F6-046712B669DF}" sibTransId="{E6C9C875-F196-41D5-898E-B3D80646F41F}"/>
    <dgm:cxn modelId="{889DC281-9D8C-48FE-9BA2-13CFC3852AB2}" srcId="{BDAFE0CE-779D-45BE-A767-AD0D6F544308}" destId="{82FC2153-25CD-46E1-9632-EADD80900267}" srcOrd="3" destOrd="0" parTransId="{F3CCB020-C437-4FBA-8E56-B5C517202080}" sibTransId="{D1E8A8D7-D6E5-426F-BB25-9982BF560FF7}"/>
    <dgm:cxn modelId="{736F8795-06AD-4C33-87BE-E7DDD042AD7F}" type="presOf" srcId="{FB796F95-C720-4A91-8594-56ECCCE4B937}" destId="{588F1249-05DF-4B00-91EB-0C8A70BAE17B}" srcOrd="0" destOrd="0" presId="urn:microsoft.com/office/officeart/2008/layout/SquareAccentList"/>
    <dgm:cxn modelId="{C9817796-F331-465A-B833-03A7B0A57905}" type="presOf" srcId="{1AE4F84B-65F4-4060-ACC6-1F557C14E6C4}" destId="{0D8AF659-8B2B-4F77-BF99-2A7512BE4C7A}" srcOrd="0" destOrd="0" presId="urn:microsoft.com/office/officeart/2008/layout/SquareAccentList"/>
    <dgm:cxn modelId="{7C3059A6-E522-4ACF-81C4-13AB9BAB05EC}" srcId="{BDAFE0CE-779D-45BE-A767-AD0D6F544308}" destId="{D8FA37CF-0347-482B-B571-E625778455C6}" srcOrd="1" destOrd="0" parTransId="{D5006D2E-8F6E-4718-9619-34877E6B5131}" sibTransId="{A033D334-1F91-472A-B091-3A6BB4D65C49}"/>
    <dgm:cxn modelId="{341774A9-1A9A-4230-B468-E318275B141D}" type="presOf" srcId="{3A88B6D8-8349-4275-9C6B-ADF1722613A1}" destId="{EC66F5F4-047F-468C-BECB-EE6BF27777BF}" srcOrd="0" destOrd="0" presId="urn:microsoft.com/office/officeart/2008/layout/SquareAccentList"/>
    <dgm:cxn modelId="{8581D7AA-EA43-4F82-A8AF-4EE66DF745B3}" type="presOf" srcId="{15C6770D-4C7C-412A-8514-4E31CB9060C5}" destId="{FC4FA8F6-2DF5-4468-863F-011BC7430326}" srcOrd="0" destOrd="0" presId="urn:microsoft.com/office/officeart/2008/layout/SquareAccentList"/>
    <dgm:cxn modelId="{EAFCEFBC-2752-4D41-922A-1B2D14C6DE34}" srcId="{15C6770D-4C7C-412A-8514-4E31CB9060C5}" destId="{9475C656-A37B-47F7-AED6-F2938CB3B9FC}" srcOrd="0" destOrd="0" parTransId="{57515681-7ED9-4023-86D3-817E100AE7EE}" sibTransId="{22317298-0C30-42A0-A3FF-5461DE36D54F}"/>
    <dgm:cxn modelId="{09881DBF-7613-4CAC-8EDF-D42FEFADC3B1}" srcId="{1AE4F84B-65F4-4060-ACC6-1F557C14E6C4}" destId="{BDAFE0CE-779D-45BE-A767-AD0D6F544308}" srcOrd="0" destOrd="0" parTransId="{D153C5A3-B524-487F-978C-6BC21B7937C0}" sibTransId="{AD8CCB57-4CDE-49CA-B3F7-DAE6854C5D42}"/>
    <dgm:cxn modelId="{DCBD96CF-C896-405D-90D8-943C9BBAA894}" srcId="{E4A8D66D-819D-4A0A-B4F8-18212E717823}" destId="{6E784299-2BCD-4BD4-B4D1-B13FCCEBE968}" srcOrd="0" destOrd="0" parTransId="{442C2C0E-240F-4E0F-8CAF-56700D073934}" sibTransId="{3BFE4801-12E5-4B1A-A2A5-B3F8A84286BB}"/>
    <dgm:cxn modelId="{BBD081DF-F656-4667-A365-319A728B5782}" srcId="{FB796F95-C720-4A91-8594-56ECCCE4B937}" destId="{3A88B6D8-8349-4275-9C6B-ADF1722613A1}" srcOrd="1" destOrd="0" parTransId="{083F7D33-F996-4F6A-867B-D241799055C2}" sibTransId="{39DFE263-F314-4A46-A9AB-8FA6C544A130}"/>
    <dgm:cxn modelId="{5C07B0F0-C49D-4803-ADB9-A99FC9C388FA}" srcId="{FB796F95-C720-4A91-8594-56ECCCE4B937}" destId="{E4A8D66D-819D-4A0A-B4F8-18212E717823}" srcOrd="2" destOrd="0" parTransId="{0BA31000-B654-4D5F-AF89-5C9D3260FD2E}" sibTransId="{9665351A-5EB9-419E-B554-11C1F3F6AA49}"/>
    <dgm:cxn modelId="{5F058AF4-0A3C-4B8C-AD0D-C3C410FD90F5}" srcId="{1AE4F84B-65F4-4060-ACC6-1F557C14E6C4}" destId="{FB796F95-C720-4A91-8594-56ECCCE4B937}" srcOrd="1" destOrd="0" parTransId="{9287A927-6BAD-4139-875B-30DCA4759B1D}" sibTransId="{EDE1F1B0-5CDC-4459-A798-E8C2F0CFECBC}"/>
    <dgm:cxn modelId="{A080DCF5-C6D7-4C1C-91BD-7B73C62CA740}" srcId="{BDAFE0CE-779D-45BE-A767-AD0D6F544308}" destId="{96D17C6F-A777-410E-9090-CD787A7D7366}" srcOrd="2" destOrd="0" parTransId="{02D7B25E-1965-4AF9-8F24-90C6CA1A6B28}" sibTransId="{52FB3080-11A3-4CB0-8D82-C79AA347BA1E}"/>
    <dgm:cxn modelId="{33C7E0F5-D2A4-40FB-8612-6CD9866DFCAE}" type="presOf" srcId="{7E685692-DE41-4A29-9DC0-A1825320AAD1}" destId="{573314FE-B2FB-4091-9C59-828A9ACB6E99}" srcOrd="0" destOrd="0" presId="urn:microsoft.com/office/officeart/2008/layout/SquareAccentList"/>
    <dgm:cxn modelId="{56036BF7-A4D6-4D44-B286-187AE5A9E939}" type="presOf" srcId="{D8FA37CF-0347-482B-B571-E625778455C6}" destId="{CD6A3701-9CAC-4062-AD0C-9D67B139D434}" srcOrd="0" destOrd="0" presId="urn:microsoft.com/office/officeart/2008/layout/SquareAccentList"/>
    <dgm:cxn modelId="{457D89F9-884C-4082-9002-51E878E9255E}" type="presOf" srcId="{E4A8D66D-819D-4A0A-B4F8-18212E717823}" destId="{43962099-F085-48F2-B26D-056C608B4DBB}" srcOrd="0" destOrd="0" presId="urn:microsoft.com/office/officeart/2008/layout/SquareAccentList"/>
    <dgm:cxn modelId="{006031FB-DD2D-4B6F-BE4D-A705E0F7E9DD}" type="presOf" srcId="{96D17C6F-A777-410E-9090-CD787A7D7366}" destId="{4C2D27E6-DDA3-4986-B3C2-F0638A5D8B4D}" srcOrd="0" destOrd="0" presId="urn:microsoft.com/office/officeart/2008/layout/SquareAccentList"/>
    <dgm:cxn modelId="{FE11D13B-7178-45DB-8DC3-B00D784C2DC1}" type="presParOf" srcId="{0D8AF659-8B2B-4F77-BF99-2A7512BE4C7A}" destId="{FFCA422A-578F-4569-9B2E-3BEBC2AB3E35}" srcOrd="0" destOrd="0" presId="urn:microsoft.com/office/officeart/2008/layout/SquareAccentList"/>
    <dgm:cxn modelId="{D6244ED2-B69D-430C-B5CB-9CD219963358}" type="presParOf" srcId="{FFCA422A-578F-4569-9B2E-3BEBC2AB3E35}" destId="{666158A2-46CC-4F0A-AD7A-5F92E0C552ED}" srcOrd="0" destOrd="0" presId="urn:microsoft.com/office/officeart/2008/layout/SquareAccentList"/>
    <dgm:cxn modelId="{540F6306-7A48-44DC-BA07-F6EE896CEDF4}" type="presParOf" srcId="{666158A2-46CC-4F0A-AD7A-5F92E0C552ED}" destId="{7D86028E-471A-47AE-BB71-B612575758E3}" srcOrd="0" destOrd="0" presId="urn:microsoft.com/office/officeart/2008/layout/SquareAccentList"/>
    <dgm:cxn modelId="{B7FD04CC-BCE4-46E6-A287-DE17BBDE2F62}" type="presParOf" srcId="{666158A2-46CC-4F0A-AD7A-5F92E0C552ED}" destId="{52E0FE7B-175A-439E-96ED-24E3F63EF364}" srcOrd="1" destOrd="0" presId="urn:microsoft.com/office/officeart/2008/layout/SquareAccentList"/>
    <dgm:cxn modelId="{4848AA80-C684-473C-A1EB-CEA0DF66E8F6}" type="presParOf" srcId="{666158A2-46CC-4F0A-AD7A-5F92E0C552ED}" destId="{9F87FBBD-5BBC-4F4A-9D3A-034977EAA6ED}" srcOrd="2" destOrd="0" presId="urn:microsoft.com/office/officeart/2008/layout/SquareAccentList"/>
    <dgm:cxn modelId="{04031C19-EF6E-47F9-B610-4083970F62D7}" type="presParOf" srcId="{FFCA422A-578F-4569-9B2E-3BEBC2AB3E35}" destId="{BD549E81-4A0E-4E86-B3A1-3A1B4ED2D059}" srcOrd="1" destOrd="0" presId="urn:microsoft.com/office/officeart/2008/layout/SquareAccentList"/>
    <dgm:cxn modelId="{E92B2F01-3F51-465C-B7C8-492D33F176DF}" type="presParOf" srcId="{BD549E81-4A0E-4E86-B3A1-3A1B4ED2D059}" destId="{B717326E-73DB-42DF-A025-A5CD43E60862}" srcOrd="0" destOrd="0" presId="urn:microsoft.com/office/officeart/2008/layout/SquareAccentList"/>
    <dgm:cxn modelId="{26ABFF5D-77DD-4CAD-90F9-7E0052B2A584}" type="presParOf" srcId="{B717326E-73DB-42DF-A025-A5CD43E60862}" destId="{95FBDCEC-875A-4B93-84F0-DA6F088AD0CF}" srcOrd="0" destOrd="0" presId="urn:microsoft.com/office/officeart/2008/layout/SquareAccentList"/>
    <dgm:cxn modelId="{BEB2F13D-789B-4245-86C0-6874511586E9}" type="presParOf" srcId="{B717326E-73DB-42DF-A025-A5CD43E60862}" destId="{EE0FB438-AE65-46E2-9D62-A57C1016908F}" srcOrd="1" destOrd="0" presId="urn:microsoft.com/office/officeart/2008/layout/SquareAccentList"/>
    <dgm:cxn modelId="{4330492F-65A5-4DA2-801D-E45131D0EFC3}" type="presParOf" srcId="{BD549E81-4A0E-4E86-B3A1-3A1B4ED2D059}" destId="{459414DC-F725-43F6-A6F6-DBA2B6915FE5}" srcOrd="1" destOrd="0" presId="urn:microsoft.com/office/officeart/2008/layout/SquareAccentList"/>
    <dgm:cxn modelId="{0E9C8208-1517-4F8D-892D-358DF8EE44C7}" type="presParOf" srcId="{459414DC-F725-43F6-A6F6-DBA2B6915FE5}" destId="{CBE67D24-E3DA-4E62-B764-3B1B680820ED}" srcOrd="0" destOrd="0" presId="urn:microsoft.com/office/officeart/2008/layout/SquareAccentList"/>
    <dgm:cxn modelId="{EF671FC6-D46A-4E9F-9A0B-91D626CE7734}" type="presParOf" srcId="{459414DC-F725-43F6-A6F6-DBA2B6915FE5}" destId="{CD6A3701-9CAC-4062-AD0C-9D67B139D434}" srcOrd="1" destOrd="0" presId="urn:microsoft.com/office/officeart/2008/layout/SquareAccentList"/>
    <dgm:cxn modelId="{3DF9FBB0-B03B-4E2C-903C-421A51C4CD33}" type="presParOf" srcId="{BD549E81-4A0E-4E86-B3A1-3A1B4ED2D059}" destId="{FAD1C677-C13D-4069-9C9E-9DEDE55E727D}" srcOrd="2" destOrd="0" presId="urn:microsoft.com/office/officeart/2008/layout/SquareAccentList"/>
    <dgm:cxn modelId="{95131911-1C39-4539-AE68-460CB36847E9}" type="presParOf" srcId="{FAD1C677-C13D-4069-9C9E-9DEDE55E727D}" destId="{D25CF5FA-9A40-4D0F-A6D8-0427F781A26D}" srcOrd="0" destOrd="0" presId="urn:microsoft.com/office/officeart/2008/layout/SquareAccentList"/>
    <dgm:cxn modelId="{03991895-C49E-48D5-B93B-F9C07A17BA1C}" type="presParOf" srcId="{FAD1C677-C13D-4069-9C9E-9DEDE55E727D}" destId="{4C2D27E6-DDA3-4986-B3C2-F0638A5D8B4D}" srcOrd="1" destOrd="0" presId="urn:microsoft.com/office/officeart/2008/layout/SquareAccentList"/>
    <dgm:cxn modelId="{7B879928-157D-4FD3-AB43-1FA9FAFD06F3}" type="presParOf" srcId="{BD549E81-4A0E-4E86-B3A1-3A1B4ED2D059}" destId="{01D2245F-AB76-405B-8F11-32F2DF4B9EA0}" srcOrd="3" destOrd="0" presId="urn:microsoft.com/office/officeart/2008/layout/SquareAccentList"/>
    <dgm:cxn modelId="{726E07E4-C5B1-4B8C-BFBB-C7252928EC92}" type="presParOf" srcId="{01D2245F-AB76-405B-8F11-32F2DF4B9EA0}" destId="{FBE68653-1481-4D8A-A043-635D2F9DC14B}" srcOrd="0" destOrd="0" presId="urn:microsoft.com/office/officeart/2008/layout/SquareAccentList"/>
    <dgm:cxn modelId="{E94EC2DA-5DAA-4C81-9544-68D04E1091D7}" type="presParOf" srcId="{01D2245F-AB76-405B-8F11-32F2DF4B9EA0}" destId="{9BB1F082-1929-4645-8FF8-30F9D58E5A24}" srcOrd="1" destOrd="0" presId="urn:microsoft.com/office/officeart/2008/layout/SquareAccentList"/>
    <dgm:cxn modelId="{0E5F8579-C476-4BFE-8801-89EBBF3C1BC3}" type="presParOf" srcId="{0D8AF659-8B2B-4F77-BF99-2A7512BE4C7A}" destId="{9FBAD7F0-4051-4153-A622-C791CB82720B}" srcOrd="1" destOrd="0" presId="urn:microsoft.com/office/officeart/2008/layout/SquareAccentList"/>
    <dgm:cxn modelId="{73003416-D58E-4C7D-B1F4-73BB7EE45C49}" type="presParOf" srcId="{9FBAD7F0-4051-4153-A622-C791CB82720B}" destId="{029AC76E-2D0A-467F-B45B-A4D54BB7FB51}" srcOrd="0" destOrd="0" presId="urn:microsoft.com/office/officeart/2008/layout/SquareAccentList"/>
    <dgm:cxn modelId="{A23F6C7B-AEDD-40D1-AA2C-73C0CF4D09F9}" type="presParOf" srcId="{029AC76E-2D0A-467F-B45B-A4D54BB7FB51}" destId="{0407F70D-4B13-4B65-B582-3EB35BBED2A5}" srcOrd="0" destOrd="0" presId="urn:microsoft.com/office/officeart/2008/layout/SquareAccentList"/>
    <dgm:cxn modelId="{BD59B49E-7D60-4916-BA3A-910D367C2C6D}" type="presParOf" srcId="{029AC76E-2D0A-467F-B45B-A4D54BB7FB51}" destId="{8ECDECB6-DD8E-47C1-BAD6-BFB8319A8944}" srcOrd="1" destOrd="0" presId="urn:microsoft.com/office/officeart/2008/layout/SquareAccentList"/>
    <dgm:cxn modelId="{6774E1CC-5352-4527-A8E7-3A4731D9B21F}" type="presParOf" srcId="{029AC76E-2D0A-467F-B45B-A4D54BB7FB51}" destId="{588F1249-05DF-4B00-91EB-0C8A70BAE17B}" srcOrd="2" destOrd="0" presId="urn:microsoft.com/office/officeart/2008/layout/SquareAccentList"/>
    <dgm:cxn modelId="{9384F343-D96A-46C4-8D5B-28D2C685F0EF}" type="presParOf" srcId="{9FBAD7F0-4051-4153-A622-C791CB82720B}" destId="{FB3B7811-F9DE-4B73-AA44-A2CE9937E717}" srcOrd="1" destOrd="0" presId="urn:microsoft.com/office/officeart/2008/layout/SquareAccentList"/>
    <dgm:cxn modelId="{F467B238-9EB1-4025-BFF7-A346631AA007}" type="presParOf" srcId="{FB3B7811-F9DE-4B73-AA44-A2CE9937E717}" destId="{2E153364-3BAB-4196-8D06-C9496C463F5D}" srcOrd="0" destOrd="0" presId="urn:microsoft.com/office/officeart/2008/layout/SquareAccentList"/>
    <dgm:cxn modelId="{1FD60694-6C97-41C9-AC8C-71384AAFCBF1}" type="presParOf" srcId="{2E153364-3BAB-4196-8D06-C9496C463F5D}" destId="{D4D6FE63-5996-48B4-8DD5-96F0866AA698}" srcOrd="0" destOrd="0" presId="urn:microsoft.com/office/officeart/2008/layout/SquareAccentList"/>
    <dgm:cxn modelId="{0219FBE3-3494-4F2D-9C3E-8860E275BE0C}" type="presParOf" srcId="{2E153364-3BAB-4196-8D06-C9496C463F5D}" destId="{AC0BC14D-EA27-4887-B42B-52C6D2C4639D}" srcOrd="1" destOrd="0" presId="urn:microsoft.com/office/officeart/2008/layout/SquareAccentList"/>
    <dgm:cxn modelId="{6A91A03A-D6D5-4DF7-B971-C964A5980D36}" type="presParOf" srcId="{FB3B7811-F9DE-4B73-AA44-A2CE9937E717}" destId="{75090D34-ECF6-4DA0-93BD-EE9CE8BA9BCE}" srcOrd="1" destOrd="0" presId="urn:microsoft.com/office/officeart/2008/layout/SquareAccentList"/>
    <dgm:cxn modelId="{F218F689-ED6E-4A1B-A45E-CA5DB6EFE7C7}" type="presParOf" srcId="{75090D34-ECF6-4DA0-93BD-EE9CE8BA9BCE}" destId="{CB541218-CD26-4031-BFB5-C10E87857262}" srcOrd="0" destOrd="0" presId="urn:microsoft.com/office/officeart/2008/layout/SquareAccentList"/>
    <dgm:cxn modelId="{41E161AC-8426-4757-ABBA-ACF8274E21F5}" type="presParOf" srcId="{75090D34-ECF6-4DA0-93BD-EE9CE8BA9BCE}" destId="{EC66F5F4-047F-468C-BECB-EE6BF27777BF}" srcOrd="1" destOrd="0" presId="urn:microsoft.com/office/officeart/2008/layout/SquareAccentList"/>
    <dgm:cxn modelId="{93334C9A-2D2E-4C4C-8A59-BDDE13CFFC59}" type="presParOf" srcId="{FB3B7811-F9DE-4B73-AA44-A2CE9937E717}" destId="{CE1A192C-7967-45AA-94D6-CEA1F04737EB}" srcOrd="2" destOrd="0" presId="urn:microsoft.com/office/officeart/2008/layout/SquareAccentList"/>
    <dgm:cxn modelId="{671A146F-7AFF-41CF-AC89-85A72F19103F}" type="presParOf" srcId="{CE1A192C-7967-45AA-94D6-CEA1F04737EB}" destId="{D8E62D6B-8E84-4568-9662-553710238A4E}" srcOrd="0" destOrd="0" presId="urn:microsoft.com/office/officeart/2008/layout/SquareAccentList"/>
    <dgm:cxn modelId="{02F58B5D-CF59-4E35-8B27-B7716B859F2E}" type="presParOf" srcId="{CE1A192C-7967-45AA-94D6-CEA1F04737EB}" destId="{43962099-F085-48F2-B26D-056C608B4DBB}" srcOrd="1" destOrd="0" presId="urn:microsoft.com/office/officeart/2008/layout/SquareAccentList"/>
    <dgm:cxn modelId="{99B3E644-6C80-46C1-82CD-2A4DA42D0667}" type="presParOf" srcId="{0D8AF659-8B2B-4F77-BF99-2A7512BE4C7A}" destId="{A7A43E85-54A4-4387-A198-80AA388A7233}" srcOrd="2" destOrd="0" presId="urn:microsoft.com/office/officeart/2008/layout/SquareAccentList"/>
    <dgm:cxn modelId="{9ADD7319-9C7F-4F67-98EB-F3E77522EE2F}" type="presParOf" srcId="{A7A43E85-54A4-4387-A198-80AA388A7233}" destId="{ECBBB23C-E1A7-4D8F-9AFF-A35B3B21A812}" srcOrd="0" destOrd="0" presId="urn:microsoft.com/office/officeart/2008/layout/SquareAccentList"/>
    <dgm:cxn modelId="{3C8174D5-CFA6-4114-B922-EC596A6EBFCA}" type="presParOf" srcId="{ECBBB23C-E1A7-4D8F-9AFF-A35B3B21A812}" destId="{E8FE8802-7DE8-4978-9851-5BA2A5B43059}" srcOrd="0" destOrd="0" presId="urn:microsoft.com/office/officeart/2008/layout/SquareAccentList"/>
    <dgm:cxn modelId="{C6F39030-6E1C-4530-AC15-544EE9F2E4EE}" type="presParOf" srcId="{ECBBB23C-E1A7-4D8F-9AFF-A35B3B21A812}" destId="{90B78B43-FD5A-40AC-A0D9-25F9B268D390}" srcOrd="1" destOrd="0" presId="urn:microsoft.com/office/officeart/2008/layout/SquareAccentList"/>
    <dgm:cxn modelId="{EFCF432C-E1C4-4D3A-937E-2E2B7DAD8CB1}" type="presParOf" srcId="{ECBBB23C-E1A7-4D8F-9AFF-A35B3B21A812}" destId="{FC4FA8F6-2DF5-4468-863F-011BC7430326}" srcOrd="2" destOrd="0" presId="urn:microsoft.com/office/officeart/2008/layout/SquareAccentList"/>
    <dgm:cxn modelId="{67FAB797-B962-4FA4-B9EE-A3D25FB738AB}" type="presParOf" srcId="{A7A43E85-54A4-4387-A198-80AA388A7233}" destId="{9B14F077-6756-4F15-B7EE-2E44F11480A8}" srcOrd="1" destOrd="0" presId="urn:microsoft.com/office/officeart/2008/layout/SquareAccentList"/>
    <dgm:cxn modelId="{DA62DF42-7CE0-4A89-93D3-6392DE881282}" type="presParOf" srcId="{9B14F077-6756-4F15-B7EE-2E44F11480A8}" destId="{F0A64B3F-35E2-4E60-BF5F-92183764FCAA}" srcOrd="0" destOrd="0" presId="urn:microsoft.com/office/officeart/2008/layout/SquareAccentList"/>
    <dgm:cxn modelId="{DAC7E424-4F31-4C8F-BD61-40740D13FC74}" type="presParOf" srcId="{F0A64B3F-35E2-4E60-BF5F-92183764FCAA}" destId="{317E25DA-6C31-44EA-9BE4-E58C0E4CD199}" srcOrd="0" destOrd="0" presId="urn:microsoft.com/office/officeart/2008/layout/SquareAccentList"/>
    <dgm:cxn modelId="{8DA50981-E5A9-40CF-A677-F0A0BC077029}" type="presParOf" srcId="{F0A64B3F-35E2-4E60-BF5F-92183764FCAA}" destId="{EA9CB0D6-EF8C-41D5-BD01-8C6F9D29FBF0}" srcOrd="1" destOrd="0" presId="urn:microsoft.com/office/officeart/2008/layout/SquareAccentList"/>
    <dgm:cxn modelId="{B770757F-EBCC-4F63-B92F-15E99374ADDD}" type="presParOf" srcId="{9B14F077-6756-4F15-B7EE-2E44F11480A8}" destId="{FCB7D8FE-BD75-4390-8BFB-7FC2391C38BC}" srcOrd="1" destOrd="0" presId="urn:microsoft.com/office/officeart/2008/layout/SquareAccentList"/>
    <dgm:cxn modelId="{4D780D57-3C48-4E79-982C-32BB8B7B0CC3}" type="presParOf" srcId="{FCB7D8FE-BD75-4390-8BFB-7FC2391C38BC}" destId="{56B87E61-F0B2-46B9-A4D2-7E7A5231BE7C}" srcOrd="0" destOrd="0" presId="urn:microsoft.com/office/officeart/2008/layout/SquareAccentList"/>
    <dgm:cxn modelId="{BC1A5D2A-F0D2-4060-B2FB-D697AAD7E050}" type="presParOf" srcId="{FCB7D8FE-BD75-4390-8BFB-7FC2391C38BC}" destId="{573314FE-B2FB-4091-9C59-828A9ACB6E99}" srcOrd="1" destOrd="0" presId="urn:microsoft.com/office/officeart/2008/layout/SquareAccentList"/>
    <dgm:cxn modelId="{5D48A3B0-465A-4928-B10D-790A9C782EFC}" type="presParOf" srcId="{9B14F077-6756-4F15-B7EE-2E44F11480A8}" destId="{4796E2FF-E9D7-4817-A0E8-FC35E316A885}" srcOrd="2" destOrd="0" presId="urn:microsoft.com/office/officeart/2008/layout/SquareAccentList"/>
    <dgm:cxn modelId="{02FE28C8-89DB-429D-839C-6110AE562D65}" type="presParOf" srcId="{4796E2FF-E9D7-4817-A0E8-FC35E316A885}" destId="{94CFB8F1-EF48-4D60-8F60-F3D4BF1E68FA}" srcOrd="0" destOrd="0" presId="urn:microsoft.com/office/officeart/2008/layout/SquareAccentList"/>
    <dgm:cxn modelId="{13B190E4-E123-49B3-9FF6-56227B81D816}" type="presParOf" srcId="{4796E2FF-E9D7-4817-A0E8-FC35E316A885}" destId="{E45EC795-CDE6-40BF-94D8-C85147D0235B}"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ADB189F-B919-4569-B4E7-403EAE97D7E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t-BR"/>
        </a:p>
      </dgm:t>
    </dgm:pt>
    <dgm:pt modelId="{6EC09E3F-B03E-4C29-A391-40486D7C0A70}">
      <dgm:prSet phldrT="[Texto]"/>
      <dgm:spPr>
        <a:solidFill>
          <a:srgbClr val="ED265B"/>
        </a:solidFill>
      </dgm:spPr>
      <dgm:t>
        <a:bodyPr/>
        <a:lstStyle/>
        <a:p>
          <a:r>
            <a:rPr lang="pt-BR" b="1" dirty="0" err="1">
              <a:latin typeface="Gotham HTF"/>
            </a:rPr>
            <a:t>LeNet</a:t>
          </a:r>
          <a:endParaRPr lang="pt-BR" b="1" dirty="0">
            <a:latin typeface="Gotham HTF"/>
          </a:endParaRPr>
        </a:p>
      </dgm:t>
    </dgm:pt>
    <dgm:pt modelId="{5B848382-E538-42B5-8310-1306BB2E28DC}" type="parTrans" cxnId="{57667B59-FDA1-4E78-8F20-ABB3E70144CA}">
      <dgm:prSet/>
      <dgm:spPr/>
      <dgm:t>
        <a:bodyPr/>
        <a:lstStyle/>
        <a:p>
          <a:endParaRPr lang="pt-BR">
            <a:latin typeface="Gotham HTF"/>
          </a:endParaRPr>
        </a:p>
      </dgm:t>
    </dgm:pt>
    <dgm:pt modelId="{2BA45285-16CA-4458-BBFC-FE8ACAE6CA9F}" type="sibTrans" cxnId="{57667B59-FDA1-4E78-8F20-ABB3E70144CA}">
      <dgm:prSet/>
      <dgm:spPr/>
      <dgm:t>
        <a:bodyPr/>
        <a:lstStyle/>
        <a:p>
          <a:endParaRPr lang="pt-BR">
            <a:latin typeface="Gotham HTF"/>
          </a:endParaRPr>
        </a:p>
      </dgm:t>
    </dgm:pt>
    <dgm:pt modelId="{8EC5A612-F802-4E2E-907D-AF8CB95E21A4}">
      <dgm:prSet phldrT="[Texto]"/>
      <dgm:spPr/>
      <dgm:t>
        <a:bodyPr/>
        <a:lstStyle/>
        <a:p>
          <a:r>
            <a:rPr lang="pt-BR" b="0" i="0" dirty="0">
              <a:latin typeface="Gotham HTF"/>
            </a:rPr>
            <a:t>foi proposta em 1998 e já continha camadas de convolução com filtros 5x5 e passo 1, e agrupamentos com filtros 2x2 com passo 2, intercaladas, seguidas de camadas FC. A sequência de camadas eram: CONV-POOL-CONV-POOL-FC-FC.</a:t>
          </a:r>
          <a:endParaRPr lang="pt-BR" dirty="0">
            <a:latin typeface="Gotham HTF"/>
          </a:endParaRPr>
        </a:p>
      </dgm:t>
    </dgm:pt>
    <dgm:pt modelId="{2AA0E9A8-2C2F-4685-8C3D-8C4E9C503DDD}" type="parTrans" cxnId="{0EFAAE7B-10C2-4438-B65B-39F6EE323B6B}">
      <dgm:prSet/>
      <dgm:spPr/>
      <dgm:t>
        <a:bodyPr/>
        <a:lstStyle/>
        <a:p>
          <a:endParaRPr lang="pt-BR">
            <a:latin typeface="Gotham HTF"/>
          </a:endParaRPr>
        </a:p>
      </dgm:t>
    </dgm:pt>
    <dgm:pt modelId="{4551C1C7-AC10-4823-B2B9-64F5C4C5DB01}" type="sibTrans" cxnId="{0EFAAE7B-10C2-4438-B65B-39F6EE323B6B}">
      <dgm:prSet/>
      <dgm:spPr/>
      <dgm:t>
        <a:bodyPr/>
        <a:lstStyle/>
        <a:p>
          <a:endParaRPr lang="pt-BR">
            <a:latin typeface="Gotham HTF"/>
          </a:endParaRPr>
        </a:p>
      </dgm:t>
    </dgm:pt>
    <dgm:pt modelId="{E3C29152-3752-4D6C-A467-B43117551232}">
      <dgm:prSet phldrT="[Texto]"/>
      <dgm:spPr>
        <a:solidFill>
          <a:srgbClr val="ED265B"/>
        </a:solidFill>
      </dgm:spPr>
      <dgm:t>
        <a:bodyPr/>
        <a:lstStyle/>
        <a:p>
          <a:r>
            <a:rPr lang="pt-BR" b="1" dirty="0" err="1">
              <a:latin typeface="Gotham HTF"/>
            </a:rPr>
            <a:t>AlexNET</a:t>
          </a:r>
          <a:endParaRPr lang="pt-BR" b="1" dirty="0">
            <a:latin typeface="Gotham HTF"/>
          </a:endParaRPr>
        </a:p>
      </dgm:t>
    </dgm:pt>
    <dgm:pt modelId="{63C51380-65AE-4D76-9599-9CF8D0E2EF84}" type="parTrans" cxnId="{4062E98F-71B7-4EFF-8A44-6C535609027B}">
      <dgm:prSet/>
      <dgm:spPr/>
      <dgm:t>
        <a:bodyPr/>
        <a:lstStyle/>
        <a:p>
          <a:endParaRPr lang="pt-BR">
            <a:latin typeface="Gotham HTF"/>
          </a:endParaRPr>
        </a:p>
      </dgm:t>
    </dgm:pt>
    <dgm:pt modelId="{10E34C18-871E-4DD0-A25F-78A9C8538BC0}" type="sibTrans" cxnId="{4062E98F-71B7-4EFF-8A44-6C535609027B}">
      <dgm:prSet/>
      <dgm:spPr/>
      <dgm:t>
        <a:bodyPr/>
        <a:lstStyle/>
        <a:p>
          <a:endParaRPr lang="pt-BR">
            <a:latin typeface="Gotham HTF"/>
          </a:endParaRPr>
        </a:p>
      </dgm:t>
    </dgm:pt>
    <dgm:pt modelId="{55FD458C-1B0F-47DD-A27B-EC6894504482}">
      <dgm:prSet phldrT="[Texto]"/>
      <dgm:spPr/>
      <dgm:t>
        <a:bodyPr/>
        <a:lstStyle/>
        <a:p>
          <a:r>
            <a:rPr lang="pt-BR" b="0" i="0" dirty="0">
              <a:latin typeface="Gotham HTF"/>
            </a:rPr>
            <a:t>proposta em 2012, bem mais complexa que a </a:t>
          </a:r>
          <a:r>
            <a:rPr lang="pt-BR" b="0" i="0" dirty="0" err="1">
              <a:latin typeface="Gotham HTF"/>
            </a:rPr>
            <a:t>LeNET</a:t>
          </a:r>
          <a:r>
            <a:rPr lang="pt-BR" b="0" i="0" dirty="0">
              <a:latin typeface="Gotham HTF"/>
            </a:rPr>
            <a:t>. Essa arquitetura continha cinco camadas de convolução, batch de tamanho 128, e primeiro uso da função de ativação </a:t>
          </a:r>
          <a:r>
            <a:rPr lang="pt-BR" b="0" i="0" dirty="0" err="1">
              <a:latin typeface="Gotham HTF"/>
            </a:rPr>
            <a:t>ReLU</a:t>
          </a:r>
          <a:r>
            <a:rPr lang="pt-BR" b="0" i="0" dirty="0">
              <a:latin typeface="Gotham HTF"/>
            </a:rPr>
            <a:t>.</a:t>
          </a:r>
          <a:endParaRPr lang="pt-BR" dirty="0">
            <a:latin typeface="Gotham HTF"/>
          </a:endParaRPr>
        </a:p>
      </dgm:t>
    </dgm:pt>
    <dgm:pt modelId="{FF83D960-65C3-4DDB-BEEA-7D41BD467DCC}" type="parTrans" cxnId="{32D8A62D-19C5-49A3-A94F-D6A4FB053E72}">
      <dgm:prSet/>
      <dgm:spPr/>
      <dgm:t>
        <a:bodyPr/>
        <a:lstStyle/>
        <a:p>
          <a:endParaRPr lang="pt-BR">
            <a:latin typeface="Gotham HTF"/>
          </a:endParaRPr>
        </a:p>
      </dgm:t>
    </dgm:pt>
    <dgm:pt modelId="{1189B584-E356-419C-8922-BE7D7E1347A7}" type="sibTrans" cxnId="{32D8A62D-19C5-49A3-A94F-D6A4FB053E72}">
      <dgm:prSet/>
      <dgm:spPr/>
      <dgm:t>
        <a:bodyPr/>
        <a:lstStyle/>
        <a:p>
          <a:endParaRPr lang="pt-BR">
            <a:latin typeface="Gotham HTF"/>
          </a:endParaRPr>
        </a:p>
      </dgm:t>
    </dgm:pt>
    <dgm:pt modelId="{616342E1-021D-4E7E-B00D-62B07BD7F8B2}">
      <dgm:prSet phldrT="[Texto]"/>
      <dgm:spPr>
        <a:solidFill>
          <a:srgbClr val="ED265B"/>
        </a:solidFill>
      </dgm:spPr>
      <dgm:t>
        <a:bodyPr/>
        <a:lstStyle/>
        <a:p>
          <a:r>
            <a:rPr lang="pt-BR" b="1" dirty="0">
              <a:latin typeface="Gotham HTF"/>
            </a:rPr>
            <a:t>VGG</a:t>
          </a:r>
        </a:p>
      </dgm:t>
    </dgm:pt>
    <dgm:pt modelId="{C7277ED6-789E-4D60-A564-493B89ED4731}" type="parTrans" cxnId="{C8F92655-98C6-4C04-8047-C9AF69A2F6DD}">
      <dgm:prSet/>
      <dgm:spPr/>
      <dgm:t>
        <a:bodyPr/>
        <a:lstStyle/>
        <a:p>
          <a:endParaRPr lang="pt-BR">
            <a:latin typeface="Gotham HTF"/>
          </a:endParaRPr>
        </a:p>
      </dgm:t>
    </dgm:pt>
    <dgm:pt modelId="{9097BC18-4008-4FBA-B3CD-5017F919DF08}" type="sibTrans" cxnId="{C8F92655-98C6-4C04-8047-C9AF69A2F6DD}">
      <dgm:prSet/>
      <dgm:spPr/>
      <dgm:t>
        <a:bodyPr/>
        <a:lstStyle/>
        <a:p>
          <a:endParaRPr lang="pt-BR">
            <a:latin typeface="Gotham HTF"/>
          </a:endParaRPr>
        </a:p>
      </dgm:t>
    </dgm:pt>
    <dgm:pt modelId="{2799E208-9C25-42E3-BC1F-1DE57983F939}">
      <dgm:prSet phldrT="[Texto]"/>
      <dgm:spPr>
        <a:solidFill>
          <a:srgbClr val="ED265B"/>
        </a:solidFill>
      </dgm:spPr>
      <dgm:t>
        <a:bodyPr/>
        <a:lstStyle/>
        <a:p>
          <a:r>
            <a:rPr lang="pt-BR" b="1" dirty="0" err="1">
              <a:latin typeface="Gotham HTF"/>
            </a:rPr>
            <a:t>GoogleNET</a:t>
          </a:r>
          <a:endParaRPr lang="pt-BR" b="1" dirty="0">
            <a:latin typeface="Gotham HTF"/>
          </a:endParaRPr>
        </a:p>
      </dgm:t>
    </dgm:pt>
    <dgm:pt modelId="{41F8DCD7-900A-4FCF-895B-917893915989}" type="parTrans" cxnId="{1973D12E-A589-4358-8933-8531F5D92DB5}">
      <dgm:prSet/>
      <dgm:spPr/>
      <dgm:t>
        <a:bodyPr/>
        <a:lstStyle/>
        <a:p>
          <a:endParaRPr lang="pt-BR">
            <a:latin typeface="Gotham HTF"/>
          </a:endParaRPr>
        </a:p>
      </dgm:t>
    </dgm:pt>
    <dgm:pt modelId="{77B517DE-7F29-4A15-97AD-E506424F12E0}" type="sibTrans" cxnId="{1973D12E-A589-4358-8933-8531F5D92DB5}">
      <dgm:prSet/>
      <dgm:spPr/>
      <dgm:t>
        <a:bodyPr/>
        <a:lstStyle/>
        <a:p>
          <a:endParaRPr lang="pt-BR">
            <a:latin typeface="Gotham HTF"/>
          </a:endParaRPr>
        </a:p>
      </dgm:t>
    </dgm:pt>
    <dgm:pt modelId="{43CBE28A-F4F2-4E6F-BDEF-7EDD5F2EADB6}">
      <dgm:prSet phldrT="[Texto]"/>
      <dgm:spPr/>
      <dgm:t>
        <a:bodyPr/>
        <a:lstStyle/>
        <a:p>
          <a:r>
            <a:rPr lang="pt-BR" b="0" i="0" dirty="0">
              <a:latin typeface="Gotham HTF"/>
            </a:rPr>
            <a:t>em 2014 surge a arquitetura VGG com a ideia de filtros menores (3x3) em redes mais profundas com mínimo de 12 convoluções e </a:t>
          </a:r>
          <a:r>
            <a:rPr lang="pt-BR" b="0" i="0" dirty="0" err="1">
              <a:latin typeface="Gotham HTF"/>
            </a:rPr>
            <a:t>maxpooling</a:t>
          </a:r>
          <a:r>
            <a:rPr lang="pt-BR" b="0" i="0" dirty="0">
              <a:latin typeface="Gotham HTF"/>
            </a:rPr>
            <a:t> com filtros 2x2. Filtros menores geram menos parâmetros. Porém as camadas FC geravam uma quantidade muito grande de parâmetros e, as convoluções iniciais utilizavam muita memória RAM, tornando essa rede muito pesada.</a:t>
          </a:r>
          <a:endParaRPr lang="pt-BR" dirty="0">
            <a:latin typeface="Gotham HTF"/>
          </a:endParaRPr>
        </a:p>
      </dgm:t>
    </dgm:pt>
    <dgm:pt modelId="{7EA51BF0-AA77-4575-B46A-E650AA7FE09C}" type="parTrans" cxnId="{68106B1F-3E48-47EB-8648-72008EF97F50}">
      <dgm:prSet/>
      <dgm:spPr/>
      <dgm:t>
        <a:bodyPr/>
        <a:lstStyle/>
        <a:p>
          <a:endParaRPr lang="pt-BR">
            <a:latin typeface="Gotham HTF"/>
          </a:endParaRPr>
        </a:p>
      </dgm:t>
    </dgm:pt>
    <dgm:pt modelId="{F81549E1-978C-47B7-ABD9-D54517C4D0EF}" type="sibTrans" cxnId="{68106B1F-3E48-47EB-8648-72008EF97F50}">
      <dgm:prSet/>
      <dgm:spPr/>
      <dgm:t>
        <a:bodyPr/>
        <a:lstStyle/>
        <a:p>
          <a:endParaRPr lang="pt-BR">
            <a:latin typeface="Gotham HTF"/>
          </a:endParaRPr>
        </a:p>
      </dgm:t>
    </dgm:pt>
    <dgm:pt modelId="{1B105B54-0DDC-444C-8763-F4B0CE38DBB1}">
      <dgm:prSet phldrT="[Texto]"/>
      <dgm:spPr>
        <a:solidFill>
          <a:srgbClr val="ED265B"/>
        </a:solidFill>
      </dgm:spPr>
      <dgm:t>
        <a:bodyPr/>
        <a:lstStyle/>
        <a:p>
          <a:r>
            <a:rPr lang="pt-BR" b="1" dirty="0" err="1">
              <a:latin typeface="Gotham HTF"/>
            </a:rPr>
            <a:t>ResNET</a:t>
          </a:r>
          <a:endParaRPr lang="pt-BR" b="1" dirty="0">
            <a:latin typeface="Gotham HTF"/>
          </a:endParaRPr>
        </a:p>
      </dgm:t>
    </dgm:pt>
    <dgm:pt modelId="{EA7C4AC3-479D-441B-9837-D6218CC10A51}" type="parTrans" cxnId="{97B8D875-A714-4531-BFB0-3AF23EC6FD26}">
      <dgm:prSet/>
      <dgm:spPr/>
      <dgm:t>
        <a:bodyPr/>
        <a:lstStyle/>
        <a:p>
          <a:endParaRPr lang="pt-BR">
            <a:latin typeface="Gotham HTF"/>
          </a:endParaRPr>
        </a:p>
      </dgm:t>
    </dgm:pt>
    <dgm:pt modelId="{2EE31873-A671-4C7E-9F26-E51474C1B0D8}" type="sibTrans" cxnId="{97B8D875-A714-4531-BFB0-3AF23EC6FD26}">
      <dgm:prSet/>
      <dgm:spPr/>
      <dgm:t>
        <a:bodyPr/>
        <a:lstStyle/>
        <a:p>
          <a:endParaRPr lang="pt-BR">
            <a:latin typeface="Gotham HTF"/>
          </a:endParaRPr>
        </a:p>
      </dgm:t>
    </dgm:pt>
    <dgm:pt modelId="{48D7105D-9522-4E78-9AE1-A1DA606F7064}">
      <dgm:prSet phldrT="[Texto]"/>
      <dgm:spPr/>
      <dgm:t>
        <a:bodyPr/>
        <a:lstStyle/>
        <a:p>
          <a:r>
            <a:rPr lang="pt-BR" b="0" i="0" dirty="0">
              <a:latin typeface="Gotham HTF"/>
            </a:rPr>
            <a:t>também em 2014 surgiu a ideia de se utilizar filtros de forma paralela, mais especificamente, fazer uso de uma nova camada chamada </a:t>
          </a:r>
          <a:r>
            <a:rPr lang="pt-BR" b="0" i="0" dirty="0" err="1">
              <a:latin typeface="Gotham HTF"/>
            </a:rPr>
            <a:t>Inception</a:t>
          </a:r>
          <a:r>
            <a:rPr lang="pt-BR" b="0" i="0" dirty="0">
              <a:latin typeface="Gotham HTF"/>
            </a:rPr>
            <a:t>, que se tornou elemento básico desta rede, onde tinha-se em sequência, nove módulos do tipo </a:t>
          </a:r>
          <a:r>
            <a:rPr lang="pt-BR" b="0" i="0" dirty="0" err="1">
              <a:latin typeface="Gotham HTF"/>
            </a:rPr>
            <a:t>Inception</a:t>
          </a:r>
          <a:r>
            <a:rPr lang="pt-BR" b="0" i="0" dirty="0">
              <a:latin typeface="Gotham HTF"/>
            </a:rPr>
            <a:t>. Este módulo possui convoluções 3x3 e 5x5 precedidas de convoluções 1x1 a fim de se reduzir o custo computacional.</a:t>
          </a:r>
          <a:endParaRPr lang="pt-BR" dirty="0">
            <a:latin typeface="Gotham HTF"/>
          </a:endParaRPr>
        </a:p>
      </dgm:t>
    </dgm:pt>
    <dgm:pt modelId="{136C22F5-116B-497A-AF19-0A3B9309CEF1}" type="parTrans" cxnId="{31F91F69-7462-4687-9885-E621E46E3B12}">
      <dgm:prSet/>
      <dgm:spPr/>
      <dgm:t>
        <a:bodyPr/>
        <a:lstStyle/>
        <a:p>
          <a:endParaRPr lang="pt-BR">
            <a:latin typeface="Gotham HTF"/>
          </a:endParaRPr>
        </a:p>
      </dgm:t>
    </dgm:pt>
    <dgm:pt modelId="{D0EFACBA-873E-4A31-9C80-A4B8AD442479}" type="sibTrans" cxnId="{31F91F69-7462-4687-9885-E621E46E3B12}">
      <dgm:prSet/>
      <dgm:spPr/>
      <dgm:t>
        <a:bodyPr/>
        <a:lstStyle/>
        <a:p>
          <a:endParaRPr lang="pt-BR">
            <a:latin typeface="Gotham HTF"/>
          </a:endParaRPr>
        </a:p>
      </dgm:t>
    </dgm:pt>
    <dgm:pt modelId="{AC57A76E-2DB1-4C12-A1CD-7BD2B1AEB094}">
      <dgm:prSet phldrT="[Texto]"/>
      <dgm:spPr/>
      <dgm:t>
        <a:bodyPr/>
        <a:lstStyle/>
        <a:p>
          <a:r>
            <a:rPr lang="pt-BR" b="0" i="0" dirty="0">
              <a:latin typeface="Gotham HTF"/>
            </a:rPr>
            <a:t>ou rede residual, proposta em 2015, de forma simplificada, a ideia é de se realizar um curto-circuito a cada duas convoluções, acrescentando um resultado anterior ao resultado futuro. Assim, diferentemente de uma rede tradicional, quanto mais camadas, menor o erro. Porém para os atuais projetos </a:t>
          </a:r>
          <a:r>
            <a:rPr lang="pt-BR" b="0" i="0" dirty="0" err="1">
              <a:latin typeface="Gotham HTF"/>
            </a:rPr>
            <a:t>ResNET</a:t>
          </a:r>
          <a:r>
            <a:rPr lang="pt-BR" b="0" i="0" dirty="0">
              <a:latin typeface="Gotham HTF"/>
            </a:rPr>
            <a:t> de 50, 101 e 152 camadas, ao invés de se trabalhar com 2 camadas </a:t>
          </a:r>
          <a:r>
            <a:rPr lang="pt-BR" b="0" i="0" dirty="0" err="1">
              <a:latin typeface="Gotham HTF"/>
            </a:rPr>
            <a:t>convolucionais</a:t>
          </a:r>
          <a:r>
            <a:rPr lang="pt-BR" b="0" i="0" dirty="0">
              <a:latin typeface="Gotham HTF"/>
            </a:rPr>
            <a:t> de 3x3, uma é retirada e são inseridas duas convoluções 1x1, diminuindo o custo computacional, como visto na </a:t>
          </a:r>
          <a:r>
            <a:rPr lang="pt-BR" b="0" i="0" dirty="0" err="1">
              <a:latin typeface="Gotham HTF"/>
            </a:rPr>
            <a:t>GoogleNET</a:t>
          </a:r>
          <a:r>
            <a:rPr lang="pt-BR" b="0" i="0" dirty="0">
              <a:latin typeface="Gotham HTF"/>
            </a:rPr>
            <a:t>.</a:t>
          </a:r>
          <a:endParaRPr lang="pt-BR" dirty="0">
            <a:latin typeface="Gotham HTF"/>
          </a:endParaRPr>
        </a:p>
      </dgm:t>
    </dgm:pt>
    <dgm:pt modelId="{295C6412-771C-4FDD-A33F-949375F2E296}" type="parTrans" cxnId="{E575C4A8-9F13-45C1-883D-0F210A6B5D27}">
      <dgm:prSet/>
      <dgm:spPr/>
      <dgm:t>
        <a:bodyPr/>
        <a:lstStyle/>
        <a:p>
          <a:endParaRPr lang="pt-BR">
            <a:latin typeface="Gotham HTF"/>
          </a:endParaRPr>
        </a:p>
      </dgm:t>
    </dgm:pt>
    <dgm:pt modelId="{94D87FB8-739F-4CC1-910E-A8FDE160AA02}" type="sibTrans" cxnId="{E575C4A8-9F13-45C1-883D-0F210A6B5D27}">
      <dgm:prSet/>
      <dgm:spPr/>
      <dgm:t>
        <a:bodyPr/>
        <a:lstStyle/>
        <a:p>
          <a:endParaRPr lang="pt-BR">
            <a:latin typeface="Gotham HTF"/>
          </a:endParaRPr>
        </a:p>
      </dgm:t>
    </dgm:pt>
    <dgm:pt modelId="{8A225497-E30C-4201-BCB9-6BBE40C238F0}" type="pres">
      <dgm:prSet presAssocID="{7ADB189F-B919-4569-B4E7-403EAE97D7E5}" presName="linear" presStyleCnt="0">
        <dgm:presLayoutVars>
          <dgm:animLvl val="lvl"/>
          <dgm:resizeHandles val="exact"/>
        </dgm:presLayoutVars>
      </dgm:prSet>
      <dgm:spPr/>
    </dgm:pt>
    <dgm:pt modelId="{A5C877E4-0CCD-4F3B-8B97-CC5E566A511B}" type="pres">
      <dgm:prSet presAssocID="{6EC09E3F-B03E-4C29-A391-40486D7C0A70}" presName="parentText" presStyleLbl="node1" presStyleIdx="0" presStyleCnt="5">
        <dgm:presLayoutVars>
          <dgm:chMax val="0"/>
          <dgm:bulletEnabled val="1"/>
        </dgm:presLayoutVars>
      </dgm:prSet>
      <dgm:spPr/>
    </dgm:pt>
    <dgm:pt modelId="{6CEBC779-2A21-4033-8D7C-494918265F32}" type="pres">
      <dgm:prSet presAssocID="{6EC09E3F-B03E-4C29-A391-40486D7C0A70}" presName="childText" presStyleLbl="revTx" presStyleIdx="0" presStyleCnt="5">
        <dgm:presLayoutVars>
          <dgm:bulletEnabled val="1"/>
        </dgm:presLayoutVars>
      </dgm:prSet>
      <dgm:spPr/>
    </dgm:pt>
    <dgm:pt modelId="{4413DE17-FB43-4167-91EF-283C30A7763A}" type="pres">
      <dgm:prSet presAssocID="{E3C29152-3752-4D6C-A467-B43117551232}" presName="parentText" presStyleLbl="node1" presStyleIdx="1" presStyleCnt="5">
        <dgm:presLayoutVars>
          <dgm:chMax val="0"/>
          <dgm:bulletEnabled val="1"/>
        </dgm:presLayoutVars>
      </dgm:prSet>
      <dgm:spPr/>
    </dgm:pt>
    <dgm:pt modelId="{DF1C4A9D-C6A9-4E23-B486-3B99873478BE}" type="pres">
      <dgm:prSet presAssocID="{E3C29152-3752-4D6C-A467-B43117551232}" presName="childText" presStyleLbl="revTx" presStyleIdx="1" presStyleCnt="5">
        <dgm:presLayoutVars>
          <dgm:bulletEnabled val="1"/>
        </dgm:presLayoutVars>
      </dgm:prSet>
      <dgm:spPr/>
    </dgm:pt>
    <dgm:pt modelId="{2D162F12-9886-4213-9ACC-1E0A68670545}" type="pres">
      <dgm:prSet presAssocID="{616342E1-021D-4E7E-B00D-62B07BD7F8B2}" presName="parentText" presStyleLbl="node1" presStyleIdx="2" presStyleCnt="5">
        <dgm:presLayoutVars>
          <dgm:chMax val="0"/>
          <dgm:bulletEnabled val="1"/>
        </dgm:presLayoutVars>
      </dgm:prSet>
      <dgm:spPr/>
    </dgm:pt>
    <dgm:pt modelId="{9FC844D3-4612-4D65-B51F-DABB163C53AC}" type="pres">
      <dgm:prSet presAssocID="{616342E1-021D-4E7E-B00D-62B07BD7F8B2}" presName="childText" presStyleLbl="revTx" presStyleIdx="2" presStyleCnt="5">
        <dgm:presLayoutVars>
          <dgm:bulletEnabled val="1"/>
        </dgm:presLayoutVars>
      </dgm:prSet>
      <dgm:spPr/>
    </dgm:pt>
    <dgm:pt modelId="{84EE6A05-8299-43EC-89CA-820C505DD678}" type="pres">
      <dgm:prSet presAssocID="{2799E208-9C25-42E3-BC1F-1DE57983F939}" presName="parentText" presStyleLbl="node1" presStyleIdx="3" presStyleCnt="5">
        <dgm:presLayoutVars>
          <dgm:chMax val="0"/>
          <dgm:bulletEnabled val="1"/>
        </dgm:presLayoutVars>
      </dgm:prSet>
      <dgm:spPr/>
    </dgm:pt>
    <dgm:pt modelId="{9A1830C6-9199-4BA3-B09C-3E334A39169B}" type="pres">
      <dgm:prSet presAssocID="{2799E208-9C25-42E3-BC1F-1DE57983F939}" presName="childText" presStyleLbl="revTx" presStyleIdx="3" presStyleCnt="5">
        <dgm:presLayoutVars>
          <dgm:bulletEnabled val="1"/>
        </dgm:presLayoutVars>
      </dgm:prSet>
      <dgm:spPr/>
    </dgm:pt>
    <dgm:pt modelId="{923C1C74-2011-4BC3-A14F-DD091DC749F9}" type="pres">
      <dgm:prSet presAssocID="{1B105B54-0DDC-444C-8763-F4B0CE38DBB1}" presName="parentText" presStyleLbl="node1" presStyleIdx="4" presStyleCnt="5">
        <dgm:presLayoutVars>
          <dgm:chMax val="0"/>
          <dgm:bulletEnabled val="1"/>
        </dgm:presLayoutVars>
      </dgm:prSet>
      <dgm:spPr/>
    </dgm:pt>
    <dgm:pt modelId="{0C64C61F-564F-4045-91E6-F74138233E2B}" type="pres">
      <dgm:prSet presAssocID="{1B105B54-0DDC-444C-8763-F4B0CE38DBB1}" presName="childText" presStyleLbl="revTx" presStyleIdx="4" presStyleCnt="5">
        <dgm:presLayoutVars>
          <dgm:bulletEnabled val="1"/>
        </dgm:presLayoutVars>
      </dgm:prSet>
      <dgm:spPr/>
    </dgm:pt>
  </dgm:ptLst>
  <dgm:cxnLst>
    <dgm:cxn modelId="{68106B1F-3E48-47EB-8648-72008EF97F50}" srcId="{616342E1-021D-4E7E-B00D-62B07BD7F8B2}" destId="{43CBE28A-F4F2-4E6F-BDEF-7EDD5F2EADB6}" srcOrd="0" destOrd="0" parTransId="{7EA51BF0-AA77-4575-B46A-E650AA7FE09C}" sibTransId="{F81549E1-978C-47B7-ABD9-D54517C4D0EF}"/>
    <dgm:cxn modelId="{8408BF1F-F932-4124-8199-956753EB6FCF}" type="presOf" srcId="{48D7105D-9522-4E78-9AE1-A1DA606F7064}" destId="{9A1830C6-9199-4BA3-B09C-3E334A39169B}" srcOrd="0" destOrd="0" presId="urn:microsoft.com/office/officeart/2005/8/layout/vList2"/>
    <dgm:cxn modelId="{32D8A62D-19C5-49A3-A94F-D6A4FB053E72}" srcId="{E3C29152-3752-4D6C-A467-B43117551232}" destId="{55FD458C-1B0F-47DD-A27B-EC6894504482}" srcOrd="0" destOrd="0" parTransId="{FF83D960-65C3-4DDB-BEEA-7D41BD467DCC}" sibTransId="{1189B584-E356-419C-8922-BE7D7E1347A7}"/>
    <dgm:cxn modelId="{1973D12E-A589-4358-8933-8531F5D92DB5}" srcId="{7ADB189F-B919-4569-B4E7-403EAE97D7E5}" destId="{2799E208-9C25-42E3-BC1F-1DE57983F939}" srcOrd="3" destOrd="0" parTransId="{41F8DCD7-900A-4FCF-895B-917893915989}" sibTransId="{77B517DE-7F29-4A15-97AD-E506424F12E0}"/>
    <dgm:cxn modelId="{9629FA37-7289-4CC1-8AE1-942EEAEB227D}" type="presOf" srcId="{43CBE28A-F4F2-4E6F-BDEF-7EDD5F2EADB6}" destId="{9FC844D3-4612-4D65-B51F-DABB163C53AC}" srcOrd="0" destOrd="0" presId="urn:microsoft.com/office/officeart/2005/8/layout/vList2"/>
    <dgm:cxn modelId="{AD105E3F-0D9B-434E-9DE1-B047F3F22E89}" type="presOf" srcId="{7ADB189F-B919-4569-B4E7-403EAE97D7E5}" destId="{8A225497-E30C-4201-BCB9-6BBE40C238F0}" srcOrd="0" destOrd="0" presId="urn:microsoft.com/office/officeart/2005/8/layout/vList2"/>
    <dgm:cxn modelId="{4EF83B5E-CC23-4327-B658-FDFD7C726D7A}" type="presOf" srcId="{55FD458C-1B0F-47DD-A27B-EC6894504482}" destId="{DF1C4A9D-C6A9-4E23-B486-3B99873478BE}" srcOrd="0" destOrd="0" presId="urn:microsoft.com/office/officeart/2005/8/layout/vList2"/>
    <dgm:cxn modelId="{692AEC67-B8B1-4AB2-9691-2391281C990C}" type="presOf" srcId="{6EC09E3F-B03E-4C29-A391-40486D7C0A70}" destId="{A5C877E4-0CCD-4F3B-8B97-CC5E566A511B}" srcOrd="0" destOrd="0" presId="urn:microsoft.com/office/officeart/2005/8/layout/vList2"/>
    <dgm:cxn modelId="{31F91F69-7462-4687-9885-E621E46E3B12}" srcId="{2799E208-9C25-42E3-BC1F-1DE57983F939}" destId="{48D7105D-9522-4E78-9AE1-A1DA606F7064}" srcOrd="0" destOrd="0" parTransId="{136C22F5-116B-497A-AF19-0A3B9309CEF1}" sibTransId="{D0EFACBA-873E-4A31-9C80-A4B8AD442479}"/>
    <dgm:cxn modelId="{E717E170-A515-4C9C-84AA-5C8773660D11}" type="presOf" srcId="{8EC5A612-F802-4E2E-907D-AF8CB95E21A4}" destId="{6CEBC779-2A21-4033-8D7C-494918265F32}" srcOrd="0" destOrd="0" presId="urn:microsoft.com/office/officeart/2005/8/layout/vList2"/>
    <dgm:cxn modelId="{C8F92655-98C6-4C04-8047-C9AF69A2F6DD}" srcId="{7ADB189F-B919-4569-B4E7-403EAE97D7E5}" destId="{616342E1-021D-4E7E-B00D-62B07BD7F8B2}" srcOrd="2" destOrd="0" parTransId="{C7277ED6-789E-4D60-A564-493B89ED4731}" sibTransId="{9097BC18-4008-4FBA-B3CD-5017F919DF08}"/>
    <dgm:cxn modelId="{97B8D875-A714-4531-BFB0-3AF23EC6FD26}" srcId="{7ADB189F-B919-4569-B4E7-403EAE97D7E5}" destId="{1B105B54-0DDC-444C-8763-F4B0CE38DBB1}" srcOrd="4" destOrd="0" parTransId="{EA7C4AC3-479D-441B-9837-D6218CC10A51}" sibTransId="{2EE31873-A671-4C7E-9F26-E51474C1B0D8}"/>
    <dgm:cxn modelId="{57667B59-FDA1-4E78-8F20-ABB3E70144CA}" srcId="{7ADB189F-B919-4569-B4E7-403EAE97D7E5}" destId="{6EC09E3F-B03E-4C29-A391-40486D7C0A70}" srcOrd="0" destOrd="0" parTransId="{5B848382-E538-42B5-8310-1306BB2E28DC}" sibTransId="{2BA45285-16CA-4458-BBFC-FE8ACAE6CA9F}"/>
    <dgm:cxn modelId="{0EFAAE7B-10C2-4438-B65B-39F6EE323B6B}" srcId="{6EC09E3F-B03E-4C29-A391-40486D7C0A70}" destId="{8EC5A612-F802-4E2E-907D-AF8CB95E21A4}" srcOrd="0" destOrd="0" parTransId="{2AA0E9A8-2C2F-4685-8C3D-8C4E9C503DDD}" sibTransId="{4551C1C7-AC10-4823-B2B9-64F5C4C5DB01}"/>
    <dgm:cxn modelId="{EC7C038C-9BFA-49B5-AE8F-7F9F304893A2}" type="presOf" srcId="{2799E208-9C25-42E3-BC1F-1DE57983F939}" destId="{84EE6A05-8299-43EC-89CA-820C505DD678}" srcOrd="0" destOrd="0" presId="urn:microsoft.com/office/officeart/2005/8/layout/vList2"/>
    <dgm:cxn modelId="{4062E98F-71B7-4EFF-8A44-6C535609027B}" srcId="{7ADB189F-B919-4569-B4E7-403EAE97D7E5}" destId="{E3C29152-3752-4D6C-A467-B43117551232}" srcOrd="1" destOrd="0" parTransId="{63C51380-65AE-4D76-9599-9CF8D0E2EF84}" sibTransId="{10E34C18-871E-4DD0-A25F-78A9C8538BC0}"/>
    <dgm:cxn modelId="{E575C4A8-9F13-45C1-883D-0F210A6B5D27}" srcId="{1B105B54-0DDC-444C-8763-F4B0CE38DBB1}" destId="{AC57A76E-2DB1-4C12-A1CD-7BD2B1AEB094}" srcOrd="0" destOrd="0" parTransId="{295C6412-771C-4FDD-A33F-949375F2E296}" sibTransId="{94D87FB8-739F-4CC1-910E-A8FDE160AA02}"/>
    <dgm:cxn modelId="{DC52C6BA-AF6E-49DD-8795-B9E81DFF937E}" type="presOf" srcId="{AC57A76E-2DB1-4C12-A1CD-7BD2B1AEB094}" destId="{0C64C61F-564F-4045-91E6-F74138233E2B}" srcOrd="0" destOrd="0" presId="urn:microsoft.com/office/officeart/2005/8/layout/vList2"/>
    <dgm:cxn modelId="{3C129ABF-39DB-4E8D-92F7-C68BC08B03CF}" type="presOf" srcId="{1B105B54-0DDC-444C-8763-F4B0CE38DBB1}" destId="{923C1C74-2011-4BC3-A14F-DD091DC749F9}" srcOrd="0" destOrd="0" presId="urn:microsoft.com/office/officeart/2005/8/layout/vList2"/>
    <dgm:cxn modelId="{F3CE07C7-71F8-4D5D-B298-8205FB3E2AFD}" type="presOf" srcId="{E3C29152-3752-4D6C-A467-B43117551232}" destId="{4413DE17-FB43-4167-91EF-283C30A7763A}" srcOrd="0" destOrd="0" presId="urn:microsoft.com/office/officeart/2005/8/layout/vList2"/>
    <dgm:cxn modelId="{9DF9F7E9-37B5-42E9-BE9A-FBBEF7191688}" type="presOf" srcId="{616342E1-021D-4E7E-B00D-62B07BD7F8B2}" destId="{2D162F12-9886-4213-9ACC-1E0A68670545}" srcOrd="0" destOrd="0" presId="urn:microsoft.com/office/officeart/2005/8/layout/vList2"/>
    <dgm:cxn modelId="{A1CA430D-4473-4F5F-9780-23C5E85065CF}" type="presParOf" srcId="{8A225497-E30C-4201-BCB9-6BBE40C238F0}" destId="{A5C877E4-0CCD-4F3B-8B97-CC5E566A511B}" srcOrd="0" destOrd="0" presId="urn:microsoft.com/office/officeart/2005/8/layout/vList2"/>
    <dgm:cxn modelId="{575FF272-72C9-4B10-877F-CCC8382FCD3F}" type="presParOf" srcId="{8A225497-E30C-4201-BCB9-6BBE40C238F0}" destId="{6CEBC779-2A21-4033-8D7C-494918265F32}" srcOrd="1" destOrd="0" presId="urn:microsoft.com/office/officeart/2005/8/layout/vList2"/>
    <dgm:cxn modelId="{F22B61AB-4A9F-4CF8-A322-4FD78788FCBE}" type="presParOf" srcId="{8A225497-E30C-4201-BCB9-6BBE40C238F0}" destId="{4413DE17-FB43-4167-91EF-283C30A7763A}" srcOrd="2" destOrd="0" presId="urn:microsoft.com/office/officeart/2005/8/layout/vList2"/>
    <dgm:cxn modelId="{0B95A165-7E8F-4161-AD9F-E9E34E4B00EE}" type="presParOf" srcId="{8A225497-E30C-4201-BCB9-6BBE40C238F0}" destId="{DF1C4A9D-C6A9-4E23-B486-3B99873478BE}" srcOrd="3" destOrd="0" presId="urn:microsoft.com/office/officeart/2005/8/layout/vList2"/>
    <dgm:cxn modelId="{DAC14BCA-7EF8-4F41-9307-34934B1FA57B}" type="presParOf" srcId="{8A225497-E30C-4201-BCB9-6BBE40C238F0}" destId="{2D162F12-9886-4213-9ACC-1E0A68670545}" srcOrd="4" destOrd="0" presId="urn:microsoft.com/office/officeart/2005/8/layout/vList2"/>
    <dgm:cxn modelId="{13547881-D83C-4176-AAC5-709956EC8773}" type="presParOf" srcId="{8A225497-E30C-4201-BCB9-6BBE40C238F0}" destId="{9FC844D3-4612-4D65-B51F-DABB163C53AC}" srcOrd="5" destOrd="0" presId="urn:microsoft.com/office/officeart/2005/8/layout/vList2"/>
    <dgm:cxn modelId="{80324E7D-3B3E-4300-8E87-D64F8870A222}" type="presParOf" srcId="{8A225497-E30C-4201-BCB9-6BBE40C238F0}" destId="{84EE6A05-8299-43EC-89CA-820C505DD678}" srcOrd="6" destOrd="0" presId="urn:microsoft.com/office/officeart/2005/8/layout/vList2"/>
    <dgm:cxn modelId="{189951D3-6212-487F-A945-716C802B436F}" type="presParOf" srcId="{8A225497-E30C-4201-BCB9-6BBE40C238F0}" destId="{9A1830C6-9199-4BA3-B09C-3E334A39169B}" srcOrd="7" destOrd="0" presId="urn:microsoft.com/office/officeart/2005/8/layout/vList2"/>
    <dgm:cxn modelId="{34F01ECC-8596-42E0-B2B5-FC9C6E34C887}" type="presParOf" srcId="{8A225497-E30C-4201-BCB9-6BBE40C238F0}" destId="{923C1C74-2011-4BC3-A14F-DD091DC749F9}" srcOrd="8" destOrd="0" presId="urn:microsoft.com/office/officeart/2005/8/layout/vList2"/>
    <dgm:cxn modelId="{66D024CA-65B7-47AD-B36D-14208F6C21A4}" type="presParOf" srcId="{8A225497-E30C-4201-BCB9-6BBE40C238F0}" destId="{0C64C61F-564F-4045-91E6-F74138233E2B}"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86028E-471A-47AE-BB71-B612575758E3}">
      <dsp:nvSpPr>
        <dsp:cNvPr id="0" name=""/>
        <dsp:cNvSpPr/>
      </dsp:nvSpPr>
      <dsp:spPr>
        <a:xfrm>
          <a:off x="4756" y="594923"/>
          <a:ext cx="2814959" cy="331171"/>
        </a:xfrm>
        <a:prstGeom prst="rect">
          <a:avLst/>
        </a:prstGeom>
        <a:solidFill>
          <a:srgbClr val="ED145B"/>
        </a:solidFill>
        <a:ln w="12700" cap="flat" cmpd="sng" algn="ctr">
          <a:solidFill>
            <a:srgbClr val="ED265B"/>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E0FE7B-175A-439E-96ED-24E3F63EF364}">
      <dsp:nvSpPr>
        <dsp:cNvPr id="0" name=""/>
        <dsp:cNvSpPr/>
      </dsp:nvSpPr>
      <dsp:spPr>
        <a:xfrm>
          <a:off x="4756" y="719298"/>
          <a:ext cx="206797" cy="206797"/>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F87FBBD-5BBC-4F4A-9D3A-034977EAA6ED}">
      <dsp:nvSpPr>
        <dsp:cNvPr id="0" name=""/>
        <dsp:cNvSpPr/>
      </dsp:nvSpPr>
      <dsp:spPr>
        <a:xfrm>
          <a:off x="4756" y="0"/>
          <a:ext cx="2814959" cy="594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pt-BR" sz="2400" kern="1200" dirty="0"/>
            <a:t>Processo de validação</a:t>
          </a:r>
        </a:p>
      </dsp:txBody>
      <dsp:txXfrm>
        <a:off x="4756" y="0"/>
        <a:ext cx="2814959" cy="594923"/>
      </dsp:txXfrm>
    </dsp:sp>
    <dsp:sp modelId="{95FBDCEC-875A-4B93-84F0-DA6F088AD0CF}">
      <dsp:nvSpPr>
        <dsp:cNvPr id="0" name=""/>
        <dsp:cNvSpPr/>
      </dsp:nvSpPr>
      <dsp:spPr>
        <a:xfrm>
          <a:off x="4756" y="1201336"/>
          <a:ext cx="206792" cy="206792"/>
        </a:xfrm>
        <a:prstGeom prst="rect">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E0FB438-AE65-46E2-9D62-A57C1016908F}">
      <dsp:nvSpPr>
        <dsp:cNvPr id="0" name=""/>
        <dsp:cNvSpPr/>
      </dsp:nvSpPr>
      <dsp:spPr>
        <a:xfrm>
          <a:off x="201803" y="1063715"/>
          <a:ext cx="2617912" cy="482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None/>
          </a:pPr>
          <a:r>
            <a:rPr lang="pt-BR" sz="1200" b="0" i="0" kern="1200" dirty="0"/>
            <a:t>Processo usado durante o treinamento do modelo</a:t>
          </a:r>
          <a:endParaRPr lang="pt-BR" sz="1200" kern="1200" dirty="0"/>
        </a:p>
      </dsp:txBody>
      <dsp:txXfrm>
        <a:off x="201803" y="1063715"/>
        <a:ext cx="2617912" cy="482032"/>
      </dsp:txXfrm>
    </dsp:sp>
    <dsp:sp modelId="{CBE67D24-E3DA-4E62-B764-3B1B680820ED}">
      <dsp:nvSpPr>
        <dsp:cNvPr id="0" name=""/>
        <dsp:cNvSpPr/>
      </dsp:nvSpPr>
      <dsp:spPr>
        <a:xfrm>
          <a:off x="4756" y="1683368"/>
          <a:ext cx="206792" cy="206792"/>
        </a:xfrm>
        <a:prstGeom prst="rect">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D6A3701-9CAC-4062-AD0C-9D67B139D434}">
      <dsp:nvSpPr>
        <dsp:cNvPr id="0" name=""/>
        <dsp:cNvSpPr/>
      </dsp:nvSpPr>
      <dsp:spPr>
        <a:xfrm>
          <a:off x="201803" y="1545748"/>
          <a:ext cx="2617912" cy="482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Font typeface="Arial" panose="020B0604020202020204" pitchFamily="34" charset="0"/>
            <a:buNone/>
          </a:pPr>
          <a:r>
            <a:rPr lang="pt-BR" sz="1200" b="0" i="0" kern="1200" dirty="0"/>
            <a:t>Avalia o desempenho do modelo em um conjunto de dados separado</a:t>
          </a:r>
          <a:endParaRPr lang="pt-BR" sz="1200" kern="1200" dirty="0"/>
        </a:p>
      </dsp:txBody>
      <dsp:txXfrm>
        <a:off x="201803" y="1545748"/>
        <a:ext cx="2617912" cy="482032"/>
      </dsp:txXfrm>
    </dsp:sp>
    <dsp:sp modelId="{D25CF5FA-9A40-4D0F-A6D8-0427F781A26D}">
      <dsp:nvSpPr>
        <dsp:cNvPr id="0" name=""/>
        <dsp:cNvSpPr/>
      </dsp:nvSpPr>
      <dsp:spPr>
        <a:xfrm>
          <a:off x="4756" y="2165401"/>
          <a:ext cx="206792" cy="206792"/>
        </a:xfrm>
        <a:prstGeom prst="rect">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2D27E6-DDA3-4986-B3C2-F0638A5D8B4D}">
      <dsp:nvSpPr>
        <dsp:cNvPr id="0" name=""/>
        <dsp:cNvSpPr/>
      </dsp:nvSpPr>
      <dsp:spPr>
        <a:xfrm>
          <a:off x="201803" y="2027781"/>
          <a:ext cx="2617912" cy="482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Font typeface="Arial" panose="020B0604020202020204" pitchFamily="34" charset="0"/>
            <a:buNone/>
          </a:pPr>
          <a:r>
            <a:rPr lang="pt-BR" sz="1200" b="0" i="0" kern="1200" dirty="0"/>
            <a:t>Conjunto de validação é uma porção do conjunto de dados total</a:t>
          </a:r>
          <a:endParaRPr lang="pt-BR" sz="1200" kern="1200" dirty="0"/>
        </a:p>
      </dsp:txBody>
      <dsp:txXfrm>
        <a:off x="201803" y="2027781"/>
        <a:ext cx="2617912" cy="482032"/>
      </dsp:txXfrm>
    </dsp:sp>
    <dsp:sp modelId="{FBE68653-1481-4D8A-A043-635D2F9DC14B}">
      <dsp:nvSpPr>
        <dsp:cNvPr id="0" name=""/>
        <dsp:cNvSpPr/>
      </dsp:nvSpPr>
      <dsp:spPr>
        <a:xfrm>
          <a:off x="4756" y="2647434"/>
          <a:ext cx="206792" cy="206792"/>
        </a:xfrm>
        <a:prstGeom prst="rect">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B1F082-1929-4645-8FF8-30F9D58E5A24}">
      <dsp:nvSpPr>
        <dsp:cNvPr id="0" name=""/>
        <dsp:cNvSpPr/>
      </dsp:nvSpPr>
      <dsp:spPr>
        <a:xfrm>
          <a:off x="201803" y="2509813"/>
          <a:ext cx="2617912" cy="482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Font typeface="+mj-lt"/>
            <a:buNone/>
          </a:pPr>
          <a:r>
            <a:rPr lang="pt-BR" sz="1200" b="0" i="0" kern="1200" dirty="0"/>
            <a:t>Não é usado para treinar o modelo, mas para avaliar sua performance durante o treinamento</a:t>
          </a:r>
        </a:p>
      </dsp:txBody>
      <dsp:txXfrm>
        <a:off x="201803" y="2509813"/>
        <a:ext cx="2617912" cy="482032"/>
      </dsp:txXfrm>
    </dsp:sp>
    <dsp:sp modelId="{0407F70D-4B13-4B65-B582-3EB35BBED2A5}">
      <dsp:nvSpPr>
        <dsp:cNvPr id="0" name=""/>
        <dsp:cNvSpPr/>
      </dsp:nvSpPr>
      <dsp:spPr>
        <a:xfrm>
          <a:off x="2960464" y="594923"/>
          <a:ext cx="2814959" cy="331171"/>
        </a:xfrm>
        <a:prstGeom prst="rect">
          <a:avLst/>
        </a:prstGeom>
        <a:solidFill>
          <a:srgbClr val="ED145B"/>
        </a:solidFill>
        <a:ln w="12700" cap="flat" cmpd="sng" algn="ctr">
          <a:solidFill>
            <a:srgbClr val="ED265B"/>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CDECB6-DD8E-47C1-BAD6-BFB8319A8944}">
      <dsp:nvSpPr>
        <dsp:cNvPr id="0" name=""/>
        <dsp:cNvSpPr/>
      </dsp:nvSpPr>
      <dsp:spPr>
        <a:xfrm>
          <a:off x="2960464" y="719298"/>
          <a:ext cx="206797" cy="206797"/>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88F1249-05DF-4B00-91EB-0C8A70BAE17B}">
      <dsp:nvSpPr>
        <dsp:cNvPr id="0" name=""/>
        <dsp:cNvSpPr/>
      </dsp:nvSpPr>
      <dsp:spPr>
        <a:xfrm>
          <a:off x="2960464" y="0"/>
          <a:ext cx="2814959" cy="594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pt-BR" sz="2400" b="0" i="0" kern="1200" dirty="0"/>
            <a:t>Conjuntos de dados em redes neurais</a:t>
          </a:r>
          <a:endParaRPr lang="pt-BR" sz="2400" kern="1200" dirty="0"/>
        </a:p>
      </dsp:txBody>
      <dsp:txXfrm>
        <a:off x="2960464" y="0"/>
        <a:ext cx="2814959" cy="594923"/>
      </dsp:txXfrm>
    </dsp:sp>
    <dsp:sp modelId="{D4D6FE63-5996-48B4-8DD5-96F0866AA698}">
      <dsp:nvSpPr>
        <dsp:cNvPr id="0" name=""/>
        <dsp:cNvSpPr/>
      </dsp:nvSpPr>
      <dsp:spPr>
        <a:xfrm>
          <a:off x="2960464" y="1201336"/>
          <a:ext cx="206792" cy="206792"/>
        </a:xfrm>
        <a:prstGeom prst="rect">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0BC14D-EA27-4887-B42B-52C6D2C4639D}">
      <dsp:nvSpPr>
        <dsp:cNvPr id="0" name=""/>
        <dsp:cNvSpPr/>
      </dsp:nvSpPr>
      <dsp:spPr>
        <a:xfrm>
          <a:off x="3157511" y="1063715"/>
          <a:ext cx="2617912" cy="482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Font typeface="Arial" panose="020B0604020202020204" pitchFamily="34" charset="0"/>
            <a:buNone/>
          </a:pPr>
          <a:r>
            <a:rPr lang="pt-BR" sz="1200" b="0" i="0" kern="1200" dirty="0"/>
            <a:t>Conjunto de treinamento: usado para ajustar os pesos e bias do modelo</a:t>
          </a:r>
          <a:endParaRPr lang="pt-BR" sz="1200" kern="1200" dirty="0"/>
        </a:p>
      </dsp:txBody>
      <dsp:txXfrm>
        <a:off x="3157511" y="1063715"/>
        <a:ext cx="2617912" cy="482032"/>
      </dsp:txXfrm>
    </dsp:sp>
    <dsp:sp modelId="{CB541218-CD26-4031-BFB5-C10E87857262}">
      <dsp:nvSpPr>
        <dsp:cNvPr id="0" name=""/>
        <dsp:cNvSpPr/>
      </dsp:nvSpPr>
      <dsp:spPr>
        <a:xfrm>
          <a:off x="2960464" y="1683368"/>
          <a:ext cx="206792" cy="206792"/>
        </a:xfrm>
        <a:prstGeom prst="rect">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66F5F4-047F-468C-BECB-EE6BF27777BF}">
      <dsp:nvSpPr>
        <dsp:cNvPr id="0" name=""/>
        <dsp:cNvSpPr/>
      </dsp:nvSpPr>
      <dsp:spPr>
        <a:xfrm>
          <a:off x="3157511" y="1545748"/>
          <a:ext cx="2617912" cy="482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Font typeface="Arial" panose="020B0604020202020204" pitchFamily="34" charset="0"/>
            <a:buNone/>
          </a:pPr>
          <a:r>
            <a:rPr lang="pt-BR" sz="1200" b="0" i="0" kern="1200" dirty="0"/>
            <a:t>Conjunto de validação: usado para monitorar a performance do modelo durante o treinamento</a:t>
          </a:r>
          <a:endParaRPr lang="pt-BR" sz="1200" kern="1200" dirty="0"/>
        </a:p>
      </dsp:txBody>
      <dsp:txXfrm>
        <a:off x="3157511" y="1545748"/>
        <a:ext cx="2617912" cy="482032"/>
      </dsp:txXfrm>
    </dsp:sp>
    <dsp:sp modelId="{D8E62D6B-8E84-4568-9662-553710238A4E}">
      <dsp:nvSpPr>
        <dsp:cNvPr id="0" name=""/>
        <dsp:cNvSpPr/>
      </dsp:nvSpPr>
      <dsp:spPr>
        <a:xfrm>
          <a:off x="2960464" y="2165401"/>
          <a:ext cx="206792" cy="206792"/>
        </a:xfrm>
        <a:prstGeom prst="rect">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3962099-F085-48F2-B26D-056C608B4DBB}">
      <dsp:nvSpPr>
        <dsp:cNvPr id="0" name=""/>
        <dsp:cNvSpPr/>
      </dsp:nvSpPr>
      <dsp:spPr>
        <a:xfrm>
          <a:off x="3157511" y="2027781"/>
          <a:ext cx="2617912" cy="482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Font typeface="+mj-lt"/>
            <a:buNone/>
          </a:pPr>
          <a:endParaRPr lang="pt-BR" sz="1200" kern="1200" dirty="0"/>
        </a:p>
        <a:p>
          <a:pPr marL="57150" lvl="1" indent="-57150" algn="l" defTabSz="466725">
            <a:lnSpc>
              <a:spcPct val="90000"/>
            </a:lnSpc>
            <a:spcBef>
              <a:spcPct val="0"/>
            </a:spcBef>
            <a:spcAft>
              <a:spcPct val="15000"/>
            </a:spcAft>
            <a:buFont typeface="+mj-lt"/>
            <a:buNone/>
          </a:pPr>
          <a:r>
            <a:rPr lang="pt-BR" sz="1050" b="0" i="0" kern="1200" dirty="0"/>
            <a:t>Conjunto de teste: usado para avaliar a performance do modelo após o treinamento</a:t>
          </a:r>
        </a:p>
      </dsp:txBody>
      <dsp:txXfrm>
        <a:off x="3157511" y="2027781"/>
        <a:ext cx="2617912" cy="482032"/>
      </dsp:txXfrm>
    </dsp:sp>
    <dsp:sp modelId="{E8FE8802-7DE8-4978-9851-5BA2A5B43059}">
      <dsp:nvSpPr>
        <dsp:cNvPr id="0" name=""/>
        <dsp:cNvSpPr/>
      </dsp:nvSpPr>
      <dsp:spPr>
        <a:xfrm>
          <a:off x="5916171" y="594923"/>
          <a:ext cx="2814959" cy="331171"/>
        </a:xfrm>
        <a:prstGeom prst="rect">
          <a:avLst/>
        </a:prstGeom>
        <a:solidFill>
          <a:srgbClr val="ED145B"/>
        </a:solidFill>
        <a:ln w="12700" cap="flat" cmpd="sng" algn="ctr">
          <a:solidFill>
            <a:srgbClr val="ED265B"/>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B78B43-FD5A-40AC-A0D9-25F9B268D390}">
      <dsp:nvSpPr>
        <dsp:cNvPr id="0" name=""/>
        <dsp:cNvSpPr/>
      </dsp:nvSpPr>
      <dsp:spPr>
        <a:xfrm>
          <a:off x="5916171" y="719298"/>
          <a:ext cx="206797" cy="206797"/>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4FA8F6-2DF5-4468-863F-011BC7430326}">
      <dsp:nvSpPr>
        <dsp:cNvPr id="0" name=""/>
        <dsp:cNvSpPr/>
      </dsp:nvSpPr>
      <dsp:spPr>
        <a:xfrm>
          <a:off x="5916171" y="0"/>
          <a:ext cx="2814959" cy="594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l" defTabSz="1066800">
            <a:lnSpc>
              <a:spcPct val="90000"/>
            </a:lnSpc>
            <a:spcBef>
              <a:spcPct val="0"/>
            </a:spcBef>
            <a:spcAft>
              <a:spcPct val="35000"/>
            </a:spcAft>
            <a:buNone/>
          </a:pPr>
          <a:r>
            <a:rPr lang="pt-BR" sz="2400" b="0" i="0" kern="1200" dirty="0"/>
            <a:t>Importância da validação</a:t>
          </a:r>
          <a:endParaRPr lang="pt-BR" sz="2400" kern="1200" dirty="0"/>
        </a:p>
      </dsp:txBody>
      <dsp:txXfrm>
        <a:off x="5916171" y="0"/>
        <a:ext cx="2814959" cy="594923"/>
      </dsp:txXfrm>
    </dsp:sp>
    <dsp:sp modelId="{317E25DA-6C31-44EA-9BE4-E58C0E4CD199}">
      <dsp:nvSpPr>
        <dsp:cNvPr id="0" name=""/>
        <dsp:cNvSpPr/>
      </dsp:nvSpPr>
      <dsp:spPr>
        <a:xfrm>
          <a:off x="5916171" y="1201336"/>
          <a:ext cx="206792" cy="206792"/>
        </a:xfrm>
        <a:prstGeom prst="rect">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A9CB0D6-EF8C-41D5-BD01-8C6F9D29FBF0}">
      <dsp:nvSpPr>
        <dsp:cNvPr id="0" name=""/>
        <dsp:cNvSpPr/>
      </dsp:nvSpPr>
      <dsp:spPr>
        <a:xfrm>
          <a:off x="6113218" y="1063715"/>
          <a:ext cx="2617912" cy="482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Font typeface="Arial" panose="020B0604020202020204" pitchFamily="34" charset="0"/>
            <a:buNone/>
          </a:pPr>
          <a:r>
            <a:rPr lang="pt-BR" sz="1200" b="0" i="0" kern="1200" dirty="0"/>
            <a:t>Avaliar a capacidade do modelo de generalizar os padrões aprendidos durante o treinamento</a:t>
          </a:r>
          <a:endParaRPr lang="pt-BR" sz="1200" kern="1200" dirty="0"/>
        </a:p>
      </dsp:txBody>
      <dsp:txXfrm>
        <a:off x="6113218" y="1063715"/>
        <a:ext cx="2617912" cy="482032"/>
      </dsp:txXfrm>
    </dsp:sp>
    <dsp:sp modelId="{56B87E61-F0B2-46B9-A4D2-7E7A5231BE7C}">
      <dsp:nvSpPr>
        <dsp:cNvPr id="0" name=""/>
        <dsp:cNvSpPr/>
      </dsp:nvSpPr>
      <dsp:spPr>
        <a:xfrm>
          <a:off x="5916171" y="1683368"/>
          <a:ext cx="206792" cy="206792"/>
        </a:xfrm>
        <a:prstGeom prst="rect">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73314FE-B2FB-4091-9C59-828A9ACB6E99}">
      <dsp:nvSpPr>
        <dsp:cNvPr id="0" name=""/>
        <dsp:cNvSpPr/>
      </dsp:nvSpPr>
      <dsp:spPr>
        <a:xfrm>
          <a:off x="6113218" y="1545748"/>
          <a:ext cx="2617912" cy="482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Font typeface="Arial" panose="020B0604020202020204" pitchFamily="34" charset="0"/>
            <a:buNone/>
          </a:pPr>
          <a:r>
            <a:rPr lang="pt-BR" sz="1200" b="0" i="0" kern="1200" dirty="0"/>
            <a:t>Ajustar </a:t>
          </a:r>
          <a:r>
            <a:rPr lang="pt-BR" sz="1200" b="0" i="0" kern="1200" dirty="0" err="1"/>
            <a:t>hiperparâmetros</a:t>
          </a:r>
          <a:r>
            <a:rPr lang="pt-BR" sz="1200" b="0" i="0" kern="1200" dirty="0"/>
            <a:t> do modelo com base no desempenho no conjunto de validação</a:t>
          </a:r>
          <a:endParaRPr lang="pt-BR" sz="1200" kern="1200" dirty="0"/>
        </a:p>
      </dsp:txBody>
      <dsp:txXfrm>
        <a:off x="6113218" y="1545748"/>
        <a:ext cx="2617912" cy="482032"/>
      </dsp:txXfrm>
    </dsp:sp>
    <dsp:sp modelId="{94CFB8F1-EF48-4D60-8F60-F3D4BF1E68FA}">
      <dsp:nvSpPr>
        <dsp:cNvPr id="0" name=""/>
        <dsp:cNvSpPr/>
      </dsp:nvSpPr>
      <dsp:spPr>
        <a:xfrm>
          <a:off x="5916171" y="2165401"/>
          <a:ext cx="206792" cy="206792"/>
        </a:xfrm>
        <a:prstGeom prst="rect">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5EC795-CDE6-40BF-94D8-C85147D0235B}">
      <dsp:nvSpPr>
        <dsp:cNvPr id="0" name=""/>
        <dsp:cNvSpPr/>
      </dsp:nvSpPr>
      <dsp:spPr>
        <a:xfrm>
          <a:off x="6113218" y="2027781"/>
          <a:ext cx="2617912" cy="482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Font typeface="+mj-lt"/>
            <a:buNone/>
          </a:pPr>
          <a:r>
            <a:rPr lang="pt-BR" sz="1200" b="0" i="0" kern="1200" dirty="0"/>
            <a:t>Evitar o </a:t>
          </a:r>
          <a:r>
            <a:rPr lang="pt-BR" sz="1200" b="0" i="0" kern="1200" dirty="0" err="1"/>
            <a:t>overfitting</a:t>
          </a:r>
          <a:r>
            <a:rPr lang="pt-BR" sz="1200" b="0" i="0" kern="1200" dirty="0"/>
            <a:t>, onde o modelo se ajusta excessivamente aos dados de treinamento</a:t>
          </a:r>
        </a:p>
      </dsp:txBody>
      <dsp:txXfrm>
        <a:off x="6113218" y="2027781"/>
        <a:ext cx="2617912" cy="4820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C877E4-0CCD-4F3B-8B97-CC5E566A511B}">
      <dsp:nvSpPr>
        <dsp:cNvPr id="0" name=""/>
        <dsp:cNvSpPr/>
      </dsp:nvSpPr>
      <dsp:spPr>
        <a:xfrm>
          <a:off x="0" y="194287"/>
          <a:ext cx="8496944" cy="383760"/>
        </a:xfrm>
        <a:prstGeom prst="roundRect">
          <a:avLst/>
        </a:prstGeom>
        <a:solidFill>
          <a:srgbClr val="ED265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b="1" kern="1200" dirty="0" err="1">
              <a:latin typeface="Gotham HTF"/>
            </a:rPr>
            <a:t>LeNet</a:t>
          </a:r>
          <a:endParaRPr lang="pt-BR" sz="1600" b="1" kern="1200" dirty="0">
            <a:latin typeface="Gotham HTF"/>
          </a:endParaRPr>
        </a:p>
      </dsp:txBody>
      <dsp:txXfrm>
        <a:off x="18734" y="213021"/>
        <a:ext cx="8459476" cy="346292"/>
      </dsp:txXfrm>
    </dsp:sp>
    <dsp:sp modelId="{6CEBC779-2A21-4033-8D7C-494918265F32}">
      <dsp:nvSpPr>
        <dsp:cNvPr id="0" name=""/>
        <dsp:cNvSpPr/>
      </dsp:nvSpPr>
      <dsp:spPr>
        <a:xfrm>
          <a:off x="0" y="578047"/>
          <a:ext cx="8496944"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pt-BR" sz="1200" b="0" i="0" kern="1200" dirty="0">
              <a:latin typeface="Gotham HTF"/>
            </a:rPr>
            <a:t>foi proposta em 1998 e já continha camadas de convolução com filtros 5x5 e passo 1, e agrupamentos com filtros 2x2 com passo 2, intercaladas, seguidas de camadas FC. A sequência de camadas eram: CONV-POOL-CONV-POOL-FC-FC.</a:t>
          </a:r>
          <a:endParaRPr lang="pt-BR" sz="1200" kern="1200" dirty="0">
            <a:latin typeface="Gotham HTF"/>
          </a:endParaRPr>
        </a:p>
      </dsp:txBody>
      <dsp:txXfrm>
        <a:off x="0" y="578047"/>
        <a:ext cx="8496944" cy="380880"/>
      </dsp:txXfrm>
    </dsp:sp>
    <dsp:sp modelId="{4413DE17-FB43-4167-91EF-283C30A7763A}">
      <dsp:nvSpPr>
        <dsp:cNvPr id="0" name=""/>
        <dsp:cNvSpPr/>
      </dsp:nvSpPr>
      <dsp:spPr>
        <a:xfrm>
          <a:off x="0" y="958927"/>
          <a:ext cx="8496944" cy="383760"/>
        </a:xfrm>
        <a:prstGeom prst="roundRect">
          <a:avLst/>
        </a:prstGeom>
        <a:solidFill>
          <a:srgbClr val="ED265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b="1" kern="1200" dirty="0" err="1">
              <a:latin typeface="Gotham HTF"/>
            </a:rPr>
            <a:t>AlexNET</a:t>
          </a:r>
          <a:endParaRPr lang="pt-BR" sz="1600" b="1" kern="1200" dirty="0">
            <a:latin typeface="Gotham HTF"/>
          </a:endParaRPr>
        </a:p>
      </dsp:txBody>
      <dsp:txXfrm>
        <a:off x="18734" y="977661"/>
        <a:ext cx="8459476" cy="346292"/>
      </dsp:txXfrm>
    </dsp:sp>
    <dsp:sp modelId="{DF1C4A9D-C6A9-4E23-B486-3B99873478BE}">
      <dsp:nvSpPr>
        <dsp:cNvPr id="0" name=""/>
        <dsp:cNvSpPr/>
      </dsp:nvSpPr>
      <dsp:spPr>
        <a:xfrm>
          <a:off x="0" y="1342688"/>
          <a:ext cx="8496944"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pt-BR" sz="1200" b="0" i="0" kern="1200" dirty="0">
              <a:latin typeface="Gotham HTF"/>
            </a:rPr>
            <a:t>proposta em 2012, bem mais complexa que a </a:t>
          </a:r>
          <a:r>
            <a:rPr lang="pt-BR" sz="1200" b="0" i="0" kern="1200" dirty="0" err="1">
              <a:latin typeface="Gotham HTF"/>
            </a:rPr>
            <a:t>LeNET</a:t>
          </a:r>
          <a:r>
            <a:rPr lang="pt-BR" sz="1200" b="0" i="0" kern="1200" dirty="0">
              <a:latin typeface="Gotham HTF"/>
            </a:rPr>
            <a:t>. Essa arquitetura continha cinco camadas de convolução, batch de tamanho 128, e primeiro uso da função de ativação </a:t>
          </a:r>
          <a:r>
            <a:rPr lang="pt-BR" sz="1200" b="0" i="0" kern="1200" dirty="0" err="1">
              <a:latin typeface="Gotham HTF"/>
            </a:rPr>
            <a:t>ReLU</a:t>
          </a:r>
          <a:r>
            <a:rPr lang="pt-BR" sz="1200" b="0" i="0" kern="1200" dirty="0">
              <a:latin typeface="Gotham HTF"/>
            </a:rPr>
            <a:t>.</a:t>
          </a:r>
          <a:endParaRPr lang="pt-BR" sz="1200" kern="1200" dirty="0">
            <a:latin typeface="Gotham HTF"/>
          </a:endParaRPr>
        </a:p>
      </dsp:txBody>
      <dsp:txXfrm>
        <a:off x="0" y="1342688"/>
        <a:ext cx="8496944" cy="380880"/>
      </dsp:txXfrm>
    </dsp:sp>
    <dsp:sp modelId="{2D162F12-9886-4213-9ACC-1E0A68670545}">
      <dsp:nvSpPr>
        <dsp:cNvPr id="0" name=""/>
        <dsp:cNvSpPr/>
      </dsp:nvSpPr>
      <dsp:spPr>
        <a:xfrm>
          <a:off x="0" y="1723568"/>
          <a:ext cx="8496944" cy="383760"/>
        </a:xfrm>
        <a:prstGeom prst="roundRect">
          <a:avLst/>
        </a:prstGeom>
        <a:solidFill>
          <a:srgbClr val="ED265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b="1" kern="1200" dirty="0">
              <a:latin typeface="Gotham HTF"/>
            </a:rPr>
            <a:t>VGG</a:t>
          </a:r>
        </a:p>
      </dsp:txBody>
      <dsp:txXfrm>
        <a:off x="18734" y="1742302"/>
        <a:ext cx="8459476" cy="346292"/>
      </dsp:txXfrm>
    </dsp:sp>
    <dsp:sp modelId="{9FC844D3-4612-4D65-B51F-DABB163C53AC}">
      <dsp:nvSpPr>
        <dsp:cNvPr id="0" name=""/>
        <dsp:cNvSpPr/>
      </dsp:nvSpPr>
      <dsp:spPr>
        <a:xfrm>
          <a:off x="0" y="2107328"/>
          <a:ext cx="8496944"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pt-BR" sz="1200" b="0" i="0" kern="1200" dirty="0">
              <a:latin typeface="Gotham HTF"/>
            </a:rPr>
            <a:t>em 2014 surge a arquitetura VGG com a ideia de filtros menores (3x3) em redes mais profundas com mínimo de 12 convoluções e </a:t>
          </a:r>
          <a:r>
            <a:rPr lang="pt-BR" sz="1200" b="0" i="0" kern="1200" dirty="0" err="1">
              <a:latin typeface="Gotham HTF"/>
            </a:rPr>
            <a:t>maxpooling</a:t>
          </a:r>
          <a:r>
            <a:rPr lang="pt-BR" sz="1200" b="0" i="0" kern="1200" dirty="0">
              <a:latin typeface="Gotham HTF"/>
            </a:rPr>
            <a:t> com filtros 2x2. Filtros menores geram menos parâmetros. Porém as camadas FC geravam uma quantidade muito grande de parâmetros e, as convoluções iniciais utilizavam muita memória RAM, tornando essa rede muito pesada.</a:t>
          </a:r>
          <a:endParaRPr lang="pt-BR" sz="1200" kern="1200" dirty="0">
            <a:latin typeface="Gotham HTF"/>
          </a:endParaRPr>
        </a:p>
      </dsp:txBody>
      <dsp:txXfrm>
        <a:off x="0" y="2107328"/>
        <a:ext cx="8496944" cy="546480"/>
      </dsp:txXfrm>
    </dsp:sp>
    <dsp:sp modelId="{84EE6A05-8299-43EC-89CA-820C505DD678}">
      <dsp:nvSpPr>
        <dsp:cNvPr id="0" name=""/>
        <dsp:cNvSpPr/>
      </dsp:nvSpPr>
      <dsp:spPr>
        <a:xfrm>
          <a:off x="0" y="2653808"/>
          <a:ext cx="8496944" cy="383760"/>
        </a:xfrm>
        <a:prstGeom prst="roundRect">
          <a:avLst/>
        </a:prstGeom>
        <a:solidFill>
          <a:srgbClr val="ED265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b="1" kern="1200" dirty="0" err="1">
              <a:latin typeface="Gotham HTF"/>
            </a:rPr>
            <a:t>GoogleNET</a:t>
          </a:r>
          <a:endParaRPr lang="pt-BR" sz="1600" b="1" kern="1200" dirty="0">
            <a:latin typeface="Gotham HTF"/>
          </a:endParaRPr>
        </a:p>
      </dsp:txBody>
      <dsp:txXfrm>
        <a:off x="18734" y="2672542"/>
        <a:ext cx="8459476" cy="346292"/>
      </dsp:txXfrm>
    </dsp:sp>
    <dsp:sp modelId="{9A1830C6-9199-4BA3-B09C-3E334A39169B}">
      <dsp:nvSpPr>
        <dsp:cNvPr id="0" name=""/>
        <dsp:cNvSpPr/>
      </dsp:nvSpPr>
      <dsp:spPr>
        <a:xfrm>
          <a:off x="0" y="3037568"/>
          <a:ext cx="8496944"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pt-BR" sz="1200" b="0" i="0" kern="1200" dirty="0">
              <a:latin typeface="Gotham HTF"/>
            </a:rPr>
            <a:t>também em 2014 surgiu a ideia de se utilizar filtros de forma paralela, mais especificamente, fazer uso de uma nova camada chamada </a:t>
          </a:r>
          <a:r>
            <a:rPr lang="pt-BR" sz="1200" b="0" i="0" kern="1200" dirty="0" err="1">
              <a:latin typeface="Gotham HTF"/>
            </a:rPr>
            <a:t>Inception</a:t>
          </a:r>
          <a:r>
            <a:rPr lang="pt-BR" sz="1200" b="0" i="0" kern="1200" dirty="0">
              <a:latin typeface="Gotham HTF"/>
            </a:rPr>
            <a:t>, que se tornou elemento básico desta rede, onde tinha-se em sequência, nove módulos do tipo </a:t>
          </a:r>
          <a:r>
            <a:rPr lang="pt-BR" sz="1200" b="0" i="0" kern="1200" dirty="0" err="1">
              <a:latin typeface="Gotham HTF"/>
            </a:rPr>
            <a:t>Inception</a:t>
          </a:r>
          <a:r>
            <a:rPr lang="pt-BR" sz="1200" b="0" i="0" kern="1200" dirty="0">
              <a:latin typeface="Gotham HTF"/>
            </a:rPr>
            <a:t>. Este módulo possui convoluções 3x3 e 5x5 precedidas de convoluções 1x1 a fim de se reduzir o custo computacional.</a:t>
          </a:r>
          <a:endParaRPr lang="pt-BR" sz="1200" kern="1200" dirty="0">
            <a:latin typeface="Gotham HTF"/>
          </a:endParaRPr>
        </a:p>
      </dsp:txBody>
      <dsp:txXfrm>
        <a:off x="0" y="3037568"/>
        <a:ext cx="8496944" cy="546480"/>
      </dsp:txXfrm>
    </dsp:sp>
    <dsp:sp modelId="{923C1C74-2011-4BC3-A14F-DD091DC749F9}">
      <dsp:nvSpPr>
        <dsp:cNvPr id="0" name=""/>
        <dsp:cNvSpPr/>
      </dsp:nvSpPr>
      <dsp:spPr>
        <a:xfrm>
          <a:off x="0" y="3584048"/>
          <a:ext cx="8496944" cy="383760"/>
        </a:xfrm>
        <a:prstGeom prst="roundRect">
          <a:avLst/>
        </a:prstGeom>
        <a:solidFill>
          <a:srgbClr val="ED265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b="1" kern="1200" dirty="0" err="1">
              <a:latin typeface="Gotham HTF"/>
            </a:rPr>
            <a:t>ResNET</a:t>
          </a:r>
          <a:endParaRPr lang="pt-BR" sz="1600" b="1" kern="1200" dirty="0">
            <a:latin typeface="Gotham HTF"/>
          </a:endParaRPr>
        </a:p>
      </dsp:txBody>
      <dsp:txXfrm>
        <a:off x="18734" y="3602782"/>
        <a:ext cx="8459476" cy="346292"/>
      </dsp:txXfrm>
    </dsp:sp>
    <dsp:sp modelId="{0C64C61F-564F-4045-91E6-F74138233E2B}">
      <dsp:nvSpPr>
        <dsp:cNvPr id="0" name=""/>
        <dsp:cNvSpPr/>
      </dsp:nvSpPr>
      <dsp:spPr>
        <a:xfrm>
          <a:off x="0" y="3967808"/>
          <a:ext cx="8496944" cy="894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pt-BR" sz="1200" b="0" i="0" kern="1200" dirty="0">
              <a:latin typeface="Gotham HTF"/>
            </a:rPr>
            <a:t>ou rede residual, proposta em 2015, de forma simplificada, a ideia é de se realizar um curto-circuito a cada duas convoluções, acrescentando um resultado anterior ao resultado futuro. Assim, diferentemente de uma rede tradicional, quanto mais camadas, menor o erro. Porém para os atuais projetos </a:t>
          </a:r>
          <a:r>
            <a:rPr lang="pt-BR" sz="1200" b="0" i="0" kern="1200" dirty="0" err="1">
              <a:latin typeface="Gotham HTF"/>
            </a:rPr>
            <a:t>ResNET</a:t>
          </a:r>
          <a:r>
            <a:rPr lang="pt-BR" sz="1200" b="0" i="0" kern="1200" dirty="0">
              <a:latin typeface="Gotham HTF"/>
            </a:rPr>
            <a:t> de 50, 101 e 152 camadas, ao invés de se trabalhar com 2 camadas </a:t>
          </a:r>
          <a:r>
            <a:rPr lang="pt-BR" sz="1200" b="0" i="0" kern="1200" dirty="0" err="1">
              <a:latin typeface="Gotham HTF"/>
            </a:rPr>
            <a:t>convolucionais</a:t>
          </a:r>
          <a:r>
            <a:rPr lang="pt-BR" sz="1200" b="0" i="0" kern="1200" dirty="0">
              <a:latin typeface="Gotham HTF"/>
            </a:rPr>
            <a:t> de 3x3, uma é retirada e são inseridas duas convoluções 1x1, diminuindo o custo computacional, como visto na </a:t>
          </a:r>
          <a:r>
            <a:rPr lang="pt-BR" sz="1200" b="0" i="0" kern="1200" dirty="0" err="1">
              <a:latin typeface="Gotham HTF"/>
            </a:rPr>
            <a:t>GoogleNET</a:t>
          </a:r>
          <a:r>
            <a:rPr lang="pt-BR" sz="1200" b="0" i="0" kern="1200" dirty="0">
              <a:latin typeface="Gotham HTF"/>
            </a:rPr>
            <a:t>.</a:t>
          </a:r>
          <a:endParaRPr lang="pt-BR" sz="1200" kern="1200" dirty="0">
            <a:latin typeface="Gotham HTF"/>
          </a:endParaRPr>
        </a:p>
      </dsp:txBody>
      <dsp:txXfrm>
        <a:off x="0" y="3967808"/>
        <a:ext cx="8496944" cy="894240"/>
      </dsp:txXfrm>
    </dsp:sp>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A5E1ED-E65E-440E-8A4B-5F5DC973F797}" type="datetimeFigureOut">
              <a:rPr lang="pt-BR" smtClean="0"/>
              <a:pPr/>
              <a:t>11/04/2023</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0942CD-4DA8-49D4-9C3A-BA5FFA832728}" type="slidenum">
              <a:rPr lang="pt-BR" smtClean="0"/>
              <a:pPr/>
              <a:t>‹nº›</a:t>
            </a:fld>
            <a:endParaRPr lang="pt-BR"/>
          </a:p>
        </p:txBody>
      </p:sp>
    </p:spTree>
    <p:extLst>
      <p:ext uri="{BB962C8B-B14F-4D97-AF65-F5344CB8AC3E}">
        <p14:creationId xmlns:p14="http://schemas.microsoft.com/office/powerpoint/2010/main" val="4014017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Bom gente, o que nós vimos na ultima aula? Alguém lembra? A gente falou que RN são para casos muito complexos ou que não possuem uma solução obvia. Algoritmo já existe....</a:t>
            </a:r>
          </a:p>
          <a:p>
            <a:endParaRPr lang="pt-BR" dirty="0"/>
          </a:p>
          <a:p>
            <a:r>
              <a:rPr lang="pt-BR" dirty="0"/>
              <a:t>A gente viu </a:t>
            </a:r>
            <a:r>
              <a:rPr lang="pt-BR" dirty="0" err="1"/>
              <a:t>neuronio</a:t>
            </a:r>
            <a:r>
              <a:rPr lang="pt-BR" dirty="0"/>
              <a:t>, e como ele funciona. Entradas, pesos, função de ativação, saída.</a:t>
            </a:r>
          </a:p>
          <a:p>
            <a:endParaRPr lang="pt-BR" dirty="0"/>
          </a:p>
          <a:p>
            <a:r>
              <a:rPr lang="pt-BR" dirty="0"/>
              <a:t>E vocês lembram lá do teste que fizemos com o </a:t>
            </a:r>
            <a:r>
              <a:rPr lang="pt-BR" dirty="0" err="1"/>
              <a:t>dataset</a:t>
            </a:r>
            <a:r>
              <a:rPr lang="pt-BR" dirty="0"/>
              <a:t> Isis? </a:t>
            </a:r>
            <a:r>
              <a:rPr lang="pt-BR" dirty="0" err="1"/>
              <a:t>Pq</a:t>
            </a:r>
            <a:r>
              <a:rPr lang="pt-BR" dirty="0"/>
              <a:t> ele só classificava bem uma espécie?</a:t>
            </a:r>
          </a:p>
        </p:txBody>
      </p:sp>
      <p:sp>
        <p:nvSpPr>
          <p:cNvPr id="4" name="Espaço Reservado para Número de Slide 3"/>
          <p:cNvSpPr>
            <a:spLocks noGrp="1"/>
          </p:cNvSpPr>
          <p:nvPr>
            <p:ph type="sldNum" sz="quarter" idx="5"/>
          </p:nvPr>
        </p:nvSpPr>
        <p:spPr/>
        <p:txBody>
          <a:bodyPr/>
          <a:lstStyle/>
          <a:p>
            <a:fld id="{FD0942CD-4DA8-49D4-9C3A-BA5FFA832728}" type="slidenum">
              <a:rPr lang="pt-BR" smtClean="0"/>
              <a:pPr/>
              <a:t>2</a:t>
            </a:fld>
            <a:endParaRPr lang="pt-BR"/>
          </a:p>
        </p:txBody>
      </p:sp>
    </p:spTree>
    <p:extLst>
      <p:ext uri="{BB962C8B-B14F-4D97-AF65-F5344CB8AC3E}">
        <p14:creationId xmlns:p14="http://schemas.microsoft.com/office/powerpoint/2010/main" val="1064467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D0942CD-4DA8-49D4-9C3A-BA5FFA832728}" type="slidenum">
              <a:rPr lang="pt-BR" smtClean="0"/>
              <a:pPr/>
              <a:t>3</a:t>
            </a:fld>
            <a:endParaRPr lang="pt-BR"/>
          </a:p>
        </p:txBody>
      </p:sp>
    </p:spTree>
    <p:extLst>
      <p:ext uri="{BB962C8B-B14F-4D97-AF65-F5344CB8AC3E}">
        <p14:creationId xmlns:p14="http://schemas.microsoft.com/office/powerpoint/2010/main" val="197832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D0942CD-4DA8-49D4-9C3A-BA5FFA832728}" type="slidenum">
              <a:rPr lang="pt-BR" smtClean="0"/>
              <a:pPr/>
              <a:t>4</a:t>
            </a:fld>
            <a:endParaRPr lang="pt-BR"/>
          </a:p>
        </p:txBody>
      </p:sp>
    </p:spTree>
    <p:extLst>
      <p:ext uri="{BB962C8B-B14F-4D97-AF65-F5344CB8AC3E}">
        <p14:creationId xmlns:p14="http://schemas.microsoft.com/office/powerpoint/2010/main" val="4259216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D0942CD-4DA8-49D4-9C3A-BA5FFA832728}" type="slidenum">
              <a:rPr lang="pt-BR" smtClean="0"/>
              <a:pPr/>
              <a:t>5</a:t>
            </a:fld>
            <a:endParaRPr lang="pt-BR"/>
          </a:p>
        </p:txBody>
      </p:sp>
    </p:spTree>
    <p:extLst>
      <p:ext uri="{BB962C8B-B14F-4D97-AF65-F5344CB8AC3E}">
        <p14:creationId xmlns:p14="http://schemas.microsoft.com/office/powerpoint/2010/main" val="4233918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D0942CD-4DA8-49D4-9C3A-BA5FFA832728}" type="slidenum">
              <a:rPr lang="pt-BR" smtClean="0"/>
              <a:pPr/>
              <a:t>6</a:t>
            </a:fld>
            <a:endParaRPr lang="pt-BR"/>
          </a:p>
        </p:txBody>
      </p:sp>
    </p:spTree>
    <p:extLst>
      <p:ext uri="{BB962C8B-B14F-4D97-AF65-F5344CB8AC3E}">
        <p14:creationId xmlns:p14="http://schemas.microsoft.com/office/powerpoint/2010/main" val="3056146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D0942CD-4DA8-49D4-9C3A-BA5FFA832728}" type="slidenum">
              <a:rPr lang="pt-BR" smtClean="0"/>
              <a:pPr/>
              <a:t>7</a:t>
            </a:fld>
            <a:endParaRPr lang="pt-BR"/>
          </a:p>
        </p:txBody>
      </p:sp>
    </p:spTree>
    <p:extLst>
      <p:ext uri="{BB962C8B-B14F-4D97-AF65-F5344CB8AC3E}">
        <p14:creationId xmlns:p14="http://schemas.microsoft.com/office/powerpoint/2010/main" val="604030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D0942CD-4DA8-49D4-9C3A-BA5FFA832728}" type="slidenum">
              <a:rPr lang="pt-BR" smtClean="0"/>
              <a:pPr/>
              <a:t>8</a:t>
            </a:fld>
            <a:endParaRPr lang="pt-BR"/>
          </a:p>
        </p:txBody>
      </p:sp>
    </p:spTree>
    <p:extLst>
      <p:ext uri="{BB962C8B-B14F-4D97-AF65-F5344CB8AC3E}">
        <p14:creationId xmlns:p14="http://schemas.microsoft.com/office/powerpoint/2010/main" val="2173946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D0942CD-4DA8-49D4-9C3A-BA5FFA832728}" type="slidenum">
              <a:rPr lang="pt-BR" smtClean="0"/>
              <a:pPr/>
              <a:t>9</a:t>
            </a:fld>
            <a:endParaRPr lang="pt-BR"/>
          </a:p>
        </p:txBody>
      </p:sp>
    </p:spTree>
    <p:extLst>
      <p:ext uri="{BB962C8B-B14F-4D97-AF65-F5344CB8AC3E}">
        <p14:creationId xmlns:p14="http://schemas.microsoft.com/office/powerpoint/2010/main" val="2270828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30A214-E188-C77C-B425-513451BCFB64}"/>
              </a:ext>
            </a:extLst>
          </p:cNvPr>
          <p:cNvSpPr>
            <a:spLocks noGrp="1"/>
          </p:cNvSpPr>
          <p:nvPr>
            <p:ph type="ctrTitle"/>
          </p:nvPr>
        </p:nvSpPr>
        <p:spPr>
          <a:xfrm>
            <a:off x="1143000" y="1122363"/>
            <a:ext cx="6858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A150CF2E-D0E3-F59B-D9C8-C55D6268700B}"/>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43936CC2-0E36-B5CC-0790-6253A28F4730}"/>
              </a:ext>
            </a:extLst>
          </p:cNvPr>
          <p:cNvSpPr>
            <a:spLocks noGrp="1"/>
          </p:cNvSpPr>
          <p:nvPr>
            <p:ph type="dt" sz="half" idx="10"/>
          </p:nvPr>
        </p:nvSpPr>
        <p:spPr/>
        <p:txBody>
          <a:bodyPr/>
          <a:lstStyle/>
          <a:p>
            <a:fld id="{1787AD07-0C2A-424C-83EF-FCCF4A0D3BA0}" type="datetime1">
              <a:rPr lang="pt-BR" smtClean="0"/>
              <a:t>11/04/2023</a:t>
            </a:fld>
            <a:endParaRPr lang="pt-BR"/>
          </a:p>
        </p:txBody>
      </p:sp>
      <p:sp>
        <p:nvSpPr>
          <p:cNvPr id="5" name="Espaço Reservado para Rodapé 4">
            <a:extLst>
              <a:ext uri="{FF2B5EF4-FFF2-40B4-BE49-F238E27FC236}">
                <a16:creationId xmlns:a16="http://schemas.microsoft.com/office/drawing/2014/main" id="{4720CDAD-8DC1-477B-56DE-2AC6E9F39428}"/>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478435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BEAD23-7783-893D-17B8-452503D06794}"/>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FE8F5BD4-F27D-69D7-9453-CB794E13BFDE}"/>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504015A-69BA-8802-36D2-C65FCD25A2EB}"/>
              </a:ext>
            </a:extLst>
          </p:cNvPr>
          <p:cNvSpPr>
            <a:spLocks noGrp="1"/>
          </p:cNvSpPr>
          <p:nvPr>
            <p:ph type="dt" sz="half" idx="10"/>
          </p:nvPr>
        </p:nvSpPr>
        <p:spPr/>
        <p:txBody>
          <a:bodyPr/>
          <a:lstStyle/>
          <a:p>
            <a:fld id="{2F92FB66-59C8-46A5-AD82-5DAAFD2DC390}" type="datetime1">
              <a:rPr lang="pt-BR" smtClean="0"/>
              <a:t>11/04/2023</a:t>
            </a:fld>
            <a:endParaRPr lang="pt-BR"/>
          </a:p>
        </p:txBody>
      </p:sp>
      <p:sp>
        <p:nvSpPr>
          <p:cNvPr id="5" name="Espaço Reservado para Rodapé 4">
            <a:extLst>
              <a:ext uri="{FF2B5EF4-FFF2-40B4-BE49-F238E27FC236}">
                <a16:creationId xmlns:a16="http://schemas.microsoft.com/office/drawing/2014/main" id="{20354F22-FC12-CE6D-59C2-1382867A4067}"/>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1180789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6F3F501-CB02-C519-2635-E0F0D716D2A1}"/>
              </a:ext>
            </a:extLst>
          </p:cNvPr>
          <p:cNvSpPr>
            <a:spLocks noGrp="1"/>
          </p:cNvSpPr>
          <p:nvPr>
            <p:ph type="title" orient="vert"/>
          </p:nvPr>
        </p:nvSpPr>
        <p:spPr>
          <a:xfrm>
            <a:off x="6543675" y="365125"/>
            <a:ext cx="1971675"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CF36AE80-6041-B154-D336-1DC6F4DE38A0}"/>
              </a:ext>
            </a:extLst>
          </p:cNvPr>
          <p:cNvSpPr>
            <a:spLocks noGrp="1"/>
          </p:cNvSpPr>
          <p:nvPr>
            <p:ph type="body" orient="vert" idx="1"/>
          </p:nvPr>
        </p:nvSpPr>
        <p:spPr>
          <a:xfrm>
            <a:off x="628650" y="365125"/>
            <a:ext cx="5762625"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4E006C1-761A-8C81-8861-24FDEBA5562A}"/>
              </a:ext>
            </a:extLst>
          </p:cNvPr>
          <p:cNvSpPr>
            <a:spLocks noGrp="1"/>
          </p:cNvSpPr>
          <p:nvPr>
            <p:ph type="dt" sz="half" idx="10"/>
          </p:nvPr>
        </p:nvSpPr>
        <p:spPr/>
        <p:txBody>
          <a:bodyPr/>
          <a:lstStyle/>
          <a:p>
            <a:fld id="{3D5CC8D2-C61E-4471-AD68-1C0D45A8EAFC}" type="datetime1">
              <a:rPr lang="pt-BR" smtClean="0"/>
              <a:t>11/04/2023</a:t>
            </a:fld>
            <a:endParaRPr lang="pt-BR"/>
          </a:p>
        </p:txBody>
      </p:sp>
      <p:sp>
        <p:nvSpPr>
          <p:cNvPr id="5" name="Espaço Reservado para Rodapé 4">
            <a:extLst>
              <a:ext uri="{FF2B5EF4-FFF2-40B4-BE49-F238E27FC236}">
                <a16:creationId xmlns:a16="http://schemas.microsoft.com/office/drawing/2014/main" id="{E2D636FE-F941-2EEB-1F92-DA2395306515}"/>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1290688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5" name="Holder 4">
            <a:extLst>
              <a:ext uri="{FF2B5EF4-FFF2-40B4-BE49-F238E27FC236}">
                <a16:creationId xmlns:a16="http://schemas.microsoft.com/office/drawing/2014/main" id="{AD411D46-9E17-D6EB-83C7-D67283ACDD37}"/>
              </a:ext>
            </a:extLst>
          </p:cNvPr>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6" name="Holder 5">
            <a:extLst>
              <a:ext uri="{FF2B5EF4-FFF2-40B4-BE49-F238E27FC236}">
                <a16:creationId xmlns:a16="http://schemas.microsoft.com/office/drawing/2014/main" id="{2D84562A-7C97-4305-1D4B-21C71A2A1854}"/>
              </a:ext>
            </a:extLst>
          </p:cNvPr>
          <p:cNvSpPr>
            <a:spLocks noGrp="1"/>
          </p:cNvSpPr>
          <p:nvPr>
            <p:ph type="dt" sz="half" idx="6"/>
          </p:nvPr>
        </p:nvSpPr>
        <p:spPr>
          <a:xfrm>
            <a:off x="457200" y="6377941"/>
            <a:ext cx="2103120" cy="369332"/>
          </a:xfrm>
          <a:prstGeom prst="rect">
            <a:avLst/>
          </a:prstGeom>
        </p:spPr>
        <p:txBody>
          <a:bodyPr lIns="0" tIns="0" rIns="0" bIns="0"/>
          <a:lstStyle>
            <a:lvl1pPr algn="l">
              <a:defRPr>
                <a:solidFill>
                  <a:srgbClr val="F00659"/>
                </a:solidFill>
              </a:defRPr>
            </a:lvl1pPr>
          </a:lstStyle>
          <a:p>
            <a:fld id="{C3E38981-C08A-4A29-B885-392FB4EE0709}" type="datetime1">
              <a:rPr lang="pt-BR" smtClean="0"/>
              <a:t>11/04/2023</a:t>
            </a:fld>
            <a:endParaRPr lang="en-US" dirty="0"/>
          </a:p>
        </p:txBody>
      </p:sp>
    </p:spTree>
    <p:extLst>
      <p:ext uri="{BB962C8B-B14F-4D97-AF65-F5344CB8AC3E}">
        <p14:creationId xmlns:p14="http://schemas.microsoft.com/office/powerpoint/2010/main" val="3612399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abeçalho da Seção">
    <p:bg>
      <p:bgPr>
        <a:solidFill>
          <a:schemeClr val="bg1"/>
        </a:solidFill>
        <a:effectLst/>
      </p:bgPr>
    </p:bg>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66BBCFB1-7055-FAC3-9389-5D3744D51AE9}"/>
              </a:ext>
            </a:extLst>
          </p:cNvPr>
          <p:cNvPicPr>
            <a:picLocks noChangeAspect="1"/>
          </p:cNvPicPr>
          <p:nvPr userDrawn="1"/>
        </p:nvPicPr>
        <p:blipFill>
          <a:blip r:embed="rId2"/>
          <a:stretch>
            <a:fillRect/>
          </a:stretch>
        </p:blipFill>
        <p:spPr>
          <a:xfrm>
            <a:off x="1" y="1975644"/>
            <a:ext cx="9143999" cy="2906713"/>
          </a:xfrm>
          <a:prstGeom prst="rect">
            <a:avLst/>
          </a:prstGeom>
        </p:spPr>
      </p:pic>
      <p:sp>
        <p:nvSpPr>
          <p:cNvPr id="2" name="Título 1">
            <a:extLst>
              <a:ext uri="{FF2B5EF4-FFF2-40B4-BE49-F238E27FC236}">
                <a16:creationId xmlns:a16="http://schemas.microsoft.com/office/drawing/2014/main" id="{F05CB39F-3DB8-E388-0EA0-7784F89937FC}"/>
              </a:ext>
            </a:extLst>
          </p:cNvPr>
          <p:cNvSpPr>
            <a:spLocks noGrp="1"/>
          </p:cNvSpPr>
          <p:nvPr>
            <p:ph type="title" hasCustomPrompt="1"/>
          </p:nvPr>
        </p:nvSpPr>
        <p:spPr>
          <a:xfrm>
            <a:off x="628650" y="2073528"/>
            <a:ext cx="8387603" cy="1234448"/>
          </a:xfrm>
        </p:spPr>
        <p:txBody>
          <a:bodyPr anchor="ctr">
            <a:normAutofit/>
          </a:bodyPr>
          <a:lstStyle>
            <a:lvl1pPr>
              <a:defRPr sz="3000">
                <a:solidFill>
                  <a:schemeClr val="bg1">
                    <a:lumMod val="85000"/>
                  </a:schemeClr>
                </a:solidFill>
                <a:latin typeface="Gotham HTF"/>
              </a:defRPr>
            </a:lvl1pPr>
          </a:lstStyle>
          <a:p>
            <a:r>
              <a:rPr lang="pt-BR" dirty="0">
                <a:effectLst/>
                <a:latin typeface="Arial" panose="020B0604020202020204" pitchFamily="34" charset="0"/>
              </a:rPr>
              <a:t>Copyright © 2023 Prof. Fulano de tal</a:t>
            </a:r>
            <a:endParaRPr lang="pt-BR" dirty="0"/>
          </a:p>
        </p:txBody>
      </p:sp>
      <p:pic>
        <p:nvPicPr>
          <p:cNvPr id="10" name="Imagem 9">
            <a:extLst>
              <a:ext uri="{FF2B5EF4-FFF2-40B4-BE49-F238E27FC236}">
                <a16:creationId xmlns:a16="http://schemas.microsoft.com/office/drawing/2014/main" id="{0B763F2B-2F27-786A-0992-2F196A37DED3}"/>
              </a:ext>
            </a:extLst>
          </p:cNvPr>
          <p:cNvPicPr>
            <a:picLocks noChangeAspect="1"/>
          </p:cNvPicPr>
          <p:nvPr userDrawn="1"/>
        </p:nvPicPr>
        <p:blipFill>
          <a:blip r:embed="rId3"/>
          <a:stretch>
            <a:fillRect/>
          </a:stretch>
        </p:blipFill>
        <p:spPr>
          <a:xfrm>
            <a:off x="420070" y="2039438"/>
            <a:ext cx="149369" cy="2592933"/>
          </a:xfrm>
          <a:prstGeom prst="rect">
            <a:avLst/>
          </a:prstGeom>
        </p:spPr>
      </p:pic>
      <p:sp>
        <p:nvSpPr>
          <p:cNvPr id="18" name="Título 1">
            <a:extLst>
              <a:ext uri="{FF2B5EF4-FFF2-40B4-BE49-F238E27FC236}">
                <a16:creationId xmlns:a16="http://schemas.microsoft.com/office/drawing/2014/main" id="{FE912F4A-A0EB-DE48-638D-F3D24238F7A8}"/>
              </a:ext>
            </a:extLst>
          </p:cNvPr>
          <p:cNvSpPr txBox="1">
            <a:spLocks/>
          </p:cNvSpPr>
          <p:nvPr userDrawn="1"/>
        </p:nvSpPr>
        <p:spPr>
          <a:xfrm>
            <a:off x="628649" y="3357951"/>
            <a:ext cx="8024534" cy="1234448"/>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000" b="1" kern="1200">
                <a:solidFill>
                  <a:schemeClr val="bg1">
                    <a:lumMod val="85000"/>
                  </a:schemeClr>
                </a:solidFill>
                <a:latin typeface="Arial" panose="020B0604020202020204" pitchFamily="34" charset="0"/>
                <a:ea typeface="+mj-ea"/>
                <a:cs typeface="Arial" panose="020B0604020202020204" pitchFamily="34" charset="0"/>
              </a:defRPr>
            </a:lvl1pPr>
          </a:lstStyle>
          <a:p>
            <a:pPr algn="just"/>
            <a:r>
              <a:rPr lang="pt-BR" sz="1400" dirty="0">
                <a:effectLst/>
                <a:latin typeface="Gotham HTF"/>
              </a:rPr>
              <a:t>Todos direitos reservados. Reprodução ou divulgação total ou parcial deste documento é expressamente proibido sem o consentimento formal, por escrito, do Professor (autor).</a:t>
            </a:r>
            <a:endParaRPr lang="pt-BR" sz="2800" dirty="0">
              <a:latin typeface="Gotham HTF"/>
            </a:endParaRPr>
          </a:p>
        </p:txBody>
      </p:sp>
    </p:spTree>
    <p:extLst>
      <p:ext uri="{BB962C8B-B14F-4D97-AF65-F5344CB8AC3E}">
        <p14:creationId xmlns:p14="http://schemas.microsoft.com/office/powerpoint/2010/main" val="39821752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1"/>
            <a:ext cx="7772400"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1"/>
            <a:ext cx="6400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457200" y="6377941"/>
            <a:ext cx="2103120" cy="369332"/>
          </a:xfrm>
          <a:prstGeom prst="rect">
            <a:avLst/>
          </a:prstGeom>
        </p:spPr>
        <p:txBody>
          <a:bodyPr lIns="0" tIns="0" rIns="0" bIns="0"/>
          <a:lstStyle>
            <a:lvl1pPr algn="l">
              <a:defRPr>
                <a:solidFill>
                  <a:schemeClr val="tx1">
                    <a:tint val="75000"/>
                  </a:schemeClr>
                </a:solidFill>
              </a:defRPr>
            </a:lvl1pPr>
          </a:lstStyle>
          <a:p>
            <a:fld id="{2CFE63D7-5B4A-40A4-8FD4-EA63D1010EB7}" type="datetime1">
              <a:rPr lang="pt-BR" smtClean="0"/>
              <a:t>11/04/2023</a:t>
            </a:fld>
            <a:endParaRPr lang="en-US" dirty="0"/>
          </a:p>
        </p:txBody>
      </p:sp>
      <p:sp>
        <p:nvSpPr>
          <p:cNvPr id="6" name="Holder 6"/>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extLst>
      <p:ext uri="{BB962C8B-B14F-4D97-AF65-F5344CB8AC3E}">
        <p14:creationId xmlns:p14="http://schemas.microsoft.com/office/powerpoint/2010/main" val="1064646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597025" y="56108"/>
            <a:ext cx="5949950" cy="1820333"/>
          </a:xfrm>
          <a:prstGeom prst="rect">
            <a:avLst/>
          </a:prstGeom>
        </p:spPr>
        <p:txBody>
          <a:bodyPr lIns="0" tIns="0" rIns="0" bIns="0"/>
          <a:lstStyle>
            <a:lvl1pPr>
              <a:defRPr sz="3000" b="1" i="0">
                <a:solidFill>
                  <a:schemeClr val="bg1"/>
                </a:solidFill>
                <a:latin typeface="Arial"/>
                <a:cs typeface="Arial"/>
              </a:defRPr>
            </a:lvl1pPr>
          </a:lstStyle>
          <a:p>
            <a:endParaRPr/>
          </a:p>
        </p:txBody>
      </p:sp>
      <p:sp>
        <p:nvSpPr>
          <p:cNvPr id="3" name="Holder 3"/>
          <p:cNvSpPr>
            <a:spLocks noGrp="1"/>
          </p:cNvSpPr>
          <p:nvPr>
            <p:ph type="body" idx="1"/>
          </p:nvPr>
        </p:nvSpPr>
        <p:spPr>
          <a:xfrm>
            <a:off x="956888" y="1834008"/>
            <a:ext cx="7230222" cy="3691467"/>
          </a:xfrm>
          <a:prstGeom prst="rect">
            <a:avLst/>
          </a:prstGeom>
        </p:spPr>
        <p:txBody>
          <a:bodyPr lIns="0" tIns="0" rIns="0" bIns="0"/>
          <a:lstStyle>
            <a:lvl1pPr>
              <a:defRPr sz="1800" b="0" i="0">
                <a:solidFill>
                  <a:schemeClr val="bg1"/>
                </a:solidFill>
                <a:latin typeface="Arial"/>
                <a:cs typeface="Arial"/>
              </a:defRPr>
            </a:lvl1pPr>
          </a:lstStyle>
          <a:p>
            <a:endParaRPr/>
          </a:p>
        </p:txBody>
      </p:sp>
      <p:sp>
        <p:nvSpPr>
          <p:cNvPr id="4" name="Holder 4"/>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457200" y="6377941"/>
            <a:ext cx="2103120" cy="369332"/>
          </a:xfrm>
          <a:prstGeom prst="rect">
            <a:avLst/>
          </a:prstGeom>
        </p:spPr>
        <p:txBody>
          <a:bodyPr lIns="0" tIns="0" rIns="0" bIns="0"/>
          <a:lstStyle>
            <a:lvl1pPr algn="l">
              <a:defRPr>
                <a:solidFill>
                  <a:schemeClr val="tx1">
                    <a:tint val="75000"/>
                  </a:schemeClr>
                </a:solidFill>
              </a:defRPr>
            </a:lvl1pPr>
          </a:lstStyle>
          <a:p>
            <a:fld id="{A9719147-5557-4D76-A2C3-BF25882771D2}" type="datetime1">
              <a:rPr lang="pt-BR" smtClean="0"/>
              <a:t>11/04/2023</a:t>
            </a:fld>
            <a:endParaRPr lang="en-US" dirty="0"/>
          </a:p>
        </p:txBody>
      </p:sp>
      <p:sp>
        <p:nvSpPr>
          <p:cNvPr id="6" name="Holder 6"/>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extLst>
      <p:ext uri="{BB962C8B-B14F-4D97-AF65-F5344CB8AC3E}">
        <p14:creationId xmlns:p14="http://schemas.microsoft.com/office/powerpoint/2010/main" val="2853657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6" name="bk object 16"/>
          <p:cNvSpPr/>
          <p:nvPr/>
        </p:nvSpPr>
        <p:spPr>
          <a:xfrm>
            <a:off x="0" y="0"/>
            <a:ext cx="9144000" cy="6858000"/>
          </a:xfrm>
          <a:custGeom>
            <a:avLst/>
            <a:gdLst/>
            <a:ahLst/>
            <a:cxnLst/>
            <a:rect l="l" t="t" r="r" b="b"/>
            <a:pathLst>
              <a:path w="9144000" h="5143500">
                <a:moveTo>
                  <a:pt x="0" y="0"/>
                </a:moveTo>
                <a:lnTo>
                  <a:pt x="9143999" y="0"/>
                </a:lnTo>
                <a:lnTo>
                  <a:pt x="9143999" y="5143499"/>
                </a:lnTo>
                <a:lnTo>
                  <a:pt x="0" y="5143499"/>
                </a:lnTo>
                <a:lnTo>
                  <a:pt x="0" y="0"/>
                </a:lnTo>
                <a:close/>
              </a:path>
            </a:pathLst>
          </a:custGeom>
          <a:solidFill>
            <a:srgbClr val="000000"/>
          </a:solidFill>
        </p:spPr>
        <p:txBody>
          <a:bodyPr wrap="square" lIns="0" tIns="0" rIns="0" bIns="0" rtlCol="0"/>
          <a:lstStyle/>
          <a:p>
            <a:endParaRPr sz="1800" dirty="0"/>
          </a:p>
        </p:txBody>
      </p:sp>
      <p:sp>
        <p:nvSpPr>
          <p:cNvPr id="2" name="Holder 2"/>
          <p:cNvSpPr>
            <a:spLocks noGrp="1"/>
          </p:cNvSpPr>
          <p:nvPr>
            <p:ph type="title"/>
          </p:nvPr>
        </p:nvSpPr>
        <p:spPr>
          <a:xfrm>
            <a:off x="1597025" y="56108"/>
            <a:ext cx="5949950" cy="1820333"/>
          </a:xfrm>
          <a:prstGeom prst="rect">
            <a:avLst/>
          </a:prstGeom>
        </p:spPr>
        <p:txBody>
          <a:bodyPr lIns="0" tIns="0" rIns="0" bIns="0"/>
          <a:lstStyle>
            <a:lvl1pPr>
              <a:defRPr sz="3000" b="1" i="0">
                <a:solidFill>
                  <a:schemeClr val="bg1"/>
                </a:solidFill>
                <a:latin typeface="Arial"/>
                <a:cs typeface="Arial"/>
              </a:defRPr>
            </a:lvl1pPr>
          </a:lstStyle>
          <a:p>
            <a:endParaRPr/>
          </a:p>
        </p:txBody>
      </p:sp>
      <p:sp>
        <p:nvSpPr>
          <p:cNvPr id="3" name="Holder 3"/>
          <p:cNvSpPr>
            <a:spLocks noGrp="1"/>
          </p:cNvSpPr>
          <p:nvPr>
            <p:ph sz="half" idx="2"/>
          </p:nvPr>
        </p:nvSpPr>
        <p:spPr>
          <a:xfrm>
            <a:off x="493476" y="1800417"/>
            <a:ext cx="3801745" cy="184666"/>
          </a:xfrm>
          <a:prstGeom prst="rect">
            <a:avLst/>
          </a:prstGeom>
        </p:spPr>
        <p:txBody>
          <a:bodyPr wrap="square" lIns="0" tIns="0" rIns="0" bIns="0">
            <a:spAutoFit/>
          </a:bodyPr>
          <a:lstStyle>
            <a:lvl1pPr>
              <a:defRPr sz="1200" b="0" i="0">
                <a:solidFill>
                  <a:schemeClr val="bg1"/>
                </a:solidFill>
                <a:latin typeface="Arial"/>
                <a:cs typeface="Arial"/>
              </a:defRPr>
            </a:lvl1pPr>
          </a:lstStyle>
          <a:p>
            <a:endParaRPr/>
          </a:p>
        </p:txBody>
      </p:sp>
      <p:sp>
        <p:nvSpPr>
          <p:cNvPr id="4" name="Holder 4"/>
          <p:cNvSpPr>
            <a:spLocks noGrp="1"/>
          </p:cNvSpPr>
          <p:nvPr>
            <p:ph sz="half" idx="3"/>
          </p:nvPr>
        </p:nvSpPr>
        <p:spPr>
          <a:xfrm>
            <a:off x="4608275" y="1800417"/>
            <a:ext cx="4022725" cy="184666"/>
          </a:xfrm>
          <a:prstGeom prst="rect">
            <a:avLst/>
          </a:prstGeom>
        </p:spPr>
        <p:txBody>
          <a:bodyPr wrap="square" lIns="0" tIns="0" rIns="0" bIns="0">
            <a:spAutoFit/>
          </a:bodyPr>
          <a:lstStyle>
            <a:lvl1pPr>
              <a:defRPr sz="1200" b="0" i="0">
                <a:solidFill>
                  <a:schemeClr val="bg1"/>
                </a:solidFill>
                <a:latin typeface="Arial"/>
                <a:cs typeface="Arial"/>
              </a:defRPr>
            </a:lvl1pPr>
          </a:lstStyle>
          <a:p>
            <a:endParaRPr/>
          </a:p>
        </p:txBody>
      </p:sp>
      <p:sp>
        <p:nvSpPr>
          <p:cNvPr id="5" name="Holder 5"/>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a:xfrm>
            <a:off x="457200" y="6377941"/>
            <a:ext cx="2103120" cy="369332"/>
          </a:xfrm>
          <a:prstGeom prst="rect">
            <a:avLst/>
          </a:prstGeom>
        </p:spPr>
        <p:txBody>
          <a:bodyPr lIns="0" tIns="0" rIns="0" bIns="0"/>
          <a:lstStyle>
            <a:lvl1pPr algn="l">
              <a:defRPr>
                <a:solidFill>
                  <a:schemeClr val="tx1">
                    <a:tint val="75000"/>
                  </a:schemeClr>
                </a:solidFill>
              </a:defRPr>
            </a:lvl1pPr>
          </a:lstStyle>
          <a:p>
            <a:fld id="{66250340-7104-44A8-88A9-88532CCE9C1C}" type="datetime1">
              <a:rPr lang="pt-BR" smtClean="0"/>
              <a:t>11/04/2023</a:t>
            </a:fld>
            <a:endParaRPr lang="en-US" dirty="0"/>
          </a:p>
        </p:txBody>
      </p:sp>
      <p:sp>
        <p:nvSpPr>
          <p:cNvPr id="7" name="Holder 7"/>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extLst>
      <p:ext uri="{BB962C8B-B14F-4D97-AF65-F5344CB8AC3E}">
        <p14:creationId xmlns:p14="http://schemas.microsoft.com/office/powerpoint/2010/main" val="4113336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597025" y="56108"/>
            <a:ext cx="5949950" cy="1820333"/>
          </a:xfrm>
          <a:prstGeom prst="rect">
            <a:avLst/>
          </a:prstGeom>
        </p:spPr>
        <p:txBody>
          <a:bodyPr lIns="0" tIns="0" rIns="0" bIns="0"/>
          <a:lstStyle>
            <a:lvl1pPr>
              <a:defRPr sz="3000" b="1" i="0">
                <a:solidFill>
                  <a:schemeClr val="bg1"/>
                </a:solidFill>
                <a:latin typeface="Arial"/>
                <a:cs typeface="Arial"/>
              </a:defRPr>
            </a:lvl1pPr>
          </a:lstStyle>
          <a:p>
            <a:endParaRPr/>
          </a:p>
        </p:txBody>
      </p:sp>
      <p:sp>
        <p:nvSpPr>
          <p:cNvPr id="3" name="Holder 3"/>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a:xfrm>
            <a:off x="457200" y="6377941"/>
            <a:ext cx="2103120" cy="369332"/>
          </a:xfrm>
          <a:prstGeom prst="rect">
            <a:avLst/>
          </a:prstGeom>
        </p:spPr>
        <p:txBody>
          <a:bodyPr lIns="0" tIns="0" rIns="0" bIns="0"/>
          <a:lstStyle>
            <a:lvl1pPr algn="l">
              <a:defRPr>
                <a:solidFill>
                  <a:schemeClr val="tx1">
                    <a:tint val="75000"/>
                  </a:schemeClr>
                </a:solidFill>
              </a:defRPr>
            </a:lvl1pPr>
          </a:lstStyle>
          <a:p>
            <a:fld id="{D047EA32-7810-48BE-A9BB-EA3D8AA5AD34}" type="datetime1">
              <a:rPr lang="pt-BR" smtClean="0"/>
              <a:t>11/04/2023</a:t>
            </a:fld>
            <a:endParaRPr lang="en-US" dirty="0"/>
          </a:p>
        </p:txBody>
      </p:sp>
      <p:sp>
        <p:nvSpPr>
          <p:cNvPr id="5" name="Holder 5"/>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extLst>
      <p:ext uri="{BB962C8B-B14F-4D97-AF65-F5344CB8AC3E}">
        <p14:creationId xmlns:p14="http://schemas.microsoft.com/office/powerpoint/2010/main" val="15276502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3108960" y="6377941"/>
            <a:ext cx="292608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a:xfrm>
            <a:off x="457200" y="6377941"/>
            <a:ext cx="2103120" cy="369332"/>
          </a:xfrm>
          <a:prstGeom prst="rect">
            <a:avLst/>
          </a:prstGeom>
        </p:spPr>
        <p:txBody>
          <a:bodyPr lIns="0" tIns="0" rIns="0" bIns="0"/>
          <a:lstStyle>
            <a:lvl1pPr algn="l">
              <a:defRPr>
                <a:solidFill>
                  <a:schemeClr val="tx1">
                    <a:tint val="75000"/>
                  </a:schemeClr>
                </a:solidFill>
              </a:defRPr>
            </a:lvl1pPr>
          </a:lstStyle>
          <a:p>
            <a:fld id="{7C28E9E9-B91F-400E-BE43-87BB4B5C6F4E}" type="datetime1">
              <a:rPr lang="pt-BR" smtClean="0"/>
              <a:t>11/04/2023</a:t>
            </a:fld>
            <a:endParaRPr lang="en-US" dirty="0"/>
          </a:p>
        </p:txBody>
      </p:sp>
      <p:sp>
        <p:nvSpPr>
          <p:cNvPr id="4" name="Holder 4"/>
          <p:cNvSpPr>
            <a:spLocks noGrp="1"/>
          </p:cNvSpPr>
          <p:nvPr>
            <p:ph type="sldNum" sz="quarter" idx="7"/>
          </p:nvPr>
        </p:nvSpPr>
        <p:spPr>
          <a:xfrm>
            <a:off x="6583680" y="6377941"/>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‹nº›</a:t>
            </a:fld>
            <a:endParaRPr dirty="0"/>
          </a:p>
        </p:txBody>
      </p:sp>
    </p:spTree>
    <p:extLst>
      <p:ext uri="{BB962C8B-B14F-4D97-AF65-F5344CB8AC3E}">
        <p14:creationId xmlns:p14="http://schemas.microsoft.com/office/powerpoint/2010/main" val="40048628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9"/>
            <a:ext cx="7772400" cy="1470025"/>
          </a:xfrm>
          <a:prstGeom prst="rect">
            <a:avLst/>
          </a:prstGeom>
        </p:spPr>
        <p:txBody>
          <a:bodyPr/>
          <a:lstStyle/>
          <a:p>
            <a:r>
              <a:rPr lang="pt-BR"/>
              <a:t>Clique para editar o título mestre</a:t>
            </a:r>
          </a:p>
        </p:txBody>
      </p:sp>
      <p:sp>
        <p:nvSpPr>
          <p:cNvPr id="3" name="Subtítulo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a:xfrm>
            <a:off x="457200" y="6356352"/>
            <a:ext cx="2133600" cy="365125"/>
          </a:xfrm>
          <a:prstGeom prst="rect">
            <a:avLst/>
          </a:prstGeom>
        </p:spPr>
        <p:txBody>
          <a:bodyPr/>
          <a:lstStyle/>
          <a:p>
            <a:fld id="{A9E773EA-BFD5-41D4-8CCD-2C9F67DAB481}" type="datetime1">
              <a:rPr lang="pt-BR" smtClean="0"/>
              <a:t>11/04/2023</a:t>
            </a:fld>
            <a:endParaRPr lang="pt-BR" dirty="0"/>
          </a:p>
        </p:txBody>
      </p:sp>
      <p:sp>
        <p:nvSpPr>
          <p:cNvPr id="5" name="Espaço Reservado para Rodapé 4"/>
          <p:cNvSpPr>
            <a:spLocks noGrp="1"/>
          </p:cNvSpPr>
          <p:nvPr>
            <p:ph type="ftr" sz="quarter" idx="11"/>
          </p:nvPr>
        </p:nvSpPr>
        <p:spPr>
          <a:xfrm>
            <a:off x="3124200" y="6356352"/>
            <a:ext cx="2895600" cy="365125"/>
          </a:xfrm>
          <a:prstGeom prst="rect">
            <a:avLst/>
          </a:prstGeom>
        </p:spPr>
        <p:txBody>
          <a:bodyPr/>
          <a:lstStyle/>
          <a:p>
            <a:endParaRPr lang="pt-BR" dirty="0"/>
          </a:p>
        </p:txBody>
      </p:sp>
      <p:sp>
        <p:nvSpPr>
          <p:cNvPr id="6" name="Espaço Reservado para Número de Slide 5"/>
          <p:cNvSpPr>
            <a:spLocks noGrp="1"/>
          </p:cNvSpPr>
          <p:nvPr>
            <p:ph type="sldNum" sz="quarter" idx="12"/>
          </p:nvPr>
        </p:nvSpPr>
        <p:spPr>
          <a:xfrm>
            <a:off x="6553200" y="6356352"/>
            <a:ext cx="2133600" cy="365125"/>
          </a:xfrm>
          <a:prstGeom prst="rect">
            <a:avLst/>
          </a:prstGeom>
        </p:spPr>
        <p:txBody>
          <a:bodyPr/>
          <a:lstStyle/>
          <a:p>
            <a:fld id="{CF973526-B948-4FC3-A3E9-C3059ABF8362}" type="slidenum">
              <a:rPr lang="pt-BR" smtClean="0"/>
              <a:t>‹nº›</a:t>
            </a:fld>
            <a:endParaRPr lang="pt-BR" dirty="0"/>
          </a:p>
        </p:txBody>
      </p:sp>
    </p:spTree>
    <p:extLst>
      <p:ext uri="{BB962C8B-B14F-4D97-AF65-F5344CB8AC3E}">
        <p14:creationId xmlns:p14="http://schemas.microsoft.com/office/powerpoint/2010/main" val="4204764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28F8DB-4BFC-C27B-95E9-DF259529D58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8B1C91E0-FF65-7379-0A85-203A6688B8FD}"/>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5C3C6F8-0743-A277-3801-86C8CD44FCC6}"/>
              </a:ext>
            </a:extLst>
          </p:cNvPr>
          <p:cNvSpPr>
            <a:spLocks noGrp="1"/>
          </p:cNvSpPr>
          <p:nvPr>
            <p:ph type="dt" sz="half" idx="10"/>
          </p:nvPr>
        </p:nvSpPr>
        <p:spPr/>
        <p:txBody>
          <a:bodyPr/>
          <a:lstStyle/>
          <a:p>
            <a:fld id="{DAA7C8B6-CF57-4A95-AF6C-A77E6C230ED3}" type="datetime1">
              <a:rPr lang="pt-BR" smtClean="0"/>
              <a:t>11/04/2023</a:t>
            </a:fld>
            <a:endParaRPr lang="pt-BR"/>
          </a:p>
        </p:txBody>
      </p:sp>
      <p:sp>
        <p:nvSpPr>
          <p:cNvPr id="5" name="Espaço Reservado para Rodapé 4">
            <a:extLst>
              <a:ext uri="{FF2B5EF4-FFF2-40B4-BE49-F238E27FC236}">
                <a16:creationId xmlns:a16="http://schemas.microsoft.com/office/drawing/2014/main" id="{BA1E6577-222D-2179-BA05-00B4C717F872}"/>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17225878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ogo + Blac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789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E410D6-C8DC-901D-7FD5-DCD23B872F78}"/>
              </a:ext>
            </a:extLst>
          </p:cNvPr>
          <p:cNvSpPr>
            <a:spLocks noGrp="1"/>
          </p:cNvSpPr>
          <p:nvPr>
            <p:ph type="title"/>
          </p:nvPr>
        </p:nvSpPr>
        <p:spPr>
          <a:xfrm>
            <a:off x="623888" y="1709738"/>
            <a:ext cx="78867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DEE404F0-B42A-5F6B-47AB-77B51F85CED1}"/>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DE90AB31-2857-01B1-816A-929E4100F766}"/>
              </a:ext>
            </a:extLst>
          </p:cNvPr>
          <p:cNvSpPr>
            <a:spLocks noGrp="1"/>
          </p:cNvSpPr>
          <p:nvPr>
            <p:ph type="dt" sz="half" idx="10"/>
          </p:nvPr>
        </p:nvSpPr>
        <p:spPr/>
        <p:txBody>
          <a:bodyPr/>
          <a:lstStyle/>
          <a:p>
            <a:fld id="{34D50989-24C8-4023-9B0D-A6D249548FD9}" type="datetime1">
              <a:rPr lang="pt-BR" smtClean="0"/>
              <a:t>11/04/2023</a:t>
            </a:fld>
            <a:endParaRPr lang="pt-BR"/>
          </a:p>
        </p:txBody>
      </p:sp>
      <p:sp>
        <p:nvSpPr>
          <p:cNvPr id="5" name="Espaço Reservado para Rodapé 4">
            <a:extLst>
              <a:ext uri="{FF2B5EF4-FFF2-40B4-BE49-F238E27FC236}">
                <a16:creationId xmlns:a16="http://schemas.microsoft.com/office/drawing/2014/main" id="{3374D29E-A6A5-6CEC-3CBA-E804CA4574B7}"/>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318960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D71CD7-47BB-DBF2-5A89-38D337CD107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508DD532-9B14-D558-3496-5F85A239ECEC}"/>
              </a:ext>
            </a:extLst>
          </p:cNvPr>
          <p:cNvSpPr>
            <a:spLocks noGrp="1"/>
          </p:cNvSpPr>
          <p:nvPr>
            <p:ph sz="half" idx="1"/>
          </p:nvPr>
        </p:nvSpPr>
        <p:spPr>
          <a:xfrm>
            <a:off x="628650" y="1825625"/>
            <a:ext cx="386715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822964AC-1D50-5342-4AD9-CF4A7C324DD9}"/>
              </a:ext>
            </a:extLst>
          </p:cNvPr>
          <p:cNvSpPr>
            <a:spLocks noGrp="1"/>
          </p:cNvSpPr>
          <p:nvPr>
            <p:ph sz="half" idx="2"/>
          </p:nvPr>
        </p:nvSpPr>
        <p:spPr>
          <a:xfrm>
            <a:off x="4648200" y="1825625"/>
            <a:ext cx="386715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49D74AA2-F851-8F8B-3E0F-A7AA25475F44}"/>
              </a:ext>
            </a:extLst>
          </p:cNvPr>
          <p:cNvSpPr>
            <a:spLocks noGrp="1"/>
          </p:cNvSpPr>
          <p:nvPr>
            <p:ph type="dt" sz="half" idx="10"/>
          </p:nvPr>
        </p:nvSpPr>
        <p:spPr/>
        <p:txBody>
          <a:bodyPr/>
          <a:lstStyle/>
          <a:p>
            <a:fld id="{8D9BC96A-9776-4585-A439-BC9E2DA226C1}" type="datetime1">
              <a:rPr lang="pt-BR" smtClean="0"/>
              <a:t>11/04/2023</a:t>
            </a:fld>
            <a:endParaRPr lang="pt-BR"/>
          </a:p>
        </p:txBody>
      </p:sp>
      <p:sp>
        <p:nvSpPr>
          <p:cNvPr id="6" name="Espaço Reservado para Rodapé 5">
            <a:extLst>
              <a:ext uri="{FF2B5EF4-FFF2-40B4-BE49-F238E27FC236}">
                <a16:creationId xmlns:a16="http://schemas.microsoft.com/office/drawing/2014/main" id="{C5BF9B63-A1C5-EDA1-7D82-71ADB98F054A}"/>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89147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222608-86B5-FD3C-BAAF-9D0FFCC5799D}"/>
              </a:ext>
            </a:extLst>
          </p:cNvPr>
          <p:cNvSpPr>
            <a:spLocks noGrp="1"/>
          </p:cNvSpPr>
          <p:nvPr>
            <p:ph type="title"/>
          </p:nvPr>
        </p:nvSpPr>
        <p:spPr>
          <a:xfrm>
            <a:off x="630238" y="365125"/>
            <a:ext cx="78867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F7845CF9-729C-FDAD-947C-75DF6CCC560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FFD4DBAB-89B4-8D7A-FAA7-5F78E2AEE4D0}"/>
              </a:ext>
            </a:extLst>
          </p:cNvPr>
          <p:cNvSpPr>
            <a:spLocks noGrp="1"/>
          </p:cNvSpPr>
          <p:nvPr>
            <p:ph sz="half" idx="2"/>
          </p:nvPr>
        </p:nvSpPr>
        <p:spPr>
          <a:xfrm>
            <a:off x="630238" y="2505075"/>
            <a:ext cx="386873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9F1325C0-FEC8-144F-2860-660D11E6282F}"/>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6A429DD8-6C80-F443-4A47-F051496C42C0}"/>
              </a:ext>
            </a:extLst>
          </p:cNvPr>
          <p:cNvSpPr>
            <a:spLocks noGrp="1"/>
          </p:cNvSpPr>
          <p:nvPr>
            <p:ph sz="quarter" idx="4"/>
          </p:nvPr>
        </p:nvSpPr>
        <p:spPr>
          <a:xfrm>
            <a:off x="4629150" y="2505075"/>
            <a:ext cx="38877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526DCCCE-64BE-65DD-678A-3D5CFBFD8CE2}"/>
              </a:ext>
            </a:extLst>
          </p:cNvPr>
          <p:cNvSpPr>
            <a:spLocks noGrp="1"/>
          </p:cNvSpPr>
          <p:nvPr>
            <p:ph type="dt" sz="half" idx="10"/>
          </p:nvPr>
        </p:nvSpPr>
        <p:spPr/>
        <p:txBody>
          <a:bodyPr/>
          <a:lstStyle/>
          <a:p>
            <a:fld id="{7D12BE36-2922-4567-BD67-201EFA21BF6D}" type="datetime1">
              <a:rPr lang="pt-BR" smtClean="0"/>
              <a:t>11/04/2023</a:t>
            </a:fld>
            <a:endParaRPr lang="pt-BR"/>
          </a:p>
        </p:txBody>
      </p:sp>
      <p:sp>
        <p:nvSpPr>
          <p:cNvPr id="8" name="Espaço Reservado para Rodapé 7">
            <a:extLst>
              <a:ext uri="{FF2B5EF4-FFF2-40B4-BE49-F238E27FC236}">
                <a16:creationId xmlns:a16="http://schemas.microsoft.com/office/drawing/2014/main" id="{5BEBF7CB-82C8-0901-57BD-348BE3B4C462}"/>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2327402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614D30-D5C9-02EE-6036-F2944F34C32C}"/>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FFCEB696-0BCC-C487-025E-427827E1C2E8}"/>
              </a:ext>
            </a:extLst>
          </p:cNvPr>
          <p:cNvSpPr>
            <a:spLocks noGrp="1"/>
          </p:cNvSpPr>
          <p:nvPr>
            <p:ph type="dt" sz="half" idx="10"/>
          </p:nvPr>
        </p:nvSpPr>
        <p:spPr/>
        <p:txBody>
          <a:bodyPr/>
          <a:lstStyle/>
          <a:p>
            <a:fld id="{E5B462A9-4B1E-4013-BFB1-FC92225AC2F2}" type="datetime1">
              <a:rPr lang="pt-BR" smtClean="0"/>
              <a:t>11/04/2023</a:t>
            </a:fld>
            <a:endParaRPr lang="pt-BR"/>
          </a:p>
        </p:txBody>
      </p:sp>
      <p:sp>
        <p:nvSpPr>
          <p:cNvPr id="4" name="Espaço Reservado para Rodapé 3">
            <a:extLst>
              <a:ext uri="{FF2B5EF4-FFF2-40B4-BE49-F238E27FC236}">
                <a16:creationId xmlns:a16="http://schemas.microsoft.com/office/drawing/2014/main" id="{D668A590-A783-C45C-9CAB-CF65966E1514}"/>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1939715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73707019-9871-ECAE-B1F2-5C576FB51059}"/>
              </a:ext>
            </a:extLst>
          </p:cNvPr>
          <p:cNvSpPr>
            <a:spLocks noGrp="1"/>
          </p:cNvSpPr>
          <p:nvPr>
            <p:ph type="dt" sz="half" idx="10"/>
          </p:nvPr>
        </p:nvSpPr>
        <p:spPr/>
        <p:txBody>
          <a:bodyPr/>
          <a:lstStyle/>
          <a:p>
            <a:fld id="{D0E6EC7A-67E7-4978-9BAE-C8F82A40B13B}" type="datetime1">
              <a:rPr lang="pt-BR" smtClean="0"/>
              <a:t>11/04/2023</a:t>
            </a:fld>
            <a:endParaRPr lang="pt-BR"/>
          </a:p>
        </p:txBody>
      </p:sp>
      <p:sp>
        <p:nvSpPr>
          <p:cNvPr id="3" name="Espaço Reservado para Rodapé 2">
            <a:extLst>
              <a:ext uri="{FF2B5EF4-FFF2-40B4-BE49-F238E27FC236}">
                <a16:creationId xmlns:a16="http://schemas.microsoft.com/office/drawing/2014/main" id="{8BC33DF0-4FA4-2244-DF0B-C07F4393E7CC}"/>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3079862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E52987-1598-C408-632B-C1F899BF0D49}"/>
              </a:ext>
            </a:extLst>
          </p:cNvPr>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C575A4E3-B041-7DA8-FE56-EAB90F898466}"/>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D00238CE-64B4-EAF3-613E-0E9648F10C6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24D8C9F7-077D-8E57-6886-638B4098D864}"/>
              </a:ext>
            </a:extLst>
          </p:cNvPr>
          <p:cNvSpPr>
            <a:spLocks noGrp="1"/>
          </p:cNvSpPr>
          <p:nvPr>
            <p:ph type="dt" sz="half" idx="10"/>
          </p:nvPr>
        </p:nvSpPr>
        <p:spPr/>
        <p:txBody>
          <a:bodyPr/>
          <a:lstStyle/>
          <a:p>
            <a:fld id="{6E085A4E-80B8-47DD-9D9B-8E1B205CBB30}" type="datetime1">
              <a:rPr lang="pt-BR" smtClean="0"/>
              <a:t>11/04/2023</a:t>
            </a:fld>
            <a:endParaRPr lang="pt-BR"/>
          </a:p>
        </p:txBody>
      </p:sp>
      <p:sp>
        <p:nvSpPr>
          <p:cNvPr id="6" name="Espaço Reservado para Rodapé 5">
            <a:extLst>
              <a:ext uri="{FF2B5EF4-FFF2-40B4-BE49-F238E27FC236}">
                <a16:creationId xmlns:a16="http://schemas.microsoft.com/office/drawing/2014/main" id="{D27537BC-370C-9886-C056-C5C92C8E5EDD}"/>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4084736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3AAF15-8A6E-B125-F4EF-86E5730DE83A}"/>
              </a:ext>
            </a:extLst>
          </p:cNvPr>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6CDBF1DF-3904-D04A-5880-ABA7C7A93D52}"/>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51602EE0-BB41-4BE7-015E-B7A274588E8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8187720A-2C76-D086-3DA8-BEB7E1FF4DC7}"/>
              </a:ext>
            </a:extLst>
          </p:cNvPr>
          <p:cNvSpPr>
            <a:spLocks noGrp="1"/>
          </p:cNvSpPr>
          <p:nvPr>
            <p:ph type="dt" sz="half" idx="10"/>
          </p:nvPr>
        </p:nvSpPr>
        <p:spPr/>
        <p:txBody>
          <a:bodyPr/>
          <a:lstStyle/>
          <a:p>
            <a:fld id="{F4E9A02C-D9AD-4B8C-9B93-B0980E8E86EB}" type="datetime1">
              <a:rPr lang="pt-BR" smtClean="0"/>
              <a:t>11/04/2023</a:t>
            </a:fld>
            <a:endParaRPr lang="pt-BR"/>
          </a:p>
        </p:txBody>
      </p:sp>
      <p:sp>
        <p:nvSpPr>
          <p:cNvPr id="6" name="Espaço Reservado para Rodapé 5">
            <a:extLst>
              <a:ext uri="{FF2B5EF4-FFF2-40B4-BE49-F238E27FC236}">
                <a16:creationId xmlns:a16="http://schemas.microsoft.com/office/drawing/2014/main" id="{EF695283-F022-01DD-66A6-636B27C772D8}"/>
              </a:ext>
            </a:extLst>
          </p:cNvPr>
          <p:cNvSpPr>
            <a:spLocks noGrp="1"/>
          </p:cNvSpPr>
          <p:nvPr>
            <p:ph type="ftr" sz="quarter" idx="11"/>
          </p:nvPr>
        </p:nvSpPr>
        <p:spPr/>
        <p:txBody>
          <a:bodyPr/>
          <a:lstStyle/>
          <a:p>
            <a:endParaRPr lang="pt-BR"/>
          </a:p>
        </p:txBody>
      </p:sp>
    </p:spTree>
    <p:extLst>
      <p:ext uri="{BB962C8B-B14F-4D97-AF65-F5344CB8AC3E}">
        <p14:creationId xmlns:p14="http://schemas.microsoft.com/office/powerpoint/2010/main" val="374463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10" Type="http://schemas.openxmlformats.org/officeDocument/2006/relationships/image" Target="../media/image5.png"/><Relationship Id="rId4" Type="http://schemas.openxmlformats.org/officeDocument/2006/relationships/slideLayout" Target="../slideLayouts/slideLayout17.xml"/><Relationship Id="rId9"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800E7B77-23AE-E419-BDAC-01319A2B7D62}"/>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40896000-103C-CF5B-6F3E-A929FC1A2C3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a:extLst>
              <a:ext uri="{FF2B5EF4-FFF2-40B4-BE49-F238E27FC236}">
                <a16:creationId xmlns:a16="http://schemas.microsoft.com/office/drawing/2014/main" id="{0075BF3A-4999-F5AE-0968-C152D038E614}"/>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2762D0-3A59-4B14-83BA-8E0FC8A60AB1}" type="datetime1">
              <a:rPr lang="pt-BR" smtClean="0"/>
              <a:t>11/04/2023</a:t>
            </a:fld>
            <a:endParaRPr lang="pt-BR"/>
          </a:p>
        </p:txBody>
      </p:sp>
      <p:sp>
        <p:nvSpPr>
          <p:cNvPr id="5" name="Espaço Reservado para Rodapé 4">
            <a:extLst>
              <a:ext uri="{FF2B5EF4-FFF2-40B4-BE49-F238E27FC236}">
                <a16:creationId xmlns:a16="http://schemas.microsoft.com/office/drawing/2014/main" id="{5F41B95A-F9F4-5C51-B984-BA4D32A90FB2}"/>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pic>
        <p:nvPicPr>
          <p:cNvPr id="7" name="Picture 16">
            <a:extLst>
              <a:ext uri="{FF2B5EF4-FFF2-40B4-BE49-F238E27FC236}">
                <a16:creationId xmlns:a16="http://schemas.microsoft.com/office/drawing/2014/main" id="{8A0A733A-2FB3-CDE1-495E-B932F4AA77D5}"/>
              </a:ext>
            </a:extLst>
          </p:cNvPr>
          <p:cNvPicPr>
            <a:picLocks noChangeAspect="1"/>
          </p:cNvPicPr>
          <p:nvPr userDrawn="1"/>
        </p:nvPicPr>
        <p:blipFill>
          <a:blip r:embed="rId15" cstate="print"/>
          <a:stretch>
            <a:fillRect/>
          </a:stretch>
        </p:blipFill>
        <p:spPr>
          <a:xfrm>
            <a:off x="7829017" y="329329"/>
            <a:ext cx="997107" cy="272893"/>
          </a:xfrm>
          <a:prstGeom prst="rect">
            <a:avLst/>
          </a:prstGeom>
        </p:spPr>
      </p:pic>
      <p:sp>
        <p:nvSpPr>
          <p:cNvPr id="8" name="Rectangle 13">
            <a:extLst>
              <a:ext uri="{FF2B5EF4-FFF2-40B4-BE49-F238E27FC236}">
                <a16:creationId xmlns:a16="http://schemas.microsoft.com/office/drawing/2014/main" id="{8F3A294C-1A0B-E930-21AE-3E6E21ADE64F}"/>
              </a:ext>
            </a:extLst>
          </p:cNvPr>
          <p:cNvSpPr/>
          <p:nvPr userDrawn="1"/>
        </p:nvSpPr>
        <p:spPr>
          <a:xfrm>
            <a:off x="8354334" y="6165304"/>
            <a:ext cx="789666" cy="410186"/>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fld id="{CDC200F1-90C5-466D-872D-66C0CA0CF328}" type="slidenum">
              <a:rPr lang="pt-BR" smtClean="0"/>
              <a:pPr/>
              <a:t>‹nº›</a:t>
            </a:fld>
            <a:endParaRPr lang="en-US" dirty="0"/>
          </a:p>
        </p:txBody>
      </p:sp>
      <p:sp>
        <p:nvSpPr>
          <p:cNvPr id="9" name="Rectangle 10">
            <a:extLst>
              <a:ext uri="{FF2B5EF4-FFF2-40B4-BE49-F238E27FC236}">
                <a16:creationId xmlns:a16="http://schemas.microsoft.com/office/drawing/2014/main" id="{84478587-7D14-8988-4815-A66980D5D058}"/>
              </a:ext>
            </a:extLst>
          </p:cNvPr>
          <p:cNvSpPr/>
          <p:nvPr userDrawn="1"/>
        </p:nvSpPr>
        <p:spPr>
          <a:xfrm>
            <a:off x="0" y="6525344"/>
            <a:ext cx="2445026" cy="327285"/>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7599063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9" name="Picture 6"/>
          <p:cNvPicPr>
            <a:picLocks noChangeAspect="1"/>
          </p:cNvPicPr>
          <p:nvPr userDrawn="1"/>
        </p:nvPicPr>
        <p:blipFill>
          <a:blip r:embed="rId9"/>
          <a:stretch>
            <a:fillRect/>
          </a:stretch>
        </p:blipFill>
        <p:spPr>
          <a:xfrm>
            <a:off x="0" y="2"/>
            <a:ext cx="9144000" cy="6864351"/>
          </a:xfrm>
          <a:prstGeom prst="rect">
            <a:avLst/>
          </a:prstGeom>
        </p:spPr>
      </p:pic>
      <p:pic>
        <p:nvPicPr>
          <p:cNvPr id="8" name="Imagem 7"/>
          <p:cNvPicPr>
            <a:picLocks noChangeAspect="1"/>
          </p:cNvPicPr>
          <p:nvPr userDrawn="1"/>
        </p:nvPicPr>
        <p:blipFill rotWithShape="1">
          <a:blip r:embed="rId10" cstate="print">
            <a:extLst>
              <a:ext uri="{28A0092B-C50C-407E-A947-70E740481C1C}">
                <a14:useLocalDpi xmlns:a14="http://schemas.microsoft.com/office/drawing/2010/main"/>
              </a:ext>
            </a:extLst>
          </a:blip>
          <a:srcRect l="-10475" t="-31201" b="-62954"/>
          <a:stretch/>
        </p:blipFill>
        <p:spPr>
          <a:xfrm>
            <a:off x="8382001" y="279400"/>
            <a:ext cx="533399" cy="304799"/>
          </a:xfrm>
          <a:prstGeom prst="rect">
            <a:avLst/>
          </a:prstGeom>
        </p:spPr>
      </p:pic>
    </p:spTree>
    <p:extLst>
      <p:ext uri="{BB962C8B-B14F-4D97-AF65-F5344CB8AC3E}">
        <p14:creationId xmlns:p14="http://schemas.microsoft.com/office/powerpoint/2010/main" val="480073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0.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hyperlink" Target="https://paperswithcode.com/paper/dropout-a-simple-way-to-prevent-neura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99E2FC07-A5E7-004D-AF47-CA34106B587C}"/>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6200" y="837363"/>
            <a:ext cx="9135541" cy="5138742"/>
          </a:xfrm>
          <a:prstGeom prst="rect">
            <a:avLst/>
          </a:prstGeom>
        </p:spPr>
      </p:pic>
      <p:pic>
        <p:nvPicPr>
          <p:cNvPr id="7" name="Imagem 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969542" y="2997941"/>
            <a:ext cx="3204916" cy="862123"/>
          </a:xfrm>
          <a:prstGeom prst="rect">
            <a:avLst/>
          </a:prstGeom>
        </p:spPr>
      </p:pic>
    </p:spTree>
    <p:extLst>
      <p:ext uri="{BB962C8B-B14F-4D97-AF65-F5344CB8AC3E}">
        <p14:creationId xmlns:p14="http://schemas.microsoft.com/office/powerpoint/2010/main" val="2497679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E188DB65-9498-C38F-6493-0EE38DB056B5}"/>
              </a:ext>
            </a:extLst>
          </p:cNvPr>
          <p:cNvSpPr>
            <a:spLocks noGrp="1"/>
          </p:cNvSpPr>
          <p:nvPr>
            <p:ph type="title"/>
          </p:nvPr>
        </p:nvSpPr>
        <p:spPr/>
        <p:txBody>
          <a:bodyPr>
            <a:normAutofit/>
          </a:bodyPr>
          <a:lstStyle/>
          <a:p>
            <a:r>
              <a:rPr lang="pt-BR" dirty="0">
                <a:effectLst/>
                <a:latin typeface="Arial" panose="020B0604020202020204" pitchFamily="34" charset="0"/>
              </a:rPr>
              <a:t>Copyright © 2023 Prof. </a:t>
            </a:r>
            <a:r>
              <a:rPr lang="pt-BR" b="1" dirty="0"/>
              <a:t>Airton Y. C. </a:t>
            </a:r>
            <a:r>
              <a:rPr lang="pt-BR" b="1" dirty="0" err="1"/>
              <a:t>Toyofuku</a:t>
            </a:r>
            <a:endParaRPr lang="pt-BR" b="1" dirty="0"/>
          </a:p>
        </p:txBody>
      </p:sp>
      <p:sp>
        <p:nvSpPr>
          <p:cNvPr id="4" name="Espaço Reservado para Número de Slide 3">
            <a:extLst>
              <a:ext uri="{FF2B5EF4-FFF2-40B4-BE49-F238E27FC236}">
                <a16:creationId xmlns:a16="http://schemas.microsoft.com/office/drawing/2014/main" id="{961A5CC8-8B6C-915A-2707-2E93B7B749E3}"/>
              </a:ext>
            </a:extLst>
          </p:cNvPr>
          <p:cNvSpPr>
            <a:spLocks noGrp="1"/>
          </p:cNvSpPr>
          <p:nvPr>
            <p:ph type="sldNum" sz="quarter" idx="4294967295"/>
          </p:nvPr>
        </p:nvSpPr>
        <p:spPr>
          <a:xfrm>
            <a:off x="8610600" y="6356350"/>
            <a:ext cx="2743200" cy="365125"/>
          </a:xfrm>
          <a:prstGeom prst="rect">
            <a:avLst/>
          </a:prstGeom>
        </p:spPr>
        <p:txBody>
          <a:bodyPr vert="horz" lIns="91440" tIns="45720" rIns="91440" bIns="45720" rtlCol="0" anchor="ctr"/>
          <a:lstStyle>
            <a:defPPr>
              <a:defRPr lang="pt-BR"/>
            </a:defPPr>
            <a:lvl1pPr marL="0" algn="r" defTabSz="914400" rtl="0" eaLnBrk="1" latinLnBrk="0" hangingPunct="1">
              <a:defRPr sz="1200" kern="1200">
                <a:solidFill>
                  <a:srgbClr val="1A1C1E"/>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F951EF7-2A75-44A0-8045-6A6595E5FF16}" type="slidenum">
              <a:rPr lang="pt-BR" smtClean="0"/>
              <a:pPr/>
              <a:t>10</a:t>
            </a:fld>
            <a:endParaRPr lang="pt-BR" dirty="0"/>
          </a:p>
        </p:txBody>
      </p:sp>
      <p:sp>
        <p:nvSpPr>
          <p:cNvPr id="3" name="CaixaDeTexto 2">
            <a:extLst>
              <a:ext uri="{FF2B5EF4-FFF2-40B4-BE49-F238E27FC236}">
                <a16:creationId xmlns:a16="http://schemas.microsoft.com/office/drawing/2014/main" id="{70F59973-472F-9FB6-B516-D06435C26188}"/>
              </a:ext>
            </a:extLst>
          </p:cNvPr>
          <p:cNvSpPr txBox="1"/>
          <p:nvPr/>
        </p:nvSpPr>
        <p:spPr>
          <a:xfrm>
            <a:off x="107504" y="5733256"/>
            <a:ext cx="8692725" cy="276999"/>
          </a:xfrm>
          <a:prstGeom prst="rect">
            <a:avLst/>
          </a:prstGeom>
          <a:noFill/>
        </p:spPr>
        <p:txBody>
          <a:bodyPr wrap="square">
            <a:spAutoFit/>
          </a:bodyPr>
          <a:lstStyle/>
          <a:p>
            <a:r>
              <a:rPr lang="en-US" sz="1200" b="0" i="0" dirty="0">
                <a:solidFill>
                  <a:srgbClr val="5F7D95"/>
                </a:solidFill>
                <a:effectLst/>
                <a:latin typeface="Proxima Nova"/>
              </a:rPr>
              <a:t>This presentation has been designed using images from Flaticon.com</a:t>
            </a:r>
          </a:p>
        </p:txBody>
      </p:sp>
    </p:spTree>
    <p:extLst>
      <p:ext uri="{BB962C8B-B14F-4D97-AF65-F5344CB8AC3E}">
        <p14:creationId xmlns:p14="http://schemas.microsoft.com/office/powerpoint/2010/main" val="451317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597070" y="1525840"/>
            <a:ext cx="5976009" cy="1077218"/>
          </a:xfrm>
          <a:prstGeom prst="rect">
            <a:avLst/>
          </a:prstGeom>
          <a:noFill/>
        </p:spPr>
        <p:txBody>
          <a:bodyPr wrap="square" rtlCol="0">
            <a:spAutoFit/>
          </a:bodyPr>
          <a:lstStyle/>
          <a:p>
            <a:pPr algn="ctr"/>
            <a:r>
              <a:rPr lang="pt-BR" sz="2400" dirty="0">
                <a:solidFill>
                  <a:srgbClr val="ED145B"/>
                </a:solidFill>
                <a:latin typeface="Gotham HTF" pitchFamily="50" charset="0"/>
                <a:cs typeface="Gotham HTF Light"/>
              </a:rPr>
              <a:t>ANÁLISE E DESENVOLVIMENTO DE SISTEMAS</a:t>
            </a:r>
            <a:endParaRPr lang="en-US" sz="3497" dirty="0">
              <a:solidFill>
                <a:srgbClr val="ED145B"/>
              </a:solidFill>
              <a:latin typeface="Gotham HTF" pitchFamily="50" charset="0"/>
              <a:cs typeface="Gotham HTF Light"/>
            </a:endParaRPr>
          </a:p>
          <a:p>
            <a:pPr algn="ctr"/>
            <a:r>
              <a:rPr lang="pt-BR" sz="2000" cap="all" dirty="0">
                <a:solidFill>
                  <a:srgbClr val="91A3AD"/>
                </a:solidFill>
                <a:latin typeface="Gotham HTF Light"/>
              </a:rPr>
              <a:t>DISRUPTIVE ARCHITECTURES: IOT, IOB &amp; IA</a:t>
            </a:r>
          </a:p>
          <a:p>
            <a:pPr algn="ctr"/>
            <a:endParaRPr lang="en-US" sz="2000" dirty="0">
              <a:solidFill>
                <a:srgbClr val="91A3AD"/>
              </a:solidFill>
              <a:latin typeface="Gotham HTF Light"/>
              <a:cs typeface="Gotham HTF Light"/>
            </a:endParaRPr>
          </a:p>
        </p:txBody>
      </p:sp>
      <p:pic>
        <p:nvPicPr>
          <p:cNvPr id="6" name="Picture 7"/>
          <p:cNvPicPr>
            <a:picLocks noChangeAspect="1"/>
          </p:cNvPicPr>
          <p:nvPr/>
        </p:nvPicPr>
        <p:blipFill>
          <a:blip r:embed="rId3"/>
          <a:stretch>
            <a:fillRect/>
          </a:stretch>
        </p:blipFill>
        <p:spPr>
          <a:xfrm>
            <a:off x="263471" y="1031740"/>
            <a:ext cx="2044892" cy="2397260"/>
          </a:xfrm>
          <a:prstGeom prst="rect">
            <a:avLst/>
          </a:prstGeom>
        </p:spPr>
      </p:pic>
      <p:pic>
        <p:nvPicPr>
          <p:cNvPr id="11" name="Picture 8"/>
          <p:cNvPicPr>
            <a:picLocks noChangeAspect="1"/>
          </p:cNvPicPr>
          <p:nvPr/>
        </p:nvPicPr>
        <p:blipFill>
          <a:blip r:embed="rId4"/>
          <a:stretch>
            <a:fillRect/>
          </a:stretch>
        </p:blipFill>
        <p:spPr>
          <a:xfrm>
            <a:off x="6861784" y="3429000"/>
            <a:ext cx="2018746" cy="2397260"/>
          </a:xfrm>
          <a:prstGeom prst="rect">
            <a:avLst/>
          </a:prstGeom>
        </p:spPr>
      </p:pic>
      <p:sp>
        <p:nvSpPr>
          <p:cNvPr id="8" name="CaixaDeTexto 7">
            <a:extLst>
              <a:ext uri="{FF2B5EF4-FFF2-40B4-BE49-F238E27FC236}">
                <a16:creationId xmlns:a16="http://schemas.microsoft.com/office/drawing/2014/main" id="{FF2D797C-9004-4E71-9A05-AEC533C3C543}"/>
              </a:ext>
            </a:extLst>
          </p:cNvPr>
          <p:cNvSpPr txBox="1"/>
          <p:nvPr/>
        </p:nvSpPr>
        <p:spPr>
          <a:xfrm>
            <a:off x="1683010" y="3105835"/>
            <a:ext cx="5777981" cy="1200329"/>
          </a:xfrm>
          <a:prstGeom prst="rect">
            <a:avLst/>
          </a:prstGeom>
          <a:noFill/>
        </p:spPr>
        <p:txBody>
          <a:bodyPr wrap="square">
            <a:spAutoFit/>
          </a:bodyPr>
          <a:lstStyle/>
          <a:p>
            <a:pPr algn="ctr"/>
            <a:r>
              <a:rPr lang="pt-BR" sz="3600" dirty="0">
                <a:solidFill>
                  <a:srgbClr val="ED265B"/>
                </a:solidFill>
                <a:latin typeface="Gotham HTF Medium"/>
              </a:rPr>
              <a:t>09 – Redes Neurais </a:t>
            </a:r>
            <a:r>
              <a:rPr lang="pt-BR" sz="3600" dirty="0" err="1">
                <a:solidFill>
                  <a:srgbClr val="ED265B"/>
                </a:solidFill>
                <a:latin typeface="Gotham HTF Medium"/>
              </a:rPr>
              <a:t>Transfer</a:t>
            </a:r>
            <a:r>
              <a:rPr lang="pt-BR" sz="3600" dirty="0">
                <a:solidFill>
                  <a:srgbClr val="ED265B"/>
                </a:solidFill>
                <a:latin typeface="Gotham HTF Medium"/>
              </a:rPr>
              <a:t> Learning e outras técnicas</a:t>
            </a:r>
          </a:p>
        </p:txBody>
      </p:sp>
      <p:grpSp>
        <p:nvGrpSpPr>
          <p:cNvPr id="22" name="Agrupar 21">
            <a:extLst>
              <a:ext uri="{FF2B5EF4-FFF2-40B4-BE49-F238E27FC236}">
                <a16:creationId xmlns:a16="http://schemas.microsoft.com/office/drawing/2014/main" id="{75573A3E-34DC-2775-9C00-D54B073E771D}"/>
              </a:ext>
            </a:extLst>
          </p:cNvPr>
          <p:cNvGrpSpPr/>
          <p:nvPr/>
        </p:nvGrpSpPr>
        <p:grpSpPr>
          <a:xfrm>
            <a:off x="179512" y="5949280"/>
            <a:ext cx="5022312" cy="751853"/>
            <a:chOff x="1763688" y="4386590"/>
            <a:chExt cx="5022312" cy="751853"/>
          </a:xfrm>
        </p:grpSpPr>
        <p:sp>
          <p:nvSpPr>
            <p:cNvPr id="15" name="CaixaDeTexto 14">
              <a:extLst>
                <a:ext uri="{FF2B5EF4-FFF2-40B4-BE49-F238E27FC236}">
                  <a16:creationId xmlns:a16="http://schemas.microsoft.com/office/drawing/2014/main" id="{0E2E8EB7-77AA-4756-81C3-EA2F018D5F9F}"/>
                </a:ext>
              </a:extLst>
            </p:cNvPr>
            <p:cNvSpPr txBox="1"/>
            <p:nvPr/>
          </p:nvSpPr>
          <p:spPr>
            <a:xfrm>
              <a:off x="2192643" y="4386590"/>
              <a:ext cx="4593357" cy="338554"/>
            </a:xfrm>
            <a:prstGeom prst="rect">
              <a:avLst/>
            </a:prstGeom>
            <a:noFill/>
          </p:spPr>
          <p:txBody>
            <a:bodyPr wrap="square">
              <a:spAutoFit/>
            </a:bodyPr>
            <a:lstStyle/>
            <a:p>
              <a:r>
                <a:rPr lang="en-US" sz="1600" dirty="0">
                  <a:solidFill>
                    <a:srgbClr val="91A3AD"/>
                  </a:solidFill>
                  <a:latin typeface="Gotham HTF Light"/>
                  <a:cs typeface="Gotham HTF Light"/>
                </a:rPr>
                <a:t>Prof. Airton Y. C. </a:t>
              </a:r>
              <a:r>
                <a:rPr lang="en-US" sz="1600" dirty="0" err="1">
                  <a:solidFill>
                    <a:srgbClr val="91A3AD"/>
                  </a:solidFill>
                  <a:latin typeface="Gotham HTF Light"/>
                  <a:cs typeface="Gotham HTF Light"/>
                </a:rPr>
                <a:t>Toyofuku</a:t>
              </a:r>
              <a:r>
                <a:rPr lang="en-US" sz="1600" dirty="0">
                  <a:solidFill>
                    <a:srgbClr val="91A3AD"/>
                  </a:solidFill>
                  <a:latin typeface="Gotham HTF Light"/>
                  <a:cs typeface="Gotham HTF Light"/>
                </a:rPr>
                <a:t> </a:t>
              </a:r>
            </a:p>
          </p:txBody>
        </p:sp>
        <p:grpSp>
          <p:nvGrpSpPr>
            <p:cNvPr id="14" name="Google Shape;1218;p37">
              <a:extLst>
                <a:ext uri="{FF2B5EF4-FFF2-40B4-BE49-F238E27FC236}">
                  <a16:creationId xmlns:a16="http://schemas.microsoft.com/office/drawing/2014/main" id="{DD3164F3-E3ED-EBFB-6D27-687ADBCEA5D0}"/>
                </a:ext>
              </a:extLst>
            </p:cNvPr>
            <p:cNvGrpSpPr/>
            <p:nvPr/>
          </p:nvGrpSpPr>
          <p:grpSpPr>
            <a:xfrm>
              <a:off x="1763688" y="4837124"/>
              <a:ext cx="391001" cy="264085"/>
              <a:chOff x="564675" y="1700625"/>
              <a:chExt cx="465200" cy="314200"/>
            </a:xfrm>
          </p:grpSpPr>
          <p:sp>
            <p:nvSpPr>
              <p:cNvPr id="16" name="Google Shape;1219;p37">
                <a:extLst>
                  <a:ext uri="{FF2B5EF4-FFF2-40B4-BE49-F238E27FC236}">
                    <a16:creationId xmlns:a16="http://schemas.microsoft.com/office/drawing/2014/main" id="{A3D4D6E7-45A3-AEEE-E2C9-EC73E22D5F2F}"/>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rgbClr val="ED265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20;p37">
                <a:extLst>
                  <a:ext uri="{FF2B5EF4-FFF2-40B4-BE49-F238E27FC236}">
                    <a16:creationId xmlns:a16="http://schemas.microsoft.com/office/drawing/2014/main" id="{8EE44E1A-7E42-86CA-6455-F362B2748903}"/>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rgbClr val="ED265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21;p37">
                <a:extLst>
                  <a:ext uri="{FF2B5EF4-FFF2-40B4-BE49-F238E27FC236}">
                    <a16:creationId xmlns:a16="http://schemas.microsoft.com/office/drawing/2014/main" id="{3DB42376-FC85-5E3A-31CB-A81EF80C7D97}"/>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rgbClr val="ED265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CaixaDeTexto 19">
              <a:extLst>
                <a:ext uri="{FF2B5EF4-FFF2-40B4-BE49-F238E27FC236}">
                  <a16:creationId xmlns:a16="http://schemas.microsoft.com/office/drawing/2014/main" id="{B5FDBB35-A9D5-B68D-A845-F38B00DEBA44}"/>
                </a:ext>
              </a:extLst>
            </p:cNvPr>
            <p:cNvSpPr txBox="1"/>
            <p:nvPr/>
          </p:nvSpPr>
          <p:spPr>
            <a:xfrm>
              <a:off x="2192643" y="4799889"/>
              <a:ext cx="3335601" cy="338554"/>
            </a:xfrm>
            <a:prstGeom prst="rect">
              <a:avLst/>
            </a:prstGeom>
            <a:noFill/>
          </p:spPr>
          <p:txBody>
            <a:bodyPr wrap="square">
              <a:spAutoFit/>
            </a:bodyPr>
            <a:lstStyle/>
            <a:p>
              <a:r>
                <a:rPr lang="en-US" sz="1600" dirty="0">
                  <a:solidFill>
                    <a:srgbClr val="91A3AD"/>
                  </a:solidFill>
                  <a:latin typeface="Gotham HTF Light"/>
                  <a:cs typeface="Gotham HTF Light"/>
                </a:rPr>
                <a:t>profairton.toyofuku@fiap.com.br</a:t>
              </a:r>
              <a:endParaRPr lang="pt-BR" sz="1600" dirty="0"/>
            </a:p>
          </p:txBody>
        </p:sp>
        <p:sp>
          <p:nvSpPr>
            <p:cNvPr id="21" name="Google Shape;1302;p37">
              <a:extLst>
                <a:ext uri="{FF2B5EF4-FFF2-40B4-BE49-F238E27FC236}">
                  <a16:creationId xmlns:a16="http://schemas.microsoft.com/office/drawing/2014/main" id="{DA865BD1-6404-C499-D9F8-D66F3D87DC36}"/>
                </a:ext>
              </a:extLst>
            </p:cNvPr>
            <p:cNvSpPr/>
            <p:nvPr/>
          </p:nvSpPr>
          <p:spPr>
            <a:xfrm>
              <a:off x="1798999" y="4386979"/>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rgbClr val="ED145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94759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225765AD-71F7-DC36-6CE8-E9873BEE1F3F}"/>
              </a:ext>
            </a:extLst>
          </p:cNvPr>
          <p:cNvSpPr txBox="1"/>
          <p:nvPr/>
        </p:nvSpPr>
        <p:spPr>
          <a:xfrm>
            <a:off x="228600" y="133350"/>
            <a:ext cx="8015808" cy="707886"/>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1° </a:t>
            </a:r>
            <a:r>
              <a:rPr lang="pt-BR" sz="4000" dirty="0" err="1">
                <a:solidFill>
                  <a:srgbClr val="ED145B"/>
                </a:solidFill>
                <a:latin typeface="Gotham HTF" pitchFamily="50" charset="0"/>
                <a:cs typeface="Gotham HTF Light"/>
              </a:rPr>
              <a:t>Validation</a:t>
            </a:r>
            <a:endParaRPr lang="pt-BR" sz="4000" dirty="0">
              <a:solidFill>
                <a:srgbClr val="ED145B"/>
              </a:solidFill>
              <a:latin typeface="Gotham HTF" pitchFamily="50" charset="0"/>
              <a:cs typeface="Gotham HTF Light"/>
            </a:endParaRPr>
          </a:p>
        </p:txBody>
      </p:sp>
      <p:graphicFrame>
        <p:nvGraphicFramePr>
          <p:cNvPr id="2" name="Diagrama 1">
            <a:extLst>
              <a:ext uri="{FF2B5EF4-FFF2-40B4-BE49-F238E27FC236}">
                <a16:creationId xmlns:a16="http://schemas.microsoft.com/office/drawing/2014/main" id="{8AF09ADA-5997-F59C-7DF6-7000E1D8FAB4}"/>
              </a:ext>
            </a:extLst>
          </p:cNvPr>
          <p:cNvGraphicFramePr/>
          <p:nvPr>
            <p:extLst>
              <p:ext uri="{D42A27DB-BD31-4B8C-83A1-F6EECF244321}">
                <p14:modId xmlns:p14="http://schemas.microsoft.com/office/powerpoint/2010/main" val="1431957278"/>
              </p:ext>
            </p:extLst>
          </p:nvPr>
        </p:nvGraphicFramePr>
        <p:xfrm>
          <a:off x="204056" y="1341710"/>
          <a:ext cx="8735888" cy="5327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6">
            <a:extLst>
              <a:ext uri="{FF2B5EF4-FFF2-40B4-BE49-F238E27FC236}">
                <a16:creationId xmlns:a16="http://schemas.microsoft.com/office/drawing/2014/main" id="{19AE4C14-DBD0-251B-7A9B-8D2FDB7C5814}"/>
              </a:ext>
            </a:extLst>
          </p:cNvPr>
          <p:cNvSpPr txBox="1"/>
          <p:nvPr/>
        </p:nvSpPr>
        <p:spPr>
          <a:xfrm>
            <a:off x="0" y="5025370"/>
            <a:ext cx="9144000" cy="661720"/>
          </a:xfrm>
          <a:prstGeom prst="rect">
            <a:avLst/>
          </a:prstGeom>
          <a:noFill/>
        </p:spPr>
        <p:txBody>
          <a:bodyPr wrap="square" rtlCol="0">
            <a:spAutoFit/>
          </a:bodyPr>
          <a:lstStyle/>
          <a:p>
            <a:r>
              <a:rPr lang="pt-BR" sz="3700" dirty="0">
                <a:solidFill>
                  <a:srgbClr val="ED145B"/>
                </a:solidFill>
                <a:latin typeface="Gotham HTF" pitchFamily="50" charset="0"/>
                <a:cs typeface="Gotham HTF Light"/>
              </a:rPr>
              <a:t>Processo de Validação ≠ Processo de Teste!!!!!</a:t>
            </a:r>
          </a:p>
        </p:txBody>
      </p:sp>
    </p:spTree>
    <p:extLst>
      <p:ext uri="{BB962C8B-B14F-4D97-AF65-F5344CB8AC3E}">
        <p14:creationId xmlns:p14="http://schemas.microsoft.com/office/powerpoint/2010/main" val="1105555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225765AD-71F7-DC36-6CE8-E9873BEE1F3F}"/>
              </a:ext>
            </a:extLst>
          </p:cNvPr>
          <p:cNvSpPr txBox="1"/>
          <p:nvPr/>
        </p:nvSpPr>
        <p:spPr>
          <a:xfrm>
            <a:off x="228600" y="133350"/>
            <a:ext cx="8015808" cy="707886"/>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2° </a:t>
            </a:r>
            <a:r>
              <a:rPr lang="pt-BR" sz="4000" dirty="0" err="1">
                <a:solidFill>
                  <a:srgbClr val="ED145B"/>
                </a:solidFill>
                <a:latin typeface="Gotham HTF" pitchFamily="50" charset="0"/>
                <a:cs typeface="Gotham HTF Light"/>
              </a:rPr>
              <a:t>Dropout</a:t>
            </a:r>
            <a:endParaRPr lang="pt-BR" sz="4000" dirty="0">
              <a:solidFill>
                <a:srgbClr val="ED145B"/>
              </a:solidFill>
              <a:latin typeface="Gotham HTF" pitchFamily="50" charset="0"/>
              <a:cs typeface="Gotham HTF Light"/>
            </a:endParaRPr>
          </a:p>
        </p:txBody>
      </p:sp>
      <p:sp>
        <p:nvSpPr>
          <p:cNvPr id="4" name="CaixaDeTexto 3">
            <a:extLst>
              <a:ext uri="{FF2B5EF4-FFF2-40B4-BE49-F238E27FC236}">
                <a16:creationId xmlns:a16="http://schemas.microsoft.com/office/drawing/2014/main" id="{A9AD8D36-4A05-DD01-7474-4C797714724A}"/>
              </a:ext>
            </a:extLst>
          </p:cNvPr>
          <p:cNvSpPr txBox="1"/>
          <p:nvPr/>
        </p:nvSpPr>
        <p:spPr>
          <a:xfrm>
            <a:off x="162143" y="4941168"/>
            <a:ext cx="8784976" cy="1295868"/>
          </a:xfrm>
          <a:prstGeom prst="rect">
            <a:avLst/>
          </a:prstGeom>
          <a:noFill/>
        </p:spPr>
        <p:txBody>
          <a:bodyPr wrap="square">
            <a:spAutoFit/>
          </a:bodyPr>
          <a:lstStyle/>
          <a:p>
            <a:pPr marL="285750" indent="-285750">
              <a:lnSpc>
                <a:spcPct val="150000"/>
              </a:lnSpc>
              <a:buClr>
                <a:srgbClr val="ED265B"/>
              </a:buClr>
              <a:buFont typeface="Wingdings" panose="05000000000000000000" pitchFamily="2" charset="2"/>
              <a:buChar char="v"/>
            </a:pPr>
            <a:r>
              <a:rPr lang="en-US" dirty="0" err="1">
                <a:latin typeface="Gotham HTF Light"/>
                <a:cs typeface="Gotham HTF Light"/>
              </a:rPr>
              <a:t>Consiste</a:t>
            </a:r>
            <a:r>
              <a:rPr lang="en-US" dirty="0">
                <a:latin typeface="Gotham HTF Light"/>
                <a:cs typeface="Gotham HTF Light"/>
              </a:rPr>
              <a:t> </a:t>
            </a:r>
            <a:r>
              <a:rPr lang="en-US" dirty="0" err="1">
                <a:latin typeface="Gotham HTF Light"/>
                <a:cs typeface="Gotham HTF Light"/>
              </a:rPr>
              <a:t>em</a:t>
            </a:r>
            <a:r>
              <a:rPr lang="en-US" dirty="0">
                <a:latin typeface="Gotham HTF Light"/>
                <a:cs typeface="Gotham HTF Light"/>
              </a:rPr>
              <a:t>, </a:t>
            </a:r>
            <a:r>
              <a:rPr lang="en-US" dirty="0" err="1">
                <a:latin typeface="Gotham HTF Light"/>
                <a:cs typeface="Gotham HTF Light"/>
              </a:rPr>
              <a:t>aleatoriamente</a:t>
            </a:r>
            <a:r>
              <a:rPr lang="en-US" dirty="0">
                <a:latin typeface="Gotham HTF Light"/>
                <a:cs typeface="Gotham HTF Light"/>
              </a:rPr>
              <a:t>, </a:t>
            </a:r>
            <a:r>
              <a:rPr lang="en-US" dirty="0" err="1">
                <a:latin typeface="Gotham HTF Light"/>
                <a:cs typeface="Gotham HTF Light"/>
              </a:rPr>
              <a:t>ignorar</a:t>
            </a:r>
            <a:r>
              <a:rPr lang="en-US" dirty="0">
                <a:latin typeface="Gotham HTF Light"/>
                <a:cs typeface="Gotham HTF Light"/>
              </a:rPr>
              <a:t> </a:t>
            </a:r>
            <a:r>
              <a:rPr lang="en-US" dirty="0" err="1">
                <a:latin typeface="Gotham HTF Light"/>
                <a:cs typeface="Gotham HTF Light"/>
              </a:rPr>
              <a:t>alguns</a:t>
            </a:r>
            <a:r>
              <a:rPr lang="en-US" dirty="0">
                <a:latin typeface="Gotham HTF Light"/>
                <a:cs typeface="Gotham HTF Light"/>
              </a:rPr>
              <a:t> </a:t>
            </a:r>
            <a:r>
              <a:rPr lang="en-US" dirty="0" err="1">
                <a:latin typeface="Gotham HTF Light"/>
                <a:cs typeface="Gotham HTF Light"/>
              </a:rPr>
              <a:t>neurônios</a:t>
            </a:r>
            <a:r>
              <a:rPr lang="en-US" dirty="0">
                <a:latin typeface="Gotham HTF Light"/>
                <a:cs typeface="Gotham HTF Light"/>
              </a:rPr>
              <a:t> </a:t>
            </a:r>
            <a:r>
              <a:rPr lang="en-US" dirty="0" err="1">
                <a:latin typeface="Gotham HTF Light"/>
                <a:cs typeface="Gotham HTF Light"/>
              </a:rPr>
              <a:t>durante</a:t>
            </a:r>
            <a:r>
              <a:rPr lang="en-US" dirty="0">
                <a:latin typeface="Gotham HTF Light"/>
                <a:cs typeface="Gotham HTF Light"/>
              </a:rPr>
              <a:t> a </a:t>
            </a:r>
            <a:r>
              <a:rPr lang="en-US" dirty="0" err="1">
                <a:latin typeface="Gotham HTF Light"/>
                <a:cs typeface="Gotham HTF Light"/>
              </a:rPr>
              <a:t>etapa</a:t>
            </a:r>
            <a:r>
              <a:rPr lang="en-US" dirty="0">
                <a:latin typeface="Gotham HTF Light"/>
                <a:cs typeface="Gotham HTF Light"/>
              </a:rPr>
              <a:t> de </a:t>
            </a:r>
            <a:r>
              <a:rPr lang="en-US" dirty="0" err="1">
                <a:latin typeface="Gotham HTF Light"/>
                <a:cs typeface="Gotham HTF Light"/>
              </a:rPr>
              <a:t>treinamento</a:t>
            </a:r>
            <a:r>
              <a:rPr lang="en-US" dirty="0">
                <a:latin typeface="Gotham HTF Light"/>
                <a:cs typeface="Gotham HTF Light"/>
              </a:rPr>
              <a:t> para </a:t>
            </a:r>
            <a:r>
              <a:rPr lang="en-US" dirty="0" err="1">
                <a:latin typeface="Gotham HTF Light"/>
                <a:cs typeface="Gotham HTF Light"/>
              </a:rPr>
              <a:t>previnir</a:t>
            </a:r>
            <a:r>
              <a:rPr lang="en-US" dirty="0">
                <a:latin typeface="Gotham HTF Light"/>
                <a:cs typeface="Gotham HTF Light"/>
              </a:rPr>
              <a:t> que a Rede Neural se </a:t>
            </a:r>
            <a:r>
              <a:rPr lang="en-US" dirty="0" err="1">
                <a:latin typeface="Gotham HTF Light"/>
                <a:cs typeface="Gotham HTF Light"/>
              </a:rPr>
              <a:t>especialize</a:t>
            </a:r>
            <a:r>
              <a:rPr lang="en-US" dirty="0">
                <a:latin typeface="Gotham HTF Light"/>
                <a:cs typeface="Gotham HTF Light"/>
              </a:rPr>
              <a:t> </a:t>
            </a:r>
            <a:r>
              <a:rPr lang="en-US" dirty="0" err="1">
                <a:latin typeface="Gotham HTF Light"/>
                <a:cs typeface="Gotham HTF Light"/>
              </a:rPr>
              <a:t>demais</a:t>
            </a:r>
            <a:r>
              <a:rPr lang="en-US" dirty="0">
                <a:latin typeface="Gotham HTF Light"/>
                <a:cs typeface="Gotham HTF Light"/>
              </a:rPr>
              <a:t> </a:t>
            </a:r>
            <a:r>
              <a:rPr lang="en-US" dirty="0" err="1">
                <a:latin typeface="Gotham HTF Light"/>
                <a:cs typeface="Gotham HTF Light"/>
              </a:rPr>
              <a:t>nos</a:t>
            </a:r>
            <a:r>
              <a:rPr lang="en-US" dirty="0">
                <a:latin typeface="Gotham HTF Light"/>
                <a:cs typeface="Gotham HTF Light"/>
              </a:rPr>
              <a:t> dados, </a:t>
            </a:r>
            <a:r>
              <a:rPr lang="en-US" dirty="0" err="1">
                <a:latin typeface="Gotham HTF Light"/>
                <a:cs typeface="Gotham HTF Light"/>
              </a:rPr>
              <a:t>evitando</a:t>
            </a:r>
            <a:r>
              <a:rPr lang="en-US" dirty="0">
                <a:latin typeface="Gotham HTF Light"/>
                <a:cs typeface="Gotham HTF Light"/>
              </a:rPr>
              <a:t> </a:t>
            </a:r>
            <a:r>
              <a:rPr lang="en-US" dirty="0" err="1">
                <a:latin typeface="Gotham HTF Light"/>
                <a:cs typeface="Gotham HTF Light"/>
              </a:rPr>
              <a:t>Overfiting</a:t>
            </a:r>
            <a:r>
              <a:rPr lang="en-US" dirty="0">
                <a:latin typeface="Gotham HTF Light"/>
                <a:cs typeface="Gotham HTF Light"/>
              </a:rPr>
              <a:t>; </a:t>
            </a:r>
          </a:p>
          <a:p>
            <a:pPr marL="285750" indent="-285750">
              <a:lnSpc>
                <a:spcPct val="150000"/>
              </a:lnSpc>
              <a:buClr>
                <a:srgbClr val="ED265B"/>
              </a:buClr>
              <a:buFont typeface="Wingdings" panose="05000000000000000000" pitchFamily="2" charset="2"/>
              <a:buChar char="v"/>
            </a:pPr>
            <a:r>
              <a:rPr lang="en-US" dirty="0" err="1">
                <a:latin typeface="Gotham HTF Light"/>
                <a:cs typeface="Gotham HTF Light"/>
              </a:rPr>
              <a:t>Nem</a:t>
            </a:r>
            <a:r>
              <a:rPr lang="en-US" dirty="0">
                <a:latin typeface="Gotham HTF Light"/>
                <a:cs typeface="Gotham HTF Light"/>
              </a:rPr>
              <a:t> sempre da </a:t>
            </a:r>
            <a:r>
              <a:rPr lang="en-US" dirty="0" err="1">
                <a:latin typeface="Gotham HTF Light"/>
                <a:cs typeface="Gotham HTF Light"/>
              </a:rPr>
              <a:t>certo</a:t>
            </a:r>
            <a:r>
              <a:rPr lang="en-US" dirty="0">
                <a:latin typeface="Gotham HTF Light"/>
                <a:cs typeface="Gotham HTF Light"/>
              </a:rPr>
              <a:t>… </a:t>
            </a:r>
          </a:p>
        </p:txBody>
      </p:sp>
      <p:grpSp>
        <p:nvGrpSpPr>
          <p:cNvPr id="7" name="Agrupar 6">
            <a:extLst>
              <a:ext uri="{FF2B5EF4-FFF2-40B4-BE49-F238E27FC236}">
                <a16:creationId xmlns:a16="http://schemas.microsoft.com/office/drawing/2014/main" id="{1F894715-8015-5DA3-3BFF-B8E33F380B76}"/>
              </a:ext>
            </a:extLst>
          </p:cNvPr>
          <p:cNvGrpSpPr/>
          <p:nvPr/>
        </p:nvGrpSpPr>
        <p:grpSpPr>
          <a:xfrm>
            <a:off x="1403648" y="966351"/>
            <a:ext cx="6844459" cy="3686785"/>
            <a:chOff x="1543965" y="548680"/>
            <a:chExt cx="6844459" cy="3686785"/>
          </a:xfrm>
        </p:grpSpPr>
        <p:pic>
          <p:nvPicPr>
            <p:cNvPr id="3" name="Imagem 2">
              <a:extLst>
                <a:ext uri="{FF2B5EF4-FFF2-40B4-BE49-F238E27FC236}">
                  <a16:creationId xmlns:a16="http://schemas.microsoft.com/office/drawing/2014/main" id="{A0075109-5113-FBA5-8C24-7E68336A14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3965" y="548680"/>
              <a:ext cx="6301967" cy="3433383"/>
            </a:xfrm>
            <a:prstGeom prst="rect">
              <a:avLst/>
            </a:prstGeom>
          </p:spPr>
        </p:pic>
        <p:sp>
          <p:nvSpPr>
            <p:cNvPr id="6" name="CaixaDeTexto 5">
              <a:extLst>
                <a:ext uri="{FF2B5EF4-FFF2-40B4-BE49-F238E27FC236}">
                  <a16:creationId xmlns:a16="http://schemas.microsoft.com/office/drawing/2014/main" id="{65F7FDAB-C10E-1A0E-FD97-D49C657BAEB2}"/>
                </a:ext>
              </a:extLst>
            </p:cNvPr>
            <p:cNvSpPr txBox="1"/>
            <p:nvPr/>
          </p:nvSpPr>
          <p:spPr>
            <a:xfrm>
              <a:off x="1547664" y="3958466"/>
              <a:ext cx="6840760" cy="276999"/>
            </a:xfrm>
            <a:prstGeom prst="rect">
              <a:avLst/>
            </a:prstGeom>
            <a:noFill/>
          </p:spPr>
          <p:txBody>
            <a:bodyPr wrap="square">
              <a:spAutoFit/>
            </a:bodyPr>
            <a:lstStyle/>
            <a:p>
              <a:r>
                <a:rPr lang="en-US" sz="1200" dirty="0">
                  <a:latin typeface="Gotham HTF"/>
                </a:rPr>
                <a:t>Fonte: </a:t>
              </a:r>
              <a:r>
                <a:rPr lang="en-US" sz="1200" b="0" i="0" dirty="0">
                  <a:effectLst/>
                  <a:latin typeface="Gotham HTF"/>
                </a:rPr>
                <a:t>Srivastava et al. in </a:t>
              </a:r>
              <a:r>
                <a:rPr lang="en-US" sz="1200" b="0" i="0" u="none" strike="noStrike" dirty="0">
                  <a:effectLst/>
                  <a:latin typeface="Gotham HTF"/>
                  <a:hlinkClick r:id="rId4">
                    <a:extLst>
                      <a:ext uri="{A12FA001-AC4F-418D-AE19-62706E023703}">
                        <ahyp:hlinkClr xmlns:ahyp="http://schemas.microsoft.com/office/drawing/2018/hyperlinkcolor" val="tx"/>
                      </a:ext>
                    </a:extLst>
                  </a:hlinkClick>
                </a:rPr>
                <a:t>Dropout: A Simple Way to Prevent Neural Networks from Overfitting</a:t>
              </a:r>
              <a:endParaRPr lang="pt-BR" sz="1200" dirty="0">
                <a:latin typeface="Gotham HTF"/>
              </a:endParaRPr>
            </a:p>
          </p:txBody>
        </p:sp>
      </p:grpSp>
    </p:spTree>
    <p:extLst>
      <p:ext uri="{BB962C8B-B14F-4D97-AF65-F5344CB8AC3E}">
        <p14:creationId xmlns:p14="http://schemas.microsoft.com/office/powerpoint/2010/main" val="14166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225765AD-71F7-DC36-6CE8-E9873BEE1F3F}"/>
              </a:ext>
            </a:extLst>
          </p:cNvPr>
          <p:cNvSpPr txBox="1"/>
          <p:nvPr/>
        </p:nvSpPr>
        <p:spPr>
          <a:xfrm>
            <a:off x="228600" y="133350"/>
            <a:ext cx="8015808" cy="707886"/>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3° Batch </a:t>
            </a:r>
            <a:r>
              <a:rPr lang="pt-BR" sz="4000" dirty="0" err="1">
                <a:solidFill>
                  <a:srgbClr val="ED145B"/>
                </a:solidFill>
                <a:latin typeface="Gotham HTF" pitchFamily="50" charset="0"/>
                <a:cs typeface="Gotham HTF Light"/>
              </a:rPr>
              <a:t>Normalization</a:t>
            </a:r>
            <a:endParaRPr lang="pt-BR" sz="4000" dirty="0">
              <a:solidFill>
                <a:srgbClr val="ED145B"/>
              </a:solidFill>
              <a:latin typeface="Gotham HTF" pitchFamily="50" charset="0"/>
              <a:cs typeface="Gotham HTF Light"/>
            </a:endParaRPr>
          </a:p>
        </p:txBody>
      </p:sp>
      <p:sp>
        <p:nvSpPr>
          <p:cNvPr id="2" name="CaixaDeTexto 1">
            <a:extLst>
              <a:ext uri="{FF2B5EF4-FFF2-40B4-BE49-F238E27FC236}">
                <a16:creationId xmlns:a16="http://schemas.microsoft.com/office/drawing/2014/main" id="{CF9319F6-4FDD-8216-C7F8-72152EE45324}"/>
              </a:ext>
            </a:extLst>
          </p:cNvPr>
          <p:cNvSpPr txBox="1"/>
          <p:nvPr/>
        </p:nvSpPr>
        <p:spPr>
          <a:xfrm>
            <a:off x="228600" y="1052736"/>
            <a:ext cx="8794820" cy="3113096"/>
          </a:xfrm>
          <a:prstGeom prst="rect">
            <a:avLst/>
          </a:prstGeom>
          <a:noFill/>
        </p:spPr>
        <p:txBody>
          <a:bodyPr wrap="square">
            <a:spAutoFit/>
          </a:bodyPr>
          <a:lstStyle/>
          <a:p>
            <a:pPr marL="285750" indent="-285750">
              <a:lnSpc>
                <a:spcPct val="150000"/>
              </a:lnSpc>
              <a:buClr>
                <a:srgbClr val="ED265B"/>
              </a:buClr>
              <a:buFont typeface="Wingdings" panose="05000000000000000000" pitchFamily="2" charset="2"/>
              <a:buChar char="v"/>
            </a:pPr>
            <a:r>
              <a:rPr lang="en-US" sz="1100" dirty="0">
                <a:latin typeface="Gotham HTF"/>
                <a:cs typeface="Gotham HTF Light"/>
              </a:rPr>
              <a:t>Técnica </a:t>
            </a:r>
            <a:r>
              <a:rPr lang="en-US" sz="1100" dirty="0" err="1">
                <a:latin typeface="Gotham HTF"/>
                <a:cs typeface="Gotham HTF Light"/>
              </a:rPr>
              <a:t>usada</a:t>
            </a:r>
            <a:r>
              <a:rPr lang="en-US" sz="1100" dirty="0">
                <a:latin typeface="Gotham HTF"/>
                <a:cs typeface="Gotham HTF Light"/>
              </a:rPr>
              <a:t> </a:t>
            </a:r>
            <a:r>
              <a:rPr lang="en-US" sz="1100" dirty="0" err="1">
                <a:latin typeface="Gotham HTF"/>
                <a:cs typeface="Gotham HTF Light"/>
              </a:rPr>
              <a:t>em</a:t>
            </a:r>
            <a:r>
              <a:rPr lang="en-US" sz="1100" dirty="0">
                <a:latin typeface="Gotham HTF"/>
                <a:cs typeface="Gotham HTF Light"/>
              </a:rPr>
              <a:t> redes </a:t>
            </a:r>
            <a:r>
              <a:rPr lang="en-US" sz="1100" dirty="0" err="1">
                <a:latin typeface="Gotham HTF"/>
                <a:cs typeface="Gotham HTF Light"/>
              </a:rPr>
              <a:t>neurais</a:t>
            </a:r>
            <a:r>
              <a:rPr lang="en-US" sz="1100" dirty="0">
                <a:latin typeface="Gotham HTF"/>
                <a:cs typeface="Gotham HTF Light"/>
              </a:rPr>
              <a:t> para </a:t>
            </a:r>
            <a:r>
              <a:rPr lang="en-US" sz="1100" dirty="0" err="1">
                <a:latin typeface="Gotham HTF"/>
                <a:cs typeface="Gotham HTF Light"/>
              </a:rPr>
              <a:t>normalizar</a:t>
            </a:r>
            <a:r>
              <a:rPr lang="en-US" sz="1100" dirty="0">
                <a:latin typeface="Gotham HTF"/>
                <a:cs typeface="Gotham HTF Light"/>
              </a:rPr>
              <a:t> as </a:t>
            </a:r>
            <a:r>
              <a:rPr lang="en-US" sz="1100" dirty="0" err="1">
                <a:latin typeface="Gotham HTF"/>
                <a:cs typeface="Gotham HTF Light"/>
              </a:rPr>
              <a:t>ativações</a:t>
            </a:r>
            <a:r>
              <a:rPr lang="en-US" sz="1100" dirty="0">
                <a:latin typeface="Gotham HTF"/>
                <a:cs typeface="Gotham HTF Light"/>
              </a:rPr>
              <a:t> </a:t>
            </a:r>
            <a:r>
              <a:rPr lang="en-US" sz="1100" dirty="0" err="1">
                <a:latin typeface="Gotham HTF"/>
                <a:cs typeface="Gotham HTF Light"/>
              </a:rPr>
              <a:t>intermediárias</a:t>
            </a:r>
            <a:r>
              <a:rPr lang="en-US" sz="1100" dirty="0">
                <a:latin typeface="Gotham HTF"/>
                <a:cs typeface="Gotham HTF Light"/>
              </a:rPr>
              <a:t> </a:t>
            </a:r>
            <a:r>
              <a:rPr lang="en-US" sz="1100" dirty="0" err="1">
                <a:latin typeface="Gotham HTF"/>
                <a:cs typeface="Gotham HTF Light"/>
              </a:rPr>
              <a:t>durante</a:t>
            </a:r>
            <a:r>
              <a:rPr lang="en-US" sz="1100" dirty="0">
                <a:latin typeface="Gotham HTF"/>
                <a:cs typeface="Gotham HTF Light"/>
              </a:rPr>
              <a:t> o </a:t>
            </a:r>
            <a:r>
              <a:rPr lang="en-US" sz="1100" dirty="0" err="1">
                <a:latin typeface="Gotham HTF"/>
                <a:cs typeface="Gotham HTF Light"/>
              </a:rPr>
              <a:t>treinamento</a:t>
            </a:r>
            <a:r>
              <a:rPr lang="en-US" sz="1100" dirty="0">
                <a:latin typeface="Gotham HTF"/>
                <a:cs typeface="Gotham HTF Light"/>
              </a:rPr>
              <a:t>;</a:t>
            </a:r>
          </a:p>
          <a:p>
            <a:pPr marL="285750" indent="-285750">
              <a:lnSpc>
                <a:spcPct val="150000"/>
              </a:lnSpc>
              <a:buClr>
                <a:srgbClr val="ED265B"/>
              </a:buClr>
              <a:buFont typeface="Wingdings" panose="05000000000000000000" pitchFamily="2" charset="2"/>
              <a:buChar char="v"/>
            </a:pPr>
            <a:r>
              <a:rPr lang="en-US" sz="1100" dirty="0">
                <a:latin typeface="Gotham HTF"/>
                <a:cs typeface="Gotham HTF Light"/>
              </a:rPr>
              <a:t>A </a:t>
            </a:r>
            <a:r>
              <a:rPr lang="en-US" sz="1100" dirty="0" err="1">
                <a:latin typeface="Gotham HTF"/>
                <a:cs typeface="Gotham HTF Light"/>
              </a:rPr>
              <a:t>idéia</a:t>
            </a:r>
            <a:r>
              <a:rPr lang="en-US" sz="1100" dirty="0">
                <a:latin typeface="Gotham HTF"/>
                <a:cs typeface="Gotham HTF Light"/>
              </a:rPr>
              <a:t> é </a:t>
            </a:r>
            <a:r>
              <a:rPr lang="en-US" sz="1100" dirty="0" err="1">
                <a:latin typeface="Gotham HTF"/>
                <a:cs typeface="Gotham HTF Light"/>
              </a:rPr>
              <a:t>ajustar</a:t>
            </a:r>
            <a:r>
              <a:rPr lang="en-US" sz="1100" dirty="0">
                <a:latin typeface="Gotham HTF"/>
                <a:cs typeface="Gotham HTF Light"/>
              </a:rPr>
              <a:t> as </a:t>
            </a:r>
            <a:r>
              <a:rPr lang="en-US" sz="1100" dirty="0" err="1">
                <a:latin typeface="Gotham HTF"/>
                <a:cs typeface="Gotham HTF Light"/>
              </a:rPr>
              <a:t>ativações</a:t>
            </a:r>
            <a:r>
              <a:rPr lang="en-US" sz="1100" dirty="0">
                <a:latin typeface="Gotham HTF"/>
                <a:cs typeface="Gotham HTF Light"/>
              </a:rPr>
              <a:t> </a:t>
            </a:r>
            <a:r>
              <a:rPr lang="en-US" sz="1100" dirty="0" err="1">
                <a:latin typeface="Gotham HTF"/>
                <a:cs typeface="Gotham HTF Light"/>
              </a:rPr>
              <a:t>intermediárias</a:t>
            </a:r>
            <a:r>
              <a:rPr lang="en-US" sz="1100" dirty="0">
                <a:latin typeface="Gotham HTF"/>
                <a:cs typeface="Gotham HTF Light"/>
              </a:rPr>
              <a:t> </a:t>
            </a:r>
            <a:r>
              <a:rPr lang="en-US" sz="1100" dirty="0" err="1">
                <a:latin typeface="Gotham HTF"/>
                <a:cs typeface="Gotham HTF Light"/>
              </a:rPr>
              <a:t>em</a:t>
            </a:r>
            <a:r>
              <a:rPr lang="en-US" sz="1100" dirty="0">
                <a:latin typeface="Gotham HTF"/>
                <a:cs typeface="Gotham HTF Light"/>
              </a:rPr>
              <a:t> </a:t>
            </a:r>
            <a:r>
              <a:rPr lang="en-US" sz="1100" dirty="0" err="1">
                <a:latin typeface="Gotham HTF"/>
                <a:cs typeface="Gotham HTF Light"/>
              </a:rPr>
              <a:t>cada</a:t>
            </a:r>
            <a:r>
              <a:rPr lang="en-US" sz="1100" dirty="0">
                <a:latin typeface="Gotham HTF"/>
                <a:cs typeface="Gotham HTF Light"/>
              </a:rPr>
              <a:t> </a:t>
            </a:r>
            <a:r>
              <a:rPr lang="en-US" sz="1100" dirty="0" err="1">
                <a:latin typeface="Gotham HTF"/>
                <a:cs typeface="Gotham HTF Light"/>
              </a:rPr>
              <a:t>camada</a:t>
            </a:r>
            <a:r>
              <a:rPr lang="en-US" sz="1100" dirty="0">
                <a:latin typeface="Gotham HTF"/>
                <a:cs typeface="Gotham HTF Light"/>
              </a:rPr>
              <a:t> da rede para </a:t>
            </a:r>
            <a:r>
              <a:rPr lang="en-US" sz="1100" dirty="0" err="1">
                <a:latin typeface="Gotham HTF"/>
                <a:cs typeface="Gotham HTF Light"/>
              </a:rPr>
              <a:t>ter</a:t>
            </a:r>
            <a:r>
              <a:rPr lang="en-US" sz="1100" dirty="0">
                <a:latin typeface="Gotham HTF"/>
                <a:cs typeface="Gotham HTF Light"/>
              </a:rPr>
              <a:t> </a:t>
            </a:r>
            <a:r>
              <a:rPr lang="en-US" sz="1100" dirty="0" err="1">
                <a:latin typeface="Gotham HTF"/>
                <a:cs typeface="Gotham HTF Light"/>
              </a:rPr>
              <a:t>uma</a:t>
            </a:r>
            <a:r>
              <a:rPr lang="en-US" sz="1100" dirty="0">
                <a:latin typeface="Gotham HTF"/>
                <a:cs typeface="Gotham HTF Light"/>
              </a:rPr>
              <a:t> </a:t>
            </a:r>
            <a:r>
              <a:rPr lang="en-US" sz="1100" dirty="0" err="1">
                <a:latin typeface="Gotham HTF"/>
                <a:cs typeface="Gotham HTF Light"/>
              </a:rPr>
              <a:t>média</a:t>
            </a:r>
            <a:r>
              <a:rPr lang="en-US" sz="1100" dirty="0">
                <a:latin typeface="Gotham HTF"/>
                <a:cs typeface="Gotham HTF Light"/>
              </a:rPr>
              <a:t> zero e </a:t>
            </a:r>
            <a:r>
              <a:rPr lang="en-US" sz="1100" dirty="0" err="1">
                <a:latin typeface="Gotham HTF"/>
                <a:cs typeface="Gotham HTF Light"/>
              </a:rPr>
              <a:t>uma</a:t>
            </a:r>
            <a:r>
              <a:rPr lang="en-US" sz="1100" dirty="0">
                <a:latin typeface="Gotham HTF"/>
                <a:cs typeface="Gotham HTF Light"/>
              </a:rPr>
              <a:t> </a:t>
            </a:r>
            <a:r>
              <a:rPr lang="en-US" sz="1100" dirty="0" err="1">
                <a:latin typeface="Gotham HTF"/>
                <a:cs typeface="Gotham HTF Light"/>
              </a:rPr>
              <a:t>variância</a:t>
            </a:r>
            <a:r>
              <a:rPr lang="en-US" sz="1100" dirty="0">
                <a:latin typeface="Gotham HTF"/>
                <a:cs typeface="Gotham HTF Light"/>
              </a:rPr>
              <a:t> </a:t>
            </a:r>
            <a:r>
              <a:rPr lang="en-US" sz="1100" dirty="0" err="1">
                <a:latin typeface="Gotham HTF"/>
                <a:cs typeface="Gotham HTF Light"/>
              </a:rPr>
              <a:t>unitária</a:t>
            </a:r>
            <a:r>
              <a:rPr lang="en-US" sz="1100" dirty="0">
                <a:latin typeface="Gotham HTF"/>
                <a:cs typeface="Gotham HTF Light"/>
              </a:rPr>
              <a:t> </a:t>
            </a:r>
            <a:r>
              <a:rPr lang="en-US" sz="1100" dirty="0" err="1">
                <a:latin typeface="Gotham HTF"/>
                <a:cs typeface="Gotham HTF Light"/>
              </a:rPr>
              <a:t>em</a:t>
            </a:r>
            <a:r>
              <a:rPr lang="en-US" sz="1100" dirty="0">
                <a:latin typeface="Gotham HTF"/>
                <a:cs typeface="Gotham HTF Light"/>
              </a:rPr>
              <a:t> </a:t>
            </a:r>
            <a:r>
              <a:rPr lang="en-US" sz="1100" dirty="0" err="1">
                <a:latin typeface="Gotham HTF"/>
                <a:cs typeface="Gotham HTF Light"/>
              </a:rPr>
              <a:t>relação</a:t>
            </a:r>
            <a:r>
              <a:rPr lang="en-US" sz="1100" dirty="0">
                <a:latin typeface="Gotham HTF"/>
                <a:cs typeface="Gotham HTF Light"/>
              </a:rPr>
              <a:t> </a:t>
            </a:r>
            <a:r>
              <a:rPr lang="en-US" sz="1100" dirty="0" err="1">
                <a:latin typeface="Gotham HTF"/>
                <a:cs typeface="Gotham HTF Light"/>
              </a:rPr>
              <a:t>aos</a:t>
            </a:r>
            <a:r>
              <a:rPr lang="en-US" sz="1100" dirty="0">
                <a:latin typeface="Gotham HTF"/>
                <a:cs typeface="Gotham HTF Light"/>
              </a:rPr>
              <a:t> </a:t>
            </a:r>
            <a:r>
              <a:rPr lang="en-US" sz="1100" dirty="0" err="1">
                <a:latin typeface="Gotham HTF"/>
                <a:cs typeface="Gotham HTF Light"/>
              </a:rPr>
              <a:t>valores</a:t>
            </a:r>
            <a:r>
              <a:rPr lang="en-US" sz="1100" dirty="0">
                <a:latin typeface="Gotham HTF"/>
                <a:cs typeface="Gotham HTF Light"/>
              </a:rPr>
              <a:t> das </a:t>
            </a:r>
            <a:r>
              <a:rPr lang="en-US" sz="1100" dirty="0" err="1">
                <a:latin typeface="Gotham HTF"/>
                <a:cs typeface="Gotham HTF Light"/>
              </a:rPr>
              <a:t>ativações</a:t>
            </a:r>
            <a:r>
              <a:rPr lang="en-US" sz="1100" dirty="0">
                <a:latin typeface="Gotham HTF"/>
                <a:cs typeface="Gotham HTF Light"/>
              </a:rPr>
              <a:t>;</a:t>
            </a:r>
          </a:p>
          <a:p>
            <a:pPr marL="285750" indent="-285750">
              <a:lnSpc>
                <a:spcPct val="150000"/>
              </a:lnSpc>
              <a:buClr>
                <a:srgbClr val="ED265B"/>
              </a:buClr>
              <a:buFont typeface="Wingdings" panose="05000000000000000000" pitchFamily="2" charset="2"/>
              <a:buChar char="v"/>
            </a:pPr>
            <a:r>
              <a:rPr lang="en-US" sz="1100" dirty="0">
                <a:latin typeface="Gotham HTF"/>
                <a:cs typeface="Gotham HTF Light"/>
              </a:rPr>
              <a:t>É </a:t>
            </a:r>
            <a:r>
              <a:rPr lang="en-US" sz="1100" dirty="0" err="1">
                <a:latin typeface="Gotham HTF"/>
                <a:cs typeface="Gotham HTF Light"/>
              </a:rPr>
              <a:t>realizada</a:t>
            </a:r>
            <a:r>
              <a:rPr lang="en-US" sz="1100" dirty="0">
                <a:latin typeface="Gotham HTF"/>
                <a:cs typeface="Gotham HTF Light"/>
              </a:rPr>
              <a:t> </a:t>
            </a:r>
            <a:r>
              <a:rPr lang="en-US" sz="1100" dirty="0" err="1">
                <a:latin typeface="Gotham HTF"/>
                <a:cs typeface="Gotham HTF Light"/>
              </a:rPr>
              <a:t>adicionando</a:t>
            </a:r>
            <a:r>
              <a:rPr lang="en-US" sz="1100" dirty="0">
                <a:latin typeface="Gotham HTF"/>
                <a:cs typeface="Gotham HTF Light"/>
              </a:rPr>
              <a:t> </a:t>
            </a:r>
            <a:r>
              <a:rPr lang="en-US" sz="1100" dirty="0" err="1">
                <a:latin typeface="Gotham HTF"/>
                <a:cs typeface="Gotham HTF Light"/>
              </a:rPr>
              <a:t>uma</a:t>
            </a:r>
            <a:r>
              <a:rPr lang="en-US" sz="1100" dirty="0">
                <a:latin typeface="Gotham HTF"/>
                <a:cs typeface="Gotham HTF Light"/>
              </a:rPr>
              <a:t> </a:t>
            </a:r>
            <a:r>
              <a:rPr lang="en-US" sz="1100" dirty="0" err="1">
                <a:latin typeface="Gotham HTF"/>
                <a:cs typeface="Gotham HTF Light"/>
              </a:rPr>
              <a:t>camada</a:t>
            </a:r>
            <a:r>
              <a:rPr lang="en-US" sz="1100" dirty="0">
                <a:latin typeface="Gotham HTF"/>
                <a:cs typeface="Gotham HTF Light"/>
              </a:rPr>
              <a:t> de </a:t>
            </a:r>
            <a:r>
              <a:rPr lang="en-US" sz="1100" dirty="0" err="1">
                <a:latin typeface="Gotham HTF"/>
                <a:cs typeface="Gotham HTF Light"/>
              </a:rPr>
              <a:t>normalização</a:t>
            </a:r>
            <a:r>
              <a:rPr lang="en-US" sz="1100" dirty="0">
                <a:latin typeface="Gotham HTF"/>
                <a:cs typeface="Gotham HTF Light"/>
              </a:rPr>
              <a:t> </a:t>
            </a:r>
            <a:r>
              <a:rPr lang="en-US" sz="1100" dirty="0" err="1">
                <a:latin typeface="Gotham HTF"/>
                <a:cs typeface="Gotham HTF Light"/>
              </a:rPr>
              <a:t>em</a:t>
            </a:r>
            <a:r>
              <a:rPr lang="en-US" sz="1100" dirty="0">
                <a:latin typeface="Gotham HTF"/>
                <a:cs typeface="Gotham HTF Light"/>
              </a:rPr>
              <a:t> </a:t>
            </a:r>
            <a:r>
              <a:rPr lang="en-US" sz="1100" dirty="0" err="1">
                <a:latin typeface="Gotham HTF"/>
                <a:cs typeface="Gotham HTF Light"/>
              </a:rPr>
              <a:t>lote</a:t>
            </a:r>
            <a:r>
              <a:rPr lang="en-US" sz="1100" dirty="0">
                <a:latin typeface="Gotham HTF"/>
                <a:cs typeface="Gotham HTF Light"/>
              </a:rPr>
              <a:t> </a:t>
            </a:r>
            <a:r>
              <a:rPr lang="en-US" sz="1100" dirty="0" err="1">
                <a:latin typeface="Gotham HTF"/>
                <a:cs typeface="Gotham HTF Light"/>
              </a:rPr>
              <a:t>após</a:t>
            </a:r>
            <a:r>
              <a:rPr lang="en-US" sz="1100" dirty="0">
                <a:latin typeface="Gotham HTF"/>
                <a:cs typeface="Gotham HTF Light"/>
              </a:rPr>
              <a:t> as </a:t>
            </a:r>
            <a:r>
              <a:rPr lang="en-US" sz="1100" dirty="0" err="1">
                <a:latin typeface="Gotham HTF"/>
                <a:cs typeface="Gotham HTF Light"/>
              </a:rPr>
              <a:t>camadas</a:t>
            </a:r>
            <a:r>
              <a:rPr lang="en-US" sz="1100" dirty="0">
                <a:latin typeface="Gotham HTF"/>
                <a:cs typeface="Gotham HTF Light"/>
              </a:rPr>
              <a:t> de </a:t>
            </a:r>
            <a:r>
              <a:rPr lang="en-US" sz="1100" dirty="0" err="1">
                <a:latin typeface="Gotham HTF"/>
                <a:cs typeface="Gotham HTF Light"/>
              </a:rPr>
              <a:t>convolução</a:t>
            </a:r>
            <a:r>
              <a:rPr lang="en-US" sz="1100" dirty="0">
                <a:latin typeface="Gotham HTF"/>
                <a:cs typeface="Gotham HTF Light"/>
              </a:rPr>
              <a:t> </a:t>
            </a:r>
            <a:r>
              <a:rPr lang="en-US" sz="1100" dirty="0" err="1">
                <a:latin typeface="Gotham HTF"/>
                <a:cs typeface="Gotham HTF Light"/>
              </a:rPr>
              <a:t>ou</a:t>
            </a:r>
            <a:r>
              <a:rPr lang="en-US" sz="1100" dirty="0">
                <a:latin typeface="Gotham HTF"/>
                <a:cs typeface="Gotham HTF Light"/>
              </a:rPr>
              <a:t> </a:t>
            </a:r>
            <a:r>
              <a:rPr lang="en-US" sz="1100" dirty="0" err="1">
                <a:latin typeface="Gotham HTF"/>
                <a:cs typeface="Gotham HTF Light"/>
              </a:rPr>
              <a:t>após</a:t>
            </a:r>
            <a:r>
              <a:rPr lang="en-US" sz="1100" dirty="0">
                <a:latin typeface="Gotham HTF"/>
                <a:cs typeface="Gotham HTF Light"/>
              </a:rPr>
              <a:t> as </a:t>
            </a:r>
            <a:r>
              <a:rPr lang="en-US" sz="1100" dirty="0" err="1">
                <a:latin typeface="Gotham HTF"/>
                <a:cs typeface="Gotham HTF Light"/>
              </a:rPr>
              <a:t>camadas</a:t>
            </a:r>
            <a:r>
              <a:rPr lang="en-US" sz="1100" dirty="0">
                <a:latin typeface="Gotham HTF"/>
                <a:cs typeface="Gotham HTF Light"/>
              </a:rPr>
              <a:t> </a:t>
            </a:r>
            <a:r>
              <a:rPr lang="en-US" sz="1100" dirty="0" err="1">
                <a:latin typeface="Gotham HTF"/>
                <a:cs typeface="Gotham HTF Light"/>
              </a:rPr>
              <a:t>densas</a:t>
            </a:r>
            <a:r>
              <a:rPr lang="en-US" sz="1100" dirty="0">
                <a:latin typeface="Gotham HTF"/>
                <a:cs typeface="Gotham HTF Light"/>
              </a:rPr>
              <a:t> </a:t>
            </a:r>
            <a:r>
              <a:rPr lang="en-US" sz="1100" dirty="0" err="1">
                <a:latin typeface="Gotham HTF"/>
                <a:cs typeface="Gotham HTF Light"/>
              </a:rPr>
              <a:t>totalmente</a:t>
            </a:r>
            <a:r>
              <a:rPr lang="en-US" sz="1100" dirty="0">
                <a:latin typeface="Gotham HTF"/>
                <a:cs typeface="Gotham HTF Light"/>
              </a:rPr>
              <a:t> </a:t>
            </a:r>
            <a:r>
              <a:rPr lang="en-US" sz="1100" dirty="0" err="1">
                <a:latin typeface="Gotham HTF"/>
                <a:cs typeface="Gotham HTF Light"/>
              </a:rPr>
              <a:t>conectadas</a:t>
            </a:r>
            <a:r>
              <a:rPr lang="en-US" sz="1100" dirty="0">
                <a:latin typeface="Gotham HTF"/>
                <a:cs typeface="Gotham HTF Light"/>
              </a:rPr>
              <a:t>;</a:t>
            </a:r>
          </a:p>
          <a:p>
            <a:pPr marL="285750" indent="-285750">
              <a:lnSpc>
                <a:spcPct val="150000"/>
              </a:lnSpc>
              <a:buClr>
                <a:srgbClr val="ED265B"/>
              </a:buClr>
              <a:buFont typeface="Wingdings" panose="05000000000000000000" pitchFamily="2" charset="2"/>
              <a:buChar char="v"/>
            </a:pPr>
            <a:r>
              <a:rPr lang="en-US" sz="1100" dirty="0" err="1">
                <a:latin typeface="Gotham HTF"/>
                <a:cs typeface="Gotham HTF Light"/>
              </a:rPr>
              <a:t>Apresenta</a:t>
            </a:r>
            <a:r>
              <a:rPr lang="en-US" sz="1100" dirty="0">
                <a:latin typeface="Gotham HTF"/>
                <a:cs typeface="Gotham HTF Light"/>
              </a:rPr>
              <a:t> as </a:t>
            </a:r>
            <a:r>
              <a:rPr lang="en-US" sz="1100" dirty="0" err="1">
                <a:latin typeface="Gotham HTF"/>
                <a:cs typeface="Gotham HTF Light"/>
              </a:rPr>
              <a:t>seguintes</a:t>
            </a:r>
            <a:r>
              <a:rPr lang="en-US" sz="1100" dirty="0">
                <a:latin typeface="Gotham HTF"/>
                <a:cs typeface="Gotham HTF Light"/>
              </a:rPr>
              <a:t> </a:t>
            </a:r>
            <a:r>
              <a:rPr lang="en-US" sz="1100" dirty="0" err="1">
                <a:latin typeface="Gotham HTF"/>
                <a:cs typeface="Gotham HTF Light"/>
              </a:rPr>
              <a:t>vantagens</a:t>
            </a:r>
            <a:r>
              <a:rPr lang="en-US" sz="1100" dirty="0">
                <a:latin typeface="Gotham HTF"/>
                <a:cs typeface="Gotham HTF Light"/>
              </a:rPr>
              <a:t>:</a:t>
            </a:r>
          </a:p>
          <a:p>
            <a:pPr marL="742950" lvl="1" indent="-285750">
              <a:lnSpc>
                <a:spcPct val="150000"/>
              </a:lnSpc>
              <a:buClr>
                <a:srgbClr val="ED265B"/>
              </a:buClr>
              <a:buFont typeface="Wingdings" panose="05000000000000000000" pitchFamily="2" charset="2"/>
              <a:buChar char="v"/>
            </a:pPr>
            <a:r>
              <a:rPr lang="pt-BR" sz="1100" b="1" i="0" dirty="0">
                <a:effectLst/>
                <a:latin typeface="Gotham HTF"/>
              </a:rPr>
              <a:t>Aceleração do treinamento</a:t>
            </a:r>
            <a:r>
              <a:rPr lang="pt-BR" sz="1100" i="0" dirty="0">
                <a:effectLst/>
                <a:latin typeface="Gotham HTF"/>
              </a:rPr>
              <a:t>: </a:t>
            </a:r>
            <a:r>
              <a:rPr lang="pt-BR" sz="1100" b="0" i="0" dirty="0">
                <a:effectLst/>
                <a:latin typeface="Gotham HTF"/>
              </a:rPr>
              <a:t>A normalização em lote pode ajudar a reduzir a dependência das taxas de aprendizado e inicialização dos pesos iniciais, permitindo que as redes neurais sejam treinadas com taxas de aprendizado mais altas, o que pode acelerar o treinamento.</a:t>
            </a:r>
          </a:p>
          <a:p>
            <a:pPr marL="742950" lvl="1" indent="-285750">
              <a:lnSpc>
                <a:spcPct val="150000"/>
              </a:lnSpc>
              <a:buClr>
                <a:srgbClr val="ED265B"/>
              </a:buClr>
              <a:buFont typeface="Wingdings" panose="05000000000000000000" pitchFamily="2" charset="2"/>
              <a:buChar char="v"/>
            </a:pPr>
            <a:r>
              <a:rPr lang="pt-BR" sz="1100" b="1" i="0" dirty="0">
                <a:effectLst/>
                <a:latin typeface="Gotham HTF"/>
              </a:rPr>
              <a:t>Melhoria do desempenho</a:t>
            </a:r>
            <a:r>
              <a:rPr lang="pt-BR" sz="1100" b="0" i="0" dirty="0">
                <a:effectLst/>
                <a:latin typeface="Gotham HTF"/>
              </a:rPr>
              <a:t>: A normalização em lote pode ajudar a mitigar o problema da "</a:t>
            </a:r>
            <a:r>
              <a:rPr lang="pt-BR" sz="1100" b="0" i="0" dirty="0" err="1">
                <a:effectLst/>
                <a:latin typeface="Gotham HTF"/>
              </a:rPr>
              <a:t>covariate</a:t>
            </a:r>
            <a:r>
              <a:rPr lang="pt-BR" sz="1100" b="0" i="0" dirty="0">
                <a:effectLst/>
                <a:latin typeface="Gotham HTF"/>
              </a:rPr>
              <a:t> shift", que é a mudança na distribuição dos dados de entrada durante o treinamento. Isso pode melhorar a estabilidade e a generalização do modelo.</a:t>
            </a:r>
          </a:p>
          <a:p>
            <a:pPr marL="742950" lvl="1" indent="-285750">
              <a:lnSpc>
                <a:spcPct val="150000"/>
              </a:lnSpc>
              <a:buClr>
                <a:srgbClr val="ED265B"/>
              </a:buClr>
              <a:buFont typeface="Wingdings" panose="05000000000000000000" pitchFamily="2" charset="2"/>
              <a:buChar char="v"/>
            </a:pPr>
            <a:r>
              <a:rPr lang="pt-BR" sz="1100" b="1" i="0" dirty="0">
                <a:effectLst/>
                <a:latin typeface="Gotham HTF"/>
              </a:rPr>
              <a:t>Regularização implícita: </a:t>
            </a:r>
            <a:r>
              <a:rPr lang="pt-BR" sz="1100" b="0" i="0" dirty="0">
                <a:effectLst/>
                <a:latin typeface="Gotham HTF"/>
              </a:rPr>
              <a:t>A normalização em lote também pode atuar como uma forma de regularização implícita, ajudando a reduzir o </a:t>
            </a:r>
            <a:r>
              <a:rPr lang="pt-BR" sz="1100" b="0" i="0" dirty="0" err="1">
                <a:effectLst/>
                <a:latin typeface="Gotham HTF"/>
              </a:rPr>
              <a:t>overfitting</a:t>
            </a:r>
            <a:r>
              <a:rPr lang="pt-BR" sz="1100" b="0" i="0" dirty="0">
                <a:effectLst/>
                <a:latin typeface="Gotham HTF"/>
              </a:rPr>
              <a:t> ao estabilizar as ativações intermediárias durante o treinamento.</a:t>
            </a:r>
          </a:p>
          <a:p>
            <a:pPr marL="742950" lvl="1" indent="-285750">
              <a:lnSpc>
                <a:spcPct val="150000"/>
              </a:lnSpc>
              <a:buClr>
                <a:srgbClr val="ED265B"/>
              </a:buClr>
              <a:buFont typeface="Wingdings" panose="05000000000000000000" pitchFamily="2" charset="2"/>
              <a:buChar char="v"/>
            </a:pPr>
            <a:endParaRPr lang="en-US" sz="1100" dirty="0">
              <a:latin typeface="Gotham HTF"/>
              <a:cs typeface="Gotham HTF Light"/>
            </a:endParaRPr>
          </a:p>
        </p:txBody>
      </p:sp>
      <p:pic>
        <p:nvPicPr>
          <p:cNvPr id="4" name="Imagem 3">
            <a:extLst>
              <a:ext uri="{FF2B5EF4-FFF2-40B4-BE49-F238E27FC236}">
                <a16:creationId xmlns:a16="http://schemas.microsoft.com/office/drawing/2014/main" id="{D516080B-0328-F87F-18C4-9E2991BFD7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632" y="3933056"/>
            <a:ext cx="6516216" cy="2168969"/>
          </a:xfrm>
          <a:prstGeom prst="rect">
            <a:avLst/>
          </a:prstGeom>
        </p:spPr>
      </p:pic>
      <p:sp>
        <p:nvSpPr>
          <p:cNvPr id="6" name="CaixaDeTexto 5">
            <a:extLst>
              <a:ext uri="{FF2B5EF4-FFF2-40B4-BE49-F238E27FC236}">
                <a16:creationId xmlns:a16="http://schemas.microsoft.com/office/drawing/2014/main" id="{50BDFC58-1EA4-98C6-4455-18FBFEE0B232}"/>
              </a:ext>
            </a:extLst>
          </p:cNvPr>
          <p:cNvSpPr txBox="1"/>
          <p:nvPr/>
        </p:nvSpPr>
        <p:spPr>
          <a:xfrm>
            <a:off x="2483768" y="6102025"/>
            <a:ext cx="5616624" cy="415498"/>
          </a:xfrm>
          <a:prstGeom prst="rect">
            <a:avLst/>
          </a:prstGeom>
          <a:noFill/>
        </p:spPr>
        <p:txBody>
          <a:bodyPr wrap="square">
            <a:spAutoFit/>
          </a:bodyPr>
          <a:lstStyle/>
          <a:p>
            <a:r>
              <a:rPr lang="pt-BR" sz="1050" dirty="0"/>
              <a:t>Fonte: https://towardsdatascience.com/batch-normalization-in-3-levels-of-understanding-14c2da90a338</a:t>
            </a:r>
          </a:p>
        </p:txBody>
      </p:sp>
    </p:spTree>
    <p:extLst>
      <p:ext uri="{BB962C8B-B14F-4D97-AF65-F5344CB8AC3E}">
        <p14:creationId xmlns:p14="http://schemas.microsoft.com/office/powerpoint/2010/main" val="395373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225765AD-71F7-DC36-6CE8-E9873BEE1F3F}"/>
              </a:ext>
            </a:extLst>
          </p:cNvPr>
          <p:cNvSpPr txBox="1"/>
          <p:nvPr/>
        </p:nvSpPr>
        <p:spPr>
          <a:xfrm>
            <a:off x="228600" y="133350"/>
            <a:ext cx="8015808" cy="707886"/>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4° </a:t>
            </a:r>
            <a:r>
              <a:rPr lang="pt-BR" sz="4000" dirty="0" err="1">
                <a:solidFill>
                  <a:srgbClr val="ED145B"/>
                </a:solidFill>
                <a:latin typeface="Gotham HTF" pitchFamily="50" charset="0"/>
                <a:cs typeface="Gotham HTF Light"/>
              </a:rPr>
              <a:t>Callbacks</a:t>
            </a:r>
            <a:r>
              <a:rPr lang="pt-BR" sz="4000" dirty="0">
                <a:solidFill>
                  <a:srgbClr val="ED145B"/>
                </a:solidFill>
                <a:latin typeface="Gotham HTF" pitchFamily="50" charset="0"/>
                <a:cs typeface="Gotham HTF Light"/>
              </a:rPr>
              <a:t> </a:t>
            </a:r>
          </a:p>
        </p:txBody>
      </p:sp>
      <p:sp>
        <p:nvSpPr>
          <p:cNvPr id="2" name="CaixaDeTexto 1">
            <a:extLst>
              <a:ext uri="{FF2B5EF4-FFF2-40B4-BE49-F238E27FC236}">
                <a16:creationId xmlns:a16="http://schemas.microsoft.com/office/drawing/2014/main" id="{CF9319F6-4FDD-8216-C7F8-72152EE45324}"/>
              </a:ext>
            </a:extLst>
          </p:cNvPr>
          <p:cNvSpPr txBox="1"/>
          <p:nvPr/>
        </p:nvSpPr>
        <p:spPr>
          <a:xfrm>
            <a:off x="228600" y="836712"/>
            <a:ext cx="8794820" cy="1531445"/>
          </a:xfrm>
          <a:prstGeom prst="rect">
            <a:avLst/>
          </a:prstGeom>
          <a:noFill/>
        </p:spPr>
        <p:txBody>
          <a:bodyPr wrap="square">
            <a:spAutoFit/>
          </a:bodyPr>
          <a:lstStyle/>
          <a:p>
            <a:pPr marL="285750" indent="-285750">
              <a:lnSpc>
                <a:spcPct val="150000"/>
              </a:lnSpc>
              <a:buClr>
                <a:srgbClr val="ED265B"/>
              </a:buClr>
              <a:buFont typeface="Wingdings" panose="05000000000000000000" pitchFamily="2" charset="2"/>
              <a:buChar char="v"/>
            </a:pPr>
            <a:r>
              <a:rPr lang="pt-BR" sz="1600" dirty="0">
                <a:latin typeface="Gotham HTF"/>
                <a:cs typeface="Gotham HTF Light"/>
              </a:rPr>
              <a:t>Funcionalidades uteis que podem ser utilizadas durante o processo de treino, como por exemplo:</a:t>
            </a:r>
          </a:p>
          <a:p>
            <a:pPr marL="742950" lvl="1" indent="-285750">
              <a:lnSpc>
                <a:spcPct val="150000"/>
              </a:lnSpc>
              <a:buClr>
                <a:srgbClr val="ED265B"/>
              </a:buClr>
              <a:buFont typeface="Wingdings" panose="05000000000000000000" pitchFamily="2" charset="2"/>
              <a:buChar char="v"/>
            </a:pPr>
            <a:r>
              <a:rPr lang="pt-BR" sz="1600" b="0" i="0" dirty="0">
                <a:effectLst/>
                <a:latin typeface="Gotham HTF"/>
              </a:rPr>
              <a:t>Parar o treino qua</a:t>
            </a:r>
            <a:r>
              <a:rPr lang="pt-BR" sz="1600" dirty="0">
                <a:latin typeface="Gotham HTF"/>
              </a:rPr>
              <a:t>ndo atingir uma determinada acurácia;</a:t>
            </a:r>
          </a:p>
          <a:p>
            <a:pPr marL="742950" lvl="1" indent="-285750">
              <a:lnSpc>
                <a:spcPct val="150000"/>
              </a:lnSpc>
              <a:buClr>
                <a:srgbClr val="ED265B"/>
              </a:buClr>
              <a:buFont typeface="Wingdings" panose="05000000000000000000" pitchFamily="2" charset="2"/>
              <a:buChar char="v"/>
            </a:pPr>
            <a:r>
              <a:rPr lang="pt-BR" sz="1600" dirty="0">
                <a:latin typeface="Gotham HTF"/>
              </a:rPr>
              <a:t>Salvar o melhor modelo determinado pelo treino;</a:t>
            </a:r>
            <a:endParaRPr lang="pt-BR" sz="1600" b="0" i="0" dirty="0">
              <a:effectLst/>
              <a:latin typeface="Gotham HTF"/>
            </a:endParaRPr>
          </a:p>
          <a:p>
            <a:pPr marL="742950" lvl="1" indent="-285750">
              <a:lnSpc>
                <a:spcPct val="150000"/>
              </a:lnSpc>
              <a:buClr>
                <a:srgbClr val="ED265B"/>
              </a:buClr>
              <a:buFont typeface="Wingdings" panose="05000000000000000000" pitchFamily="2" charset="2"/>
              <a:buChar char="v"/>
            </a:pPr>
            <a:endParaRPr lang="en-US" sz="1600" dirty="0">
              <a:latin typeface="Gotham HTF"/>
              <a:cs typeface="Gotham HTF Light"/>
            </a:endParaRPr>
          </a:p>
        </p:txBody>
      </p:sp>
      <p:pic>
        <p:nvPicPr>
          <p:cNvPr id="4" name="Imagem 3">
            <a:extLst>
              <a:ext uri="{FF2B5EF4-FFF2-40B4-BE49-F238E27FC236}">
                <a16:creationId xmlns:a16="http://schemas.microsoft.com/office/drawing/2014/main" id="{6D7396DD-FC12-CC26-6516-E6F152F5221D}"/>
              </a:ext>
            </a:extLst>
          </p:cNvPr>
          <p:cNvPicPr>
            <a:picLocks noChangeAspect="1"/>
          </p:cNvPicPr>
          <p:nvPr/>
        </p:nvPicPr>
        <p:blipFill>
          <a:blip r:embed="rId3"/>
          <a:stretch>
            <a:fillRect/>
          </a:stretch>
        </p:blipFill>
        <p:spPr>
          <a:xfrm>
            <a:off x="827584" y="2101624"/>
            <a:ext cx="7704856" cy="3991672"/>
          </a:xfrm>
          <a:prstGeom prst="rect">
            <a:avLst/>
          </a:prstGeom>
        </p:spPr>
      </p:pic>
      <p:sp>
        <p:nvSpPr>
          <p:cNvPr id="5" name="Retângulo 4">
            <a:extLst>
              <a:ext uri="{FF2B5EF4-FFF2-40B4-BE49-F238E27FC236}">
                <a16:creationId xmlns:a16="http://schemas.microsoft.com/office/drawing/2014/main" id="{8E93C34A-FAEB-4129-E471-7BB01E56FDC0}"/>
              </a:ext>
            </a:extLst>
          </p:cNvPr>
          <p:cNvSpPr/>
          <p:nvPr/>
        </p:nvSpPr>
        <p:spPr>
          <a:xfrm>
            <a:off x="827584" y="2780928"/>
            <a:ext cx="1584176" cy="3240360"/>
          </a:xfrm>
          <a:prstGeom prst="rect">
            <a:avLst/>
          </a:prstGeom>
          <a:noFill/>
          <a:ln w="38100">
            <a:solidFill>
              <a:srgbClr val="ED14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22969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225765AD-71F7-DC36-6CE8-E9873BEE1F3F}"/>
              </a:ext>
            </a:extLst>
          </p:cNvPr>
          <p:cNvSpPr txBox="1"/>
          <p:nvPr/>
        </p:nvSpPr>
        <p:spPr>
          <a:xfrm>
            <a:off x="228600" y="133350"/>
            <a:ext cx="8015808" cy="707886"/>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5° Data </a:t>
            </a:r>
            <a:r>
              <a:rPr lang="pt-BR" sz="4000" dirty="0" err="1">
                <a:solidFill>
                  <a:srgbClr val="ED145B"/>
                </a:solidFill>
                <a:latin typeface="Gotham HTF" pitchFamily="50" charset="0"/>
                <a:cs typeface="Gotham HTF Light"/>
              </a:rPr>
              <a:t>Augmentation</a:t>
            </a:r>
            <a:r>
              <a:rPr lang="pt-BR" sz="4000" dirty="0">
                <a:solidFill>
                  <a:srgbClr val="ED145B"/>
                </a:solidFill>
                <a:latin typeface="Gotham HTF" pitchFamily="50" charset="0"/>
                <a:cs typeface="Gotham HTF Light"/>
              </a:rPr>
              <a:t> </a:t>
            </a:r>
          </a:p>
        </p:txBody>
      </p:sp>
      <p:pic>
        <p:nvPicPr>
          <p:cNvPr id="4" name="Imagem 3">
            <a:extLst>
              <a:ext uri="{FF2B5EF4-FFF2-40B4-BE49-F238E27FC236}">
                <a16:creationId xmlns:a16="http://schemas.microsoft.com/office/drawing/2014/main" id="{11EDAA31-B387-7B9A-571D-C95148951A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870" y="2492896"/>
            <a:ext cx="4176464" cy="2114665"/>
          </a:xfrm>
          <a:prstGeom prst="rect">
            <a:avLst/>
          </a:prstGeom>
        </p:spPr>
      </p:pic>
      <p:pic>
        <p:nvPicPr>
          <p:cNvPr id="6" name="Imagem 5">
            <a:extLst>
              <a:ext uri="{FF2B5EF4-FFF2-40B4-BE49-F238E27FC236}">
                <a16:creationId xmlns:a16="http://schemas.microsoft.com/office/drawing/2014/main" id="{D964F2F3-8BCD-CBE5-9B90-707E270A2C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9992" y="1412776"/>
            <a:ext cx="4373290" cy="4602004"/>
          </a:xfrm>
          <a:prstGeom prst="rect">
            <a:avLst/>
          </a:prstGeom>
        </p:spPr>
      </p:pic>
    </p:spTree>
    <p:extLst>
      <p:ext uri="{BB962C8B-B14F-4D97-AF65-F5344CB8AC3E}">
        <p14:creationId xmlns:p14="http://schemas.microsoft.com/office/powerpoint/2010/main" val="157699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225765AD-71F7-DC36-6CE8-E9873BEE1F3F}"/>
              </a:ext>
            </a:extLst>
          </p:cNvPr>
          <p:cNvSpPr txBox="1"/>
          <p:nvPr/>
        </p:nvSpPr>
        <p:spPr>
          <a:xfrm>
            <a:off x="228600" y="133350"/>
            <a:ext cx="8015808" cy="707886"/>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6° </a:t>
            </a:r>
            <a:r>
              <a:rPr lang="pt-BR" sz="4000" dirty="0" err="1">
                <a:solidFill>
                  <a:srgbClr val="ED145B"/>
                </a:solidFill>
                <a:latin typeface="Gotham HTF" pitchFamily="50" charset="0"/>
                <a:cs typeface="Gotham HTF Light"/>
              </a:rPr>
              <a:t>Transfer</a:t>
            </a:r>
            <a:r>
              <a:rPr lang="pt-BR" sz="4000" dirty="0">
                <a:solidFill>
                  <a:srgbClr val="ED145B"/>
                </a:solidFill>
                <a:latin typeface="Gotham HTF" pitchFamily="50" charset="0"/>
                <a:cs typeface="Gotham HTF Light"/>
              </a:rPr>
              <a:t> Learning</a:t>
            </a:r>
          </a:p>
        </p:txBody>
      </p:sp>
      <p:sp>
        <p:nvSpPr>
          <p:cNvPr id="2" name="CaixaDeTexto 1">
            <a:extLst>
              <a:ext uri="{FF2B5EF4-FFF2-40B4-BE49-F238E27FC236}">
                <a16:creationId xmlns:a16="http://schemas.microsoft.com/office/drawing/2014/main" id="{CF9319F6-4FDD-8216-C7F8-72152EE45324}"/>
              </a:ext>
            </a:extLst>
          </p:cNvPr>
          <p:cNvSpPr txBox="1"/>
          <p:nvPr/>
        </p:nvSpPr>
        <p:spPr>
          <a:xfrm>
            <a:off x="235138" y="1125851"/>
            <a:ext cx="8794820" cy="1264064"/>
          </a:xfrm>
          <a:prstGeom prst="rect">
            <a:avLst/>
          </a:prstGeom>
          <a:noFill/>
        </p:spPr>
        <p:txBody>
          <a:bodyPr wrap="square">
            <a:spAutoFit/>
          </a:bodyPr>
          <a:lstStyle/>
          <a:p>
            <a:pPr marL="285750" indent="-285750">
              <a:lnSpc>
                <a:spcPct val="150000"/>
              </a:lnSpc>
              <a:buClr>
                <a:srgbClr val="ED265B"/>
              </a:buClr>
              <a:buFont typeface="Wingdings" panose="05000000000000000000" pitchFamily="2" charset="2"/>
              <a:buChar char="v"/>
            </a:pPr>
            <a:r>
              <a:rPr lang="pt-BR" sz="1600" dirty="0">
                <a:latin typeface="Gotham HTF"/>
                <a:cs typeface="Gotham HTF Light"/>
              </a:rPr>
              <a:t>Arquitetura de Redes Neurais </a:t>
            </a:r>
            <a:r>
              <a:rPr lang="pt-BR" sz="1600" dirty="0" err="1">
                <a:latin typeface="Gotham HTF"/>
                <a:cs typeface="Gotham HTF Light"/>
              </a:rPr>
              <a:t>Convolucionais</a:t>
            </a:r>
            <a:r>
              <a:rPr lang="pt-BR" sz="1600" dirty="0">
                <a:latin typeface="Gotham HTF"/>
                <a:cs typeface="Gotham HTF Light"/>
              </a:rPr>
              <a:t>:</a:t>
            </a:r>
          </a:p>
          <a:p>
            <a:pPr marL="742950" lvl="1" indent="-285750">
              <a:lnSpc>
                <a:spcPct val="150000"/>
              </a:lnSpc>
              <a:buClr>
                <a:srgbClr val="ED265B"/>
              </a:buClr>
              <a:buFont typeface="Wingdings" panose="05000000000000000000" pitchFamily="2" charset="2"/>
              <a:buChar char="Ø"/>
            </a:pPr>
            <a:r>
              <a:rPr lang="pt-BR" sz="1200" b="0" i="0" dirty="0">
                <a:effectLst/>
                <a:latin typeface="Gotham HTF"/>
              </a:rPr>
              <a:t>Existem diversas arquitetura de CNN, cada uma com suas próprias características, principalmente para visão computacional. Mas todas terão em comum camadas de convolução e </a:t>
            </a:r>
            <a:r>
              <a:rPr lang="pt-BR" sz="1200" b="0" i="0" dirty="0" err="1">
                <a:effectLst/>
                <a:latin typeface="Gotham HTF"/>
              </a:rPr>
              <a:t>maxpooling</a:t>
            </a:r>
            <a:r>
              <a:rPr lang="pt-BR" sz="1200" b="0" i="0" dirty="0">
                <a:effectLst/>
                <a:latin typeface="Gotham HTF"/>
              </a:rPr>
              <a:t>, </a:t>
            </a:r>
            <a:r>
              <a:rPr lang="pt-BR" sz="1200" b="0" i="0" dirty="0" err="1">
                <a:effectLst/>
                <a:latin typeface="Gotham HTF"/>
              </a:rPr>
              <a:t>dropout</a:t>
            </a:r>
            <a:endParaRPr lang="pt-BR" sz="1200" b="0" i="0" dirty="0">
              <a:effectLst/>
              <a:latin typeface="Gotham HTF"/>
            </a:endParaRPr>
          </a:p>
          <a:p>
            <a:pPr marL="742950" lvl="1" indent="-285750">
              <a:lnSpc>
                <a:spcPct val="150000"/>
              </a:lnSpc>
              <a:buClr>
                <a:srgbClr val="ED265B"/>
              </a:buClr>
              <a:buFont typeface="Wingdings" panose="05000000000000000000" pitchFamily="2" charset="2"/>
              <a:buChar char="v"/>
            </a:pPr>
            <a:endParaRPr lang="en-US" sz="1200" dirty="0">
              <a:latin typeface="Gotham HTF"/>
              <a:cs typeface="Gotham HTF Light"/>
            </a:endParaRPr>
          </a:p>
        </p:txBody>
      </p:sp>
      <p:sp>
        <p:nvSpPr>
          <p:cNvPr id="3" name="CaixaDeTexto 2">
            <a:extLst>
              <a:ext uri="{FF2B5EF4-FFF2-40B4-BE49-F238E27FC236}">
                <a16:creationId xmlns:a16="http://schemas.microsoft.com/office/drawing/2014/main" id="{B776C4E9-6DD3-7065-3C53-AE363B3A8454}"/>
              </a:ext>
            </a:extLst>
          </p:cNvPr>
          <p:cNvSpPr txBox="1"/>
          <p:nvPr/>
        </p:nvSpPr>
        <p:spPr>
          <a:xfrm>
            <a:off x="235138" y="2449010"/>
            <a:ext cx="8794820" cy="2649059"/>
          </a:xfrm>
          <a:prstGeom prst="rect">
            <a:avLst/>
          </a:prstGeom>
          <a:noFill/>
        </p:spPr>
        <p:txBody>
          <a:bodyPr wrap="square">
            <a:spAutoFit/>
          </a:bodyPr>
          <a:lstStyle/>
          <a:p>
            <a:pPr marL="285750" indent="-285750">
              <a:lnSpc>
                <a:spcPct val="150000"/>
              </a:lnSpc>
              <a:buClr>
                <a:srgbClr val="ED265B"/>
              </a:buClr>
              <a:buFont typeface="Wingdings" panose="05000000000000000000" pitchFamily="2" charset="2"/>
              <a:buChar char="v"/>
            </a:pPr>
            <a:r>
              <a:rPr lang="pt-BR" sz="1600" dirty="0">
                <a:latin typeface="Gotham HTF"/>
                <a:cs typeface="Gotham HTF Light"/>
              </a:rPr>
              <a:t>Por que usar uma CNN já pronta?</a:t>
            </a:r>
          </a:p>
          <a:p>
            <a:pPr marL="742950" lvl="1" indent="-285750">
              <a:lnSpc>
                <a:spcPct val="150000"/>
              </a:lnSpc>
              <a:buClr>
                <a:srgbClr val="ED265B"/>
              </a:buClr>
              <a:buFont typeface="Wingdings" panose="05000000000000000000" pitchFamily="2" charset="2"/>
              <a:buChar char="Ø"/>
            </a:pPr>
            <a:r>
              <a:rPr lang="pt-BR" sz="1200" b="0" i="0" dirty="0">
                <a:effectLst/>
                <a:latin typeface="Gotham HTF"/>
              </a:rPr>
              <a:t>Utilizar uma arquitetura de CNN possibilita reduzir o tempo de pesquisa com o desenvolvimento de novas arquiteturas uma vez que essas arquiteturas já foram sistematicamente revisadas.</a:t>
            </a:r>
          </a:p>
          <a:p>
            <a:pPr marL="742950" lvl="1" indent="-285750">
              <a:lnSpc>
                <a:spcPct val="150000"/>
              </a:lnSpc>
              <a:buClr>
                <a:srgbClr val="ED265B"/>
              </a:buClr>
              <a:buFont typeface="Wingdings" panose="05000000000000000000" pitchFamily="2" charset="2"/>
              <a:buChar char="Ø"/>
            </a:pPr>
            <a:r>
              <a:rPr lang="pt-BR" sz="1200" b="0" i="0" dirty="0">
                <a:effectLst/>
                <a:latin typeface="Gotham HTF"/>
              </a:rPr>
              <a:t>O treinamento de uma boa CNN não é simples, além de muitos dados (milhares de imagens) e muito tempo de processamento.</a:t>
            </a:r>
            <a:endParaRPr lang="pt-BR" sz="1200" dirty="0">
              <a:latin typeface="Gotham HTF"/>
            </a:endParaRPr>
          </a:p>
          <a:p>
            <a:pPr marL="742950" lvl="1" indent="-285750">
              <a:lnSpc>
                <a:spcPct val="150000"/>
              </a:lnSpc>
              <a:buClr>
                <a:srgbClr val="ED265B"/>
              </a:buClr>
              <a:buFont typeface="Wingdings" panose="05000000000000000000" pitchFamily="2" charset="2"/>
              <a:buChar char="Ø"/>
            </a:pPr>
            <a:r>
              <a:rPr lang="pt-BR" sz="1200" b="0" i="0" dirty="0">
                <a:effectLst/>
                <a:latin typeface="Gotham HTF"/>
              </a:rPr>
              <a:t>Uma forma de contornar esse problema é a utilização de redes </a:t>
            </a:r>
            <a:r>
              <a:rPr lang="pt-BR" sz="1200" b="0" i="0" dirty="0" err="1">
                <a:effectLst/>
                <a:latin typeface="Gotham HTF"/>
              </a:rPr>
              <a:t>pré</a:t>
            </a:r>
            <a:r>
              <a:rPr lang="pt-BR" sz="1200" b="0" i="0" dirty="0">
                <a:effectLst/>
                <a:latin typeface="Gotham HTF"/>
              </a:rPr>
              <a:t>-treinadas com conjunto de dados de milhares de imagens, o que garante uma boa acurácia.</a:t>
            </a:r>
          </a:p>
          <a:p>
            <a:pPr marL="742950" lvl="1" indent="-285750">
              <a:lnSpc>
                <a:spcPct val="150000"/>
              </a:lnSpc>
              <a:buClr>
                <a:srgbClr val="ED265B"/>
              </a:buClr>
              <a:buFont typeface="Wingdings" panose="05000000000000000000" pitchFamily="2" charset="2"/>
              <a:buChar char="Ø"/>
            </a:pPr>
            <a:r>
              <a:rPr lang="pt-BR" sz="1200" b="0" i="0" dirty="0">
                <a:effectLst/>
                <a:latin typeface="Gotham HTF"/>
              </a:rPr>
              <a:t>É possível ajustar os pesos das últimas camadas da rede para detectar apenas os recursos relevantes para o problema específico.</a:t>
            </a:r>
            <a:endParaRPr lang="en-US" sz="1200" dirty="0">
              <a:latin typeface="Gotham HTF"/>
              <a:cs typeface="Gotham HTF Light"/>
            </a:endParaRPr>
          </a:p>
        </p:txBody>
      </p:sp>
    </p:spTree>
    <p:extLst>
      <p:ext uri="{BB962C8B-B14F-4D97-AF65-F5344CB8AC3E}">
        <p14:creationId xmlns:p14="http://schemas.microsoft.com/office/powerpoint/2010/main" val="3421952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225765AD-71F7-DC36-6CE8-E9873BEE1F3F}"/>
              </a:ext>
            </a:extLst>
          </p:cNvPr>
          <p:cNvSpPr txBox="1"/>
          <p:nvPr/>
        </p:nvSpPr>
        <p:spPr>
          <a:xfrm>
            <a:off x="228600" y="133350"/>
            <a:ext cx="8015808" cy="1323439"/>
          </a:xfrm>
          <a:prstGeom prst="rect">
            <a:avLst/>
          </a:prstGeom>
          <a:noFill/>
        </p:spPr>
        <p:txBody>
          <a:bodyPr wrap="square" rtlCol="0">
            <a:spAutoFit/>
          </a:bodyPr>
          <a:lstStyle/>
          <a:p>
            <a:r>
              <a:rPr lang="pt-BR" sz="4000" dirty="0">
                <a:solidFill>
                  <a:srgbClr val="ED145B"/>
                </a:solidFill>
                <a:latin typeface="Gotham HTF" pitchFamily="50" charset="0"/>
                <a:cs typeface="Gotham HTF Light"/>
              </a:rPr>
              <a:t>6° </a:t>
            </a:r>
            <a:r>
              <a:rPr lang="pt-BR" sz="4000" dirty="0" err="1">
                <a:solidFill>
                  <a:srgbClr val="ED145B"/>
                </a:solidFill>
                <a:latin typeface="Gotham HTF" pitchFamily="50" charset="0"/>
                <a:cs typeface="Gotham HTF Light"/>
              </a:rPr>
              <a:t>Transfer</a:t>
            </a:r>
            <a:r>
              <a:rPr lang="pt-BR" sz="4000" dirty="0">
                <a:solidFill>
                  <a:srgbClr val="ED145B"/>
                </a:solidFill>
                <a:latin typeface="Gotham HTF" pitchFamily="50" charset="0"/>
                <a:cs typeface="Gotham HTF Light"/>
              </a:rPr>
              <a:t> Learning – Exemplos de Arquiteturas</a:t>
            </a:r>
          </a:p>
        </p:txBody>
      </p:sp>
      <p:graphicFrame>
        <p:nvGraphicFramePr>
          <p:cNvPr id="4" name="Diagrama 3">
            <a:extLst>
              <a:ext uri="{FF2B5EF4-FFF2-40B4-BE49-F238E27FC236}">
                <a16:creationId xmlns:a16="http://schemas.microsoft.com/office/drawing/2014/main" id="{B51B5A4F-6569-F13A-C8C3-8C5BDF742595}"/>
              </a:ext>
            </a:extLst>
          </p:cNvPr>
          <p:cNvGraphicFramePr/>
          <p:nvPr>
            <p:extLst>
              <p:ext uri="{D42A27DB-BD31-4B8C-83A1-F6EECF244321}">
                <p14:modId xmlns:p14="http://schemas.microsoft.com/office/powerpoint/2010/main" val="1431820063"/>
              </p:ext>
            </p:extLst>
          </p:nvPr>
        </p:nvGraphicFramePr>
        <p:xfrm>
          <a:off x="323528" y="1397000"/>
          <a:ext cx="8496944" cy="5056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37993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ersonalizar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11905</TotalTime>
  <Words>1050</Words>
  <Application>Microsoft Office PowerPoint</Application>
  <PresentationFormat>Apresentação na tela (4:3)</PresentationFormat>
  <Paragraphs>73</Paragraphs>
  <Slides>10</Slides>
  <Notes>8</Notes>
  <HiddenSlides>0</HiddenSlides>
  <MMClips>0</MMClips>
  <ScaleCrop>false</ScaleCrop>
  <HeadingPairs>
    <vt:vector size="6" baseType="variant">
      <vt:variant>
        <vt:lpstr>Fontes usadas</vt:lpstr>
      </vt:variant>
      <vt:variant>
        <vt:i4>8</vt:i4>
      </vt:variant>
      <vt:variant>
        <vt:lpstr>Tema</vt:lpstr>
      </vt:variant>
      <vt:variant>
        <vt:i4>2</vt:i4>
      </vt:variant>
      <vt:variant>
        <vt:lpstr>Títulos de slides</vt:lpstr>
      </vt:variant>
      <vt:variant>
        <vt:i4>10</vt:i4>
      </vt:variant>
    </vt:vector>
  </HeadingPairs>
  <TitlesOfParts>
    <vt:vector size="20" baseType="lpstr">
      <vt:lpstr>Arial</vt:lpstr>
      <vt:lpstr>Calibri</vt:lpstr>
      <vt:lpstr>Calibri Light</vt:lpstr>
      <vt:lpstr>Gotham HTF</vt:lpstr>
      <vt:lpstr>Gotham HTF Light</vt:lpstr>
      <vt:lpstr>Gotham HTF Medium</vt:lpstr>
      <vt:lpstr>Proxima Nova</vt:lpstr>
      <vt:lpstr>Wingdings</vt:lpstr>
      <vt:lpstr>Personalizar design</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Copyright © 2023 Prof. Airton Y. C. Toyofuku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Paula</dc:creator>
  <cp:lastModifiedBy>Airton</cp:lastModifiedBy>
  <cp:revision>601</cp:revision>
  <dcterms:created xsi:type="dcterms:W3CDTF">2018-08-18T04:32:45Z</dcterms:created>
  <dcterms:modified xsi:type="dcterms:W3CDTF">2023-04-11T18:40:35Z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ada0a2f-b917-4d51-b0d0-d418a10c8b23_Enabled">
    <vt:lpwstr>True</vt:lpwstr>
  </property>
  <property fmtid="{D5CDD505-2E9C-101B-9397-08002B2CF9AE}" pid="3" name="MSIP_Label_1ada0a2f-b917-4d51-b0d0-d418a10c8b23_SiteId">
    <vt:lpwstr>12a3af23-a769-4654-847f-958f3d479f4a</vt:lpwstr>
  </property>
  <property fmtid="{D5CDD505-2E9C-101B-9397-08002B2CF9AE}" pid="4" name="MSIP_Label_1ada0a2f-b917-4d51-b0d0-d418a10c8b23_Owner">
    <vt:lpwstr>Rafael.Ronqui@BR.nestle.com</vt:lpwstr>
  </property>
  <property fmtid="{D5CDD505-2E9C-101B-9397-08002B2CF9AE}" pid="5" name="MSIP_Label_1ada0a2f-b917-4d51-b0d0-d418a10c8b23_SetDate">
    <vt:lpwstr>2019-02-19T12:24:28.6978643Z</vt:lpwstr>
  </property>
  <property fmtid="{D5CDD505-2E9C-101B-9397-08002B2CF9AE}" pid="6" name="MSIP_Label_1ada0a2f-b917-4d51-b0d0-d418a10c8b23_Name">
    <vt:lpwstr>General Use</vt:lpwstr>
  </property>
  <property fmtid="{D5CDD505-2E9C-101B-9397-08002B2CF9AE}" pid="7" name="MSIP_Label_1ada0a2f-b917-4d51-b0d0-d418a10c8b23_Application">
    <vt:lpwstr>Microsoft Azure Information Protection</vt:lpwstr>
  </property>
  <property fmtid="{D5CDD505-2E9C-101B-9397-08002B2CF9AE}" pid="8" name="MSIP_Label_1ada0a2f-b917-4d51-b0d0-d418a10c8b23_Extended_MSFT_Method">
    <vt:lpwstr>Automatic</vt:lpwstr>
  </property>
  <property fmtid="{D5CDD505-2E9C-101B-9397-08002B2CF9AE}" pid="9" name="Sensitivity">
    <vt:lpwstr>General Use</vt:lpwstr>
  </property>
</Properties>
</file>