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24"/>
  </p:notesMasterIdLst>
  <p:sldIdLst>
    <p:sldId id="398" r:id="rId3"/>
    <p:sldId id="399" r:id="rId4"/>
    <p:sldId id="837" r:id="rId5"/>
    <p:sldId id="843" r:id="rId6"/>
    <p:sldId id="842" r:id="rId7"/>
    <p:sldId id="844" r:id="rId8"/>
    <p:sldId id="839" r:id="rId9"/>
    <p:sldId id="845" r:id="rId10"/>
    <p:sldId id="846" r:id="rId11"/>
    <p:sldId id="847" r:id="rId12"/>
    <p:sldId id="848" r:id="rId13"/>
    <p:sldId id="849" r:id="rId14"/>
    <p:sldId id="850" r:id="rId15"/>
    <p:sldId id="851" r:id="rId16"/>
    <p:sldId id="852" r:id="rId17"/>
    <p:sldId id="834" r:id="rId18"/>
    <p:sldId id="853" r:id="rId19"/>
    <p:sldId id="855" r:id="rId20"/>
    <p:sldId id="854" r:id="rId21"/>
    <p:sldId id="856" r:id="rId22"/>
    <p:sldId id="81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_standard_library/string_h.htm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_standard_library/string_h.htm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945C14-13AF-CBD6-C3D6-4CD2434D5C9F}"/>
              </a:ext>
            </a:extLst>
          </p:cNvPr>
          <p:cNvSpPr txBox="1"/>
          <p:nvPr/>
        </p:nvSpPr>
        <p:spPr>
          <a:xfrm>
            <a:off x="1664804" y="1720840"/>
            <a:ext cx="5814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frase[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 \n\n"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6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945C14-13AF-CBD6-C3D6-4CD2434D5C9F}"/>
              </a:ext>
            </a:extLst>
          </p:cNvPr>
          <p:cNvSpPr txBox="1"/>
          <p:nvPr/>
        </p:nvSpPr>
        <p:spPr>
          <a:xfrm>
            <a:off x="195768" y="1120676"/>
            <a:ext cx="87524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frase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rato roeu a roupa do rei de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roma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tamanho da frase é de %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caracteres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tamanho da estrutura de dados é de %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bytes 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copiada: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1: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outraFrase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"frase 2: %s"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frase);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03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36B9F-8004-4FA2-8C6F-60259E915230}"/>
              </a:ext>
            </a:extLst>
          </p:cNvPr>
          <p:cNvSpPr txBox="1"/>
          <p:nvPr/>
        </p:nvSpPr>
        <p:spPr>
          <a:xfrm>
            <a:off x="395536" y="1196752"/>
            <a:ext cx="8424936" cy="19090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Não existe uma documentação oficial sobre as bibliotecas disponíveis em C;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/>
              <a:t>Mas podemos encontrar manuais e documentos de forma muito fácil na internet;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kern="12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Um exemplo: </a:t>
            </a:r>
            <a:r>
              <a:rPr lang="pt-BR" sz="2400" kern="1200" dirty="0">
                <a:hlinkClick r:id="rId2"/>
              </a:rPr>
              <a:t>https://www.tutorialspoint.com/c_standard_library/string_h.htm</a:t>
            </a:r>
            <a:endParaRPr lang="pt-BR" sz="2400" kern="1200" dirty="0"/>
          </a:p>
        </p:txBody>
      </p:sp>
    </p:spTree>
    <p:extLst>
      <p:ext uri="{BB962C8B-B14F-4D97-AF65-F5344CB8AC3E}">
        <p14:creationId xmlns:p14="http://schemas.microsoft.com/office/powerpoint/2010/main" val="424568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36B9F-8004-4FA2-8C6F-60259E915230}"/>
              </a:ext>
            </a:extLst>
          </p:cNvPr>
          <p:cNvSpPr txBox="1"/>
          <p:nvPr/>
        </p:nvSpPr>
        <p:spPr>
          <a:xfrm>
            <a:off x="395536" y="1196752"/>
            <a:ext cx="8424936" cy="19090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Não existe uma documentação oficial sobre as bibliotecas disponíveis em C;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dirty="0"/>
              <a:t>Mas podemos encontrar manuais e documentos de forma muito fácil na internet;</a:t>
            </a:r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pt-BR" sz="2400" kern="1200" dirty="0"/>
          </a:p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400" kern="1200" dirty="0"/>
              <a:t>Um exemplo: </a:t>
            </a:r>
            <a:r>
              <a:rPr lang="pt-BR" sz="2400" kern="1200" dirty="0">
                <a:hlinkClick r:id="rId2"/>
              </a:rPr>
              <a:t>https://www.tutorialspoint.com/c_standard_library/string_h.htm</a:t>
            </a:r>
            <a:endParaRPr lang="pt-BR" sz="2400" kern="1200" dirty="0"/>
          </a:p>
        </p:txBody>
      </p:sp>
    </p:spTree>
    <p:extLst>
      <p:ext uri="{BB962C8B-B14F-4D97-AF65-F5344CB8AC3E}">
        <p14:creationId xmlns:p14="http://schemas.microsoft.com/office/powerpoint/2010/main" val="15621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Estruturas de condição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E2C86B-8CCA-93A6-BECE-7747E5CEF76D}"/>
              </a:ext>
            </a:extLst>
          </p:cNvPr>
          <p:cNvSpPr txBox="1"/>
          <p:nvPr/>
        </p:nvSpPr>
        <p:spPr>
          <a:xfrm>
            <a:off x="867264" y="1476938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Condicional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if: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7A3DBC-59CA-C5A0-5AC1-D5A8F5D8804C}"/>
              </a:ext>
            </a:extLst>
          </p:cNvPr>
          <p:cNvSpPr txBox="1"/>
          <p:nvPr/>
        </p:nvSpPr>
        <p:spPr>
          <a:xfrm>
            <a:off x="867264" y="4363602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Condicional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if – else: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A5CDCB-BC74-AE6F-9185-CC96E9E6FFC8}"/>
              </a:ext>
            </a:extLst>
          </p:cNvPr>
          <p:cNvSpPr txBox="1"/>
          <p:nvPr/>
        </p:nvSpPr>
        <p:spPr>
          <a:xfrm>
            <a:off x="3797680" y="119675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maior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78CE30-B969-E503-A523-A7211498BDB4}"/>
              </a:ext>
            </a:extLst>
          </p:cNvPr>
          <p:cNvSpPr txBox="1"/>
          <p:nvPr/>
        </p:nvSpPr>
        <p:spPr>
          <a:xfrm>
            <a:off x="3704736" y="386232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maior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é menor que 9"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88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46A8C0-20C6-5381-9C84-8C7BB923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37" y="1089000"/>
            <a:ext cx="494812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Interative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Traffic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Lights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reproduzir um semáforo de trânsito e de pedestres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6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Led Vermelho;</a:t>
            </a:r>
          </a:p>
          <a:p>
            <a:pPr marL="300038" lvl="1" indent="0">
              <a:buNone/>
            </a:pPr>
            <a:r>
              <a:rPr lang="pt-BR" sz="1800" dirty="0"/>
              <a:t>• 1 Led Amarelo;</a:t>
            </a:r>
          </a:p>
          <a:p>
            <a:pPr marL="300038" lvl="1" indent="0">
              <a:buNone/>
            </a:pPr>
            <a:r>
              <a:rPr lang="pt-BR" sz="1800" dirty="0"/>
              <a:t>• 2 Led Verde;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2A0A57-48E2-357B-41F5-FE8E027D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05" y="1668363"/>
            <a:ext cx="5210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F639FF-180E-8E9E-E836-E99C8E76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5" y="1089000"/>
            <a:ext cx="557617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Chase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Effect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simular a KITT do Super Maquina :D</a:t>
            </a: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Resistores de </a:t>
            </a:r>
            <a:r>
              <a:rPr lang="pt-BR" dirty="0"/>
              <a:t>220</a:t>
            </a:r>
            <a:r>
              <a:rPr lang="pt-BR" sz="18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Leds Vermelho;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7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883AD-D4BA-11F5-9A33-160C8ABB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72" y="2636912"/>
            <a:ext cx="56439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9ABE11-B1D2-2D8C-D163-7F2654E4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00" y="1089000"/>
            <a:ext cx="58656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4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04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Traffic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,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Interactive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Chase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Effect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Interactive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Chase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Effect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controlar a KITT do Super Maquina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/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Resistores de </a:t>
            </a:r>
            <a:r>
              <a:rPr lang="pt-BR" dirty="0"/>
              <a:t>220</a:t>
            </a:r>
            <a:r>
              <a:rPr lang="pt-BR" sz="1800" dirty="0"/>
              <a:t> ohms;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10 Leds Vermelho;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 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7" y="4225039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ED429C-FCCF-6B76-B42E-F52C9DF2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18" y="2963544"/>
            <a:ext cx="5769881" cy="3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A792C72-1A9C-9C2B-FCB2-9818D419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2401"/>
              </p:ext>
            </p:extLst>
          </p:nvPr>
        </p:nvGraphicFramePr>
        <p:xfrm>
          <a:off x="395536" y="908720"/>
          <a:ext cx="8352928" cy="515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395">
                  <a:extLst>
                    <a:ext uri="{9D8B030D-6E8A-4147-A177-3AD203B41FA5}">
                      <a16:colId xmlns:a16="http://schemas.microsoft.com/office/drawing/2014/main" val="1199742006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Tipo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Tamanho na RAM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Intervalo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Void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Não ocupa 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Não aplicável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Bool</a:t>
                      </a:r>
                      <a:r>
                        <a:rPr lang="pt-BR" sz="2000" dirty="0">
                          <a:latin typeface="Gotham HTF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ou 1 (False ou </a:t>
                      </a:r>
                      <a:r>
                        <a:rPr lang="pt-BR" sz="2000" dirty="0" err="1">
                          <a:latin typeface="Gotham HTF"/>
                        </a:rPr>
                        <a:t>True</a:t>
                      </a:r>
                      <a:r>
                        <a:rPr lang="pt-BR" sz="2000" dirty="0">
                          <a:latin typeface="Gotham HTF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-128 a 127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Int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-32.768 a 32.767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156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  <a:r>
                        <a:rPr lang="pt-BR" sz="2000" dirty="0" err="1">
                          <a:latin typeface="Gotham HTF"/>
                        </a:rPr>
                        <a:t>Int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65.535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5762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Long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5011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Unsigned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  <a:r>
                        <a:rPr lang="pt-BR" sz="2000" dirty="0" err="1">
                          <a:latin typeface="Gotham HTF"/>
                        </a:rPr>
                        <a:t>Long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0 a 4.294.967.295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7487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Float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3,4 x 10</a:t>
                      </a:r>
                      <a:r>
                        <a:rPr lang="pt-BR" sz="2000" baseline="30000" dirty="0">
                          <a:latin typeface="Gotham HTF"/>
                        </a:rPr>
                        <a:t>-38</a:t>
                      </a:r>
                      <a:r>
                        <a:rPr lang="pt-BR" sz="2000" dirty="0">
                          <a:latin typeface="Gotham HTF"/>
                        </a:rPr>
                        <a:t> a 3,4 x 10</a:t>
                      </a:r>
                      <a:r>
                        <a:rPr lang="pt-BR" sz="2000" baseline="30000" dirty="0">
                          <a:latin typeface="Gotham HTF"/>
                        </a:rPr>
                        <a:t>38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3495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1,7 x 10</a:t>
                      </a:r>
                      <a:r>
                        <a:rPr lang="pt-BR" sz="2000" baseline="30000" dirty="0">
                          <a:latin typeface="Gotham HTF"/>
                        </a:rPr>
                        <a:t>-308</a:t>
                      </a:r>
                      <a:r>
                        <a:rPr lang="pt-BR" sz="2000" dirty="0">
                          <a:latin typeface="Gotham HTF"/>
                        </a:rPr>
                        <a:t> a 1,7 x 10</a:t>
                      </a:r>
                      <a:r>
                        <a:rPr lang="pt-BR" sz="2000" baseline="30000" dirty="0">
                          <a:latin typeface="Gotham HTF"/>
                        </a:rPr>
                        <a:t>308</a:t>
                      </a:r>
                      <a:r>
                        <a:rPr lang="pt-BR" sz="2000" dirty="0">
                          <a:latin typeface="Gotham HTF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9262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String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Sequência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004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Gotham HTF"/>
                        </a:rPr>
                        <a:t>Array</a:t>
                      </a:r>
                      <a:endParaRPr lang="pt-BR" sz="20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1 byte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Coleção de variáveis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5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539552" y="1772816"/>
            <a:ext cx="838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char: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95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A45F8C-E645-9EDE-F21E-9D6EBD98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7822"/>
              </p:ext>
            </p:extLst>
          </p:nvPr>
        </p:nvGraphicFramePr>
        <p:xfrm>
          <a:off x="395536" y="2167096"/>
          <a:ext cx="8280920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Tipo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Descrição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Inteiro com sinal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int16_t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com sinal de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156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uint16_t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57629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50111"/>
                  </a:ext>
                </a:extLst>
              </a:tr>
              <a:tr h="38321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Gotham HTF"/>
                        </a:rPr>
                        <a:t>uint64_t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Gotham HTF"/>
                        </a:rPr>
                        <a:t>Inteiro sem sinal de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7487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BC7FC68B-C6B6-BBCB-F79B-D873D23AB617}"/>
              </a:ext>
            </a:extLst>
          </p:cNvPr>
          <p:cNvSpPr/>
          <p:nvPr/>
        </p:nvSpPr>
        <p:spPr>
          <a:xfrm>
            <a:off x="409103" y="1246141"/>
            <a:ext cx="554461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48CAB-F4A0-5445-FE8E-31100BF7454D}"/>
              </a:ext>
            </a:extLst>
          </p:cNvPr>
          <p:cNvSpPr txBox="1"/>
          <p:nvPr/>
        </p:nvSpPr>
        <p:spPr>
          <a:xfrm>
            <a:off x="409102" y="1246141"/>
            <a:ext cx="8267353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2000" kern="1200" dirty="0">
                <a:latin typeface="Gotham HTF"/>
              </a:rPr>
              <a:t>Dependendo do compilador, também podemos definir variáveis inteiras de tamanhos diferentes:</a:t>
            </a:r>
          </a:p>
        </p:txBody>
      </p:sp>
    </p:spTree>
    <p:extLst>
      <p:ext uri="{BB962C8B-B14F-4D97-AF65-F5344CB8AC3E}">
        <p14:creationId xmlns:p14="http://schemas.microsoft.com/office/powerpoint/2010/main" val="33416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381000" y="1859340"/>
            <a:ext cx="838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stdint.h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char: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 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"tamanho do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  %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\n"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09CC69-75BE-3350-B9AD-C3DCF6BCCD12}"/>
              </a:ext>
            </a:extLst>
          </p:cNvPr>
          <p:cNvSpPr txBox="1"/>
          <p:nvPr/>
        </p:nvSpPr>
        <p:spPr>
          <a:xfrm>
            <a:off x="467544" y="11967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São estruturas de dados;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2CCAC-C3EE-4560-55A7-0F87ECF61F68}"/>
              </a:ext>
            </a:extLst>
          </p:cNvPr>
          <p:cNvSpPr txBox="1"/>
          <p:nvPr/>
        </p:nvSpPr>
        <p:spPr>
          <a:xfrm>
            <a:off x="467544" y="191683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Permitem armazenar </a:t>
            </a:r>
            <a:r>
              <a:rPr lang="pt-BR" sz="1600" dirty="0"/>
              <a:t>uma coleção de valores, mas sempre do mesmo tipo</a:t>
            </a:r>
            <a:r>
              <a:rPr lang="pt-BR" sz="1600" kern="1200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FFACBD-374D-72B4-79AC-643E5A3C8AF6}"/>
              </a:ext>
            </a:extLst>
          </p:cNvPr>
          <p:cNvSpPr txBox="1"/>
          <p:nvPr/>
        </p:nvSpPr>
        <p:spPr>
          <a:xfrm>
            <a:off x="467544" y="263691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A declaração é feita </a:t>
            </a:r>
            <a:r>
              <a:rPr lang="pt-BR" sz="1600" dirty="0"/>
              <a:t>definindo o tipo de variáveis, o nome do </a:t>
            </a:r>
            <a:r>
              <a:rPr lang="pt-BR" sz="1600" dirty="0" err="1"/>
              <a:t>array</a:t>
            </a:r>
            <a:r>
              <a:rPr lang="pt-BR" sz="1600" dirty="0"/>
              <a:t> seguido de</a:t>
            </a:r>
            <a:r>
              <a:rPr lang="pt-BR" sz="1600" kern="1200" dirty="0"/>
              <a:t> colchetes [ ], com o tamanho do </a:t>
            </a:r>
            <a:r>
              <a:rPr lang="pt-BR" sz="1600" kern="1200" dirty="0" err="1"/>
              <a:t>array</a:t>
            </a:r>
            <a:r>
              <a:rPr lang="pt-BR" sz="1600" kern="1200" dirty="0"/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99233B-6724-44DB-A8AA-14207F138E7E}"/>
              </a:ext>
            </a:extLst>
          </p:cNvPr>
          <p:cNvSpPr txBox="1"/>
          <p:nvPr/>
        </p:nvSpPr>
        <p:spPr>
          <a:xfrm>
            <a:off x="467544" y="407707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acesso aos elementos é feito através de seu índice;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9F2CE9-722A-CF20-1C48-6BB1E1A96928}"/>
              </a:ext>
            </a:extLst>
          </p:cNvPr>
          <p:cNvSpPr txBox="1"/>
          <p:nvPr/>
        </p:nvSpPr>
        <p:spPr>
          <a:xfrm>
            <a:off x="467544" y="47971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primeiro elemento tem índice 0, o segundo tem índice 1 e assim por diante, até n-1;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D4604B-B2CE-1847-504C-6D4849B1A2C7}"/>
              </a:ext>
            </a:extLst>
          </p:cNvPr>
          <p:cNvSpPr txBox="1"/>
          <p:nvPr/>
        </p:nvSpPr>
        <p:spPr>
          <a:xfrm>
            <a:off x="467544" y="551723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Pode se alterar o valor de um elemento acessando seu índice e atribuindo um novo valor;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0A5B86-FEED-D54E-A9A5-A7B08CBC6BFC}"/>
              </a:ext>
            </a:extLst>
          </p:cNvPr>
          <p:cNvSpPr txBox="1"/>
          <p:nvPr/>
        </p:nvSpPr>
        <p:spPr>
          <a:xfrm>
            <a:off x="467544" y="335699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Para declarar a coleção, os dados deve estar entre { };</a:t>
            </a:r>
          </a:p>
        </p:txBody>
      </p:sp>
    </p:spTree>
    <p:extLst>
      <p:ext uri="{BB962C8B-B14F-4D97-AF65-F5344CB8AC3E}">
        <p14:creationId xmlns:p14="http://schemas.microsoft.com/office/powerpoint/2010/main" val="39201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8" grpId="0"/>
      <p:bldP spid="2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Arrays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6BFDA-5069-3243-0F1A-1D120EB26C3F}"/>
              </a:ext>
            </a:extLst>
          </p:cNvPr>
          <p:cNvSpPr txBox="1"/>
          <p:nvPr/>
        </p:nvSpPr>
        <p:spPr>
          <a:xfrm>
            <a:off x="2054932" y="720566"/>
            <a:ext cx="503413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a 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c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"b0: %c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"b3: %c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"a0: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c[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c[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"a0: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"a3: %d \n"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a[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4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Strings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09CC69-75BE-3350-B9AD-C3DCF6BCCD12}"/>
              </a:ext>
            </a:extLst>
          </p:cNvPr>
          <p:cNvSpPr txBox="1"/>
          <p:nvPr/>
        </p:nvSpPr>
        <p:spPr>
          <a:xfrm>
            <a:off x="395536" y="1196752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São estruturas de dados;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2CCAC-C3EE-4560-55A7-0F87ECF61F68}"/>
              </a:ext>
            </a:extLst>
          </p:cNvPr>
          <p:cNvSpPr txBox="1"/>
          <p:nvPr/>
        </p:nvSpPr>
        <p:spPr>
          <a:xfrm>
            <a:off x="395536" y="1866029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Permitem armazenar </a:t>
            </a:r>
            <a:r>
              <a:rPr lang="pt-BR" sz="1600" dirty="0"/>
              <a:t>um texto</a:t>
            </a:r>
            <a:r>
              <a:rPr lang="pt-BR" sz="1600" kern="1200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FFACBD-374D-72B4-79AC-643E5A3C8AF6}"/>
              </a:ext>
            </a:extLst>
          </p:cNvPr>
          <p:cNvSpPr txBox="1"/>
          <p:nvPr/>
        </p:nvSpPr>
        <p:spPr>
          <a:xfrm>
            <a:off x="395536" y="2535306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A declaração é feita como </a:t>
            </a:r>
            <a:r>
              <a:rPr lang="pt-BR" sz="1600" b="1" kern="1200" dirty="0"/>
              <a:t>char </a:t>
            </a:r>
            <a:r>
              <a:rPr lang="pt-BR" sz="1600" kern="1200" dirty="0" err="1"/>
              <a:t>nomeDaString</a:t>
            </a:r>
            <a:r>
              <a:rPr lang="pt-BR" sz="1600" kern="1200" dirty="0"/>
              <a:t> [tamanho] = “Isso é uma </a:t>
            </a:r>
            <a:r>
              <a:rPr lang="pt-BR" sz="1600" kern="1200" dirty="0" err="1"/>
              <a:t>string</a:t>
            </a:r>
            <a:r>
              <a:rPr lang="pt-BR" sz="1600" kern="1200" dirty="0"/>
              <a:t>”;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99233B-6724-44DB-A8AA-14207F138E7E}"/>
              </a:ext>
            </a:extLst>
          </p:cNvPr>
          <p:cNvSpPr txBox="1"/>
          <p:nvPr/>
        </p:nvSpPr>
        <p:spPr>
          <a:xfrm>
            <a:off x="395536" y="3873860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acesso aos elementos é feito através de seu índice;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9F2CE9-722A-CF20-1C48-6BB1E1A96928}"/>
              </a:ext>
            </a:extLst>
          </p:cNvPr>
          <p:cNvSpPr txBox="1"/>
          <p:nvPr/>
        </p:nvSpPr>
        <p:spPr>
          <a:xfrm>
            <a:off x="395536" y="4543137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primeiro elemento tem índice 0, o segundo tem índice 1 e assim por diante, até n-1;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D4604B-B2CE-1847-504C-6D4849B1A2C7}"/>
              </a:ext>
            </a:extLst>
          </p:cNvPr>
          <p:cNvSpPr txBox="1"/>
          <p:nvPr/>
        </p:nvSpPr>
        <p:spPr>
          <a:xfrm>
            <a:off x="395536" y="5881688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Existe uma biblioteca própria para manipular </a:t>
            </a:r>
            <a:r>
              <a:rPr lang="pt-BR" sz="1600" kern="1200" dirty="0" err="1"/>
              <a:t>Strings</a:t>
            </a:r>
            <a:r>
              <a:rPr lang="pt-BR" sz="1600" dirty="0"/>
              <a:t>: </a:t>
            </a:r>
            <a:r>
              <a:rPr lang="pt-BR" sz="1600" b="1" dirty="0" err="1"/>
              <a:t>string.h</a:t>
            </a:r>
            <a:endParaRPr lang="pt-BR" sz="1600" kern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0A5B86-FEED-D54E-A9A5-A7B08CBC6BFC}"/>
              </a:ext>
            </a:extLst>
          </p:cNvPr>
          <p:cNvSpPr txBox="1"/>
          <p:nvPr/>
        </p:nvSpPr>
        <p:spPr>
          <a:xfrm>
            <a:off x="395536" y="3204583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Para declarar a coleção, os dados deve estar entre </a:t>
            </a:r>
            <a:r>
              <a:rPr lang="pt-BR" sz="1600" dirty="0"/>
              <a:t>“ “</a:t>
            </a:r>
            <a:r>
              <a:rPr lang="pt-BR" sz="1600" kern="1200" dirty="0"/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53624F-5CC1-BE17-F747-E4E03683450F}"/>
              </a:ext>
            </a:extLst>
          </p:cNvPr>
          <p:cNvSpPr txBox="1"/>
          <p:nvPr/>
        </p:nvSpPr>
        <p:spPr>
          <a:xfrm>
            <a:off x="395536" y="5212414"/>
            <a:ext cx="8424936" cy="4276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t" anchorCtr="0">
            <a:noAutofit/>
          </a:bodyPr>
          <a:lstStyle/>
          <a:p>
            <a:pPr marL="171450" lvl="0" indent="-17145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kern="1200" dirty="0"/>
              <a:t>O ultimo elemento deve ser “\0”, também conhecido como NULL, para indicar o fim da </a:t>
            </a:r>
            <a:r>
              <a:rPr lang="pt-BR" sz="1600" kern="1200" dirty="0" err="1"/>
              <a:t>string</a:t>
            </a:r>
            <a:r>
              <a:rPr lang="pt-BR" sz="1600" kern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713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5" grpId="0"/>
      <p:bldP spid="18" grpId="0"/>
      <p:bldP spid="21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1389</Words>
  <Application>Microsoft Office PowerPoint</Application>
  <PresentationFormat>Apresentação na tela 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439</cp:revision>
  <dcterms:created xsi:type="dcterms:W3CDTF">2018-08-18T04:32:45Z</dcterms:created>
  <dcterms:modified xsi:type="dcterms:W3CDTF">2023-03-14T13:59:15Z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