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33" r:id="rId6"/>
    <p:sldId id="826" r:id="rId7"/>
    <p:sldId id="829" r:id="rId8"/>
    <p:sldId id="830" r:id="rId9"/>
    <p:sldId id="827" r:id="rId10"/>
    <p:sldId id="815" r:id="rId11"/>
    <p:sldId id="828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10/04/2023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10/04/2023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10/04/2023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10/04/2023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10/04/2023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10/04/2023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10/04/2023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 como faremos isso?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228600" y="908720"/>
            <a:ext cx="828092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Mesmo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grupo</a:t>
            </a:r>
            <a:r>
              <a:rPr lang="en-US" sz="2000" dirty="0">
                <a:latin typeface="Gotham HTF Light"/>
                <a:cs typeface="Gotham HTF Light"/>
              </a:rPr>
              <a:t> do Checkpoint 01</a:t>
            </a: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Gotham HTF Light"/>
                <a:cs typeface="Gotham HTF Light"/>
              </a:rPr>
              <a:t>Entrega</a:t>
            </a:r>
            <a:r>
              <a:rPr lang="en-US" sz="2000" dirty="0">
                <a:latin typeface="Gotham HTF Light"/>
                <a:cs typeface="Gotham HTF Light"/>
              </a:rPr>
              <a:t> da </a:t>
            </a:r>
            <a:r>
              <a:rPr lang="en-US" sz="2000" dirty="0" err="1">
                <a:latin typeface="Gotham HTF Light"/>
                <a:cs typeface="Gotham HTF Light"/>
              </a:rPr>
              <a:t>simulação</a:t>
            </a:r>
            <a:r>
              <a:rPr lang="en-US" sz="2000" dirty="0">
                <a:latin typeface="Gotham HTF Light"/>
                <a:cs typeface="Gotham HTF Light"/>
              </a:rPr>
              <a:t> via </a:t>
            </a:r>
            <a:r>
              <a:rPr lang="en-US" sz="2000" dirty="0" err="1">
                <a:latin typeface="Gotham HTF Light"/>
                <a:cs typeface="Gotham HTF Light"/>
              </a:rPr>
              <a:t>formulário</a:t>
            </a:r>
            <a:r>
              <a:rPr lang="en-US" sz="2000" dirty="0">
                <a:latin typeface="Gotham HTF Light"/>
                <a:cs typeface="Gotham HTF Light"/>
              </a:rPr>
              <a:t> no Teams </a:t>
            </a:r>
            <a:r>
              <a:rPr lang="en-US" sz="2000" b="1" dirty="0">
                <a:solidFill>
                  <a:srgbClr val="FF0000"/>
                </a:solidFill>
                <a:latin typeface="Gotham HTF Light"/>
                <a:cs typeface="Gotham HTF Light"/>
              </a:rPr>
              <a:t>UM DIA ANTES </a:t>
            </a:r>
            <a:r>
              <a:rPr lang="en-US" sz="2000" dirty="0">
                <a:latin typeface="Gotham HTF Light"/>
                <a:cs typeface="Gotham HTF Light"/>
              </a:rPr>
              <a:t>do Hands-on;</a:t>
            </a: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Gotham HTF Light"/>
                <a:cs typeface="Gotham HTF Light"/>
              </a:rPr>
              <a:t>Data do </a:t>
            </a:r>
            <a:r>
              <a:rPr lang="en-US" sz="2000" dirty="0" err="1">
                <a:latin typeface="Gotham HTF Light"/>
                <a:cs typeface="Gotham HTF Light"/>
              </a:rPr>
              <a:t>Hands-ON</a:t>
            </a:r>
            <a:r>
              <a:rPr lang="en-US" sz="2000" dirty="0">
                <a:latin typeface="Gotham HTF Light"/>
                <a:cs typeface="Gotham HTF Light"/>
              </a:rPr>
              <a:t>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Gotham HTF Light"/>
              <a:cs typeface="Gotham HTF Light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3F14E89E-A3C8-2AC8-27BB-E59C4B6CB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93646"/>
              </p:ext>
            </p:extLst>
          </p:nvPr>
        </p:nvGraphicFramePr>
        <p:xfrm>
          <a:off x="1524000" y="4033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326543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7073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Turma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8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1ESPX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24/04/2023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5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1ESPW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25/04/2023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1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1ESPV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26/04/2023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3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Copyright © 2023 </a:t>
            </a:r>
            <a:r>
              <a:rPr lang="pt-BR" b="1" dirty="0">
                <a:effectLst/>
              </a:rPr>
              <a:t>Prof</a:t>
            </a:r>
            <a:r>
              <a:rPr lang="pt-BR" dirty="0">
                <a:effectLst/>
              </a:rPr>
              <a:t>. </a:t>
            </a:r>
            <a:r>
              <a:rPr lang="pt-BR" b="1" dirty="0"/>
              <a:t>Airton / Prof. Fabio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02 – O Caso da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Vinheria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Agnello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pic>
        <p:nvPicPr>
          <p:cNvPr id="2" name="Imagem 1" descr="Garrafa de vinho">
            <a:extLst>
              <a:ext uri="{FF2B5EF4-FFF2-40B4-BE49-F238E27FC236}">
                <a16:creationId xmlns:a16="http://schemas.microsoft.com/office/drawing/2014/main" id="{3B7BC6E4-90B7-2BD2-E953-4D30C6802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7894"/>
            <a:ext cx="4032448" cy="26770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8884C8-A976-6ED6-9B46-8AAA9B0D85A4}"/>
              </a:ext>
            </a:extLst>
          </p:cNvPr>
          <p:cNvSpPr txBox="1"/>
          <p:nvPr/>
        </p:nvSpPr>
        <p:spPr>
          <a:xfrm>
            <a:off x="4788024" y="4636474"/>
            <a:ext cx="38884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/>
              <a:t>Fonte: https://www.vivaovinho.com.br/www-tbfoto-com-brvinheria-percussi-spsp-05062013foto-t/</a:t>
            </a:r>
            <a:endParaRPr lang="pt-BR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539552" y="1891812"/>
            <a:ext cx="3672408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caso apresenta uma </a:t>
            </a:r>
            <a:r>
              <a:rPr lang="pt-BR" sz="1800" dirty="0" err="1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vinheria</a:t>
            </a: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 tradicional, que opera como loja física, e que está demandando o desenvolvimento de um portal de e-commerce, para começar a vender também na Internet, mas com uma exigência básica: que a loja virtual consiga criar uma experiência do usuário similar à do atendimento presencial em sua loja física.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799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Fatores que podem influenciar a qualidade do vinho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55FB9BCE-978B-9C4D-0F81-61B376DC67AA}"/>
              </a:ext>
            </a:extLst>
          </p:cNvPr>
          <p:cNvSpPr txBox="1">
            <a:spLocks/>
          </p:cNvSpPr>
          <p:nvPr/>
        </p:nvSpPr>
        <p:spPr>
          <a:xfrm>
            <a:off x="2339752" y="1484784"/>
            <a:ext cx="6768752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Raios ultravioletas, por exemplo, causam alterações nos compostos orgânicos, iniciando reações químicas que podem gerar resultados desagradáveis.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b="1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situação perfeita seria que ficassem constantemente sob uma temperatura de cerca de 13°C (segundo estudo de Alexander </a:t>
            </a:r>
            <a:r>
              <a:rPr lang="pt-BR" sz="1400" dirty="0" err="1">
                <a:latin typeface="Gotham HTF"/>
              </a:rPr>
              <a:t>Pandell</a:t>
            </a:r>
            <a:r>
              <a:rPr lang="pt-BR" sz="1400" dirty="0">
                <a:latin typeface="Gotham HTF"/>
              </a:rPr>
              <a:t>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Gotham HTF"/>
              </a:rPr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202710-1378-404B-9409-ED6EEE1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01" y="3131008"/>
            <a:ext cx="1148347" cy="10180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332A50-C1B7-579B-987A-C9D4C9E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6" y="4509120"/>
            <a:ext cx="862816" cy="101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2EA5B7-9156-9056-49CD-4D498C65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01" y="1593364"/>
            <a:ext cx="1227451" cy="11155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4FCB6A-A4FB-38D2-304C-2B321F5E0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" y="1598321"/>
            <a:ext cx="1018073" cy="10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E3F3F90-5260-38CA-D673-26B9EBE5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21" y="4496340"/>
            <a:ext cx="1596956" cy="15969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B23DB3-3D7F-714F-8E18-C24EF86C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977271"/>
            <a:ext cx="1747873" cy="1747873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Descrição do Desafio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19843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Vocês apresentaram a primeira parte do projeto para os proprietários da </a:t>
            </a:r>
            <a:r>
              <a:rPr lang="pt-BR" sz="1400" dirty="0" err="1">
                <a:latin typeface="Gotham HTF"/>
              </a:rPr>
              <a:t>Vinheria</a:t>
            </a:r>
            <a:r>
              <a:rPr lang="pt-BR" sz="1400" dirty="0">
                <a:latin typeface="Gotham HTF"/>
              </a:rPr>
              <a:t> e eles ficaram muito satisfeitos com o resultado, porém, eles fizeram vários questionamentos em relação a apresentação: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i="1" dirty="0">
                <a:latin typeface="Gotham HTF"/>
              </a:rPr>
              <a:t>“ Isso é legal! O sistema me avisa que o ambiente está muito claro e consigo tomar as providências necessárias, mas também precisamos monitorar a temperatura e a umidade do ambiente... Ah sim, as luzinhas são interessantes, mas eu preciso saber exatamente qual a temperatura e a umidade do depósito, senão não consigo ter o controle!”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Diante dessa conversa, vocês precisam passar para a fase dois do projeto para atender a esses novos requisitos: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B6DC89-366C-C084-2DFA-9E2A6924FF3D}"/>
              </a:ext>
            </a:extLst>
          </p:cNvPr>
          <p:cNvSpPr txBox="1"/>
          <p:nvPr/>
        </p:nvSpPr>
        <p:spPr>
          <a:xfrm>
            <a:off x="304790" y="3140968"/>
            <a:ext cx="63554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Precisam medir a temperatura e umidade do ambiente, para isso vocês escolheram o sensor integrado DHT11, que já possui uma biblioteca implementada para o Arduino. Vocês precisam aprender a instalar essa biblioteca no IDE do Arduino e a utiliza-la para ler a temperatura e umidade do ambiente.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proprietários querem ver os valores de temperatura e umidade de alguma forma, por isso vocês sugeriram usar um display para mostrar esses valores.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4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400" dirty="0">
                <a:latin typeface="Gotham HTF"/>
              </a:rPr>
              <a:t> Os sinais de alerta foram bem aceitos, e os proprietários querem estender essa funcionalidade para temperatura e umidade, portanto, além de sinalizar com os LEDs e o </a:t>
            </a:r>
            <a:r>
              <a:rPr lang="pt-BR" sz="1400" dirty="0" err="1">
                <a:latin typeface="Gotham HTF"/>
              </a:rPr>
              <a:t>Buzzer</a:t>
            </a:r>
            <a:r>
              <a:rPr lang="pt-BR" sz="1400" dirty="0">
                <a:latin typeface="Gotham HTF"/>
              </a:rPr>
              <a:t> a luminosidade, vocês também precisam indicar quando a temperatura e/ou a umidade estiverem em níveis críticos.</a:t>
            </a:r>
          </a:p>
        </p:txBody>
      </p:sp>
    </p:spTree>
    <p:extLst>
      <p:ext uri="{BB962C8B-B14F-4D97-AF65-F5344CB8AC3E}">
        <p14:creationId xmlns:p14="http://schemas.microsoft.com/office/powerpoint/2010/main" val="20177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Principais Requisitos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280920" cy="55847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escuro, o LED Verde deve ficar aceso;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a meia luz, o LED amarelo deve ficar aceso e mensagem de “Ambiente a meia luz” deve ser mostrado no Display;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totalmente iluminado, o LED vermelho deve ficar aceso e a mensagem “Ambiente muito claro” deve ser mostrado no display;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totalmente iluminado,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ficar ligado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com uma temperatura entre 10°C e 15°C, o Display deve informar “Temperatura OK” e também mostrar o valor da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o ambiente estiver com uma umidade entre 60% e 80%, o Display deve informar “Umidade OK”, e também mostrar o valor da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Os valores apresentados no display devem ser a média de pelo menos 5 leituras dos sensores, e os valores devem ser apresentados a cada 5 segundos;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LED Amarelo deve ficar aceso e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ligar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Display deve informar “Temp. Alta”, para valores acima de 15°C e também mostrar 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temperatura estiver fora da faixa ideal, o Display deve informar “Temp. Baixa”, para valores abaixo de 10°C e também mostrar a temperatura;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LED Vermelho deve ficar aceso e o </a:t>
            </a:r>
            <a:r>
              <a:rPr lang="pt-BR" sz="1100" dirty="0" err="1">
                <a:latin typeface="Gotham HTF"/>
              </a:rPr>
              <a:t>Buzzer</a:t>
            </a:r>
            <a:r>
              <a:rPr lang="pt-BR" sz="1100" dirty="0">
                <a:latin typeface="Gotham HTF"/>
              </a:rPr>
              <a:t> deve ligar continuamente;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Display deve informar “Umidade. Alta”, para valores acima de 70% e também mostrar 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100" dirty="0">
                <a:latin typeface="Gotham HTF"/>
              </a:rPr>
              <a:t>Enquanto a umidade estiver fora da faixa ideal, o Display deve informar “Umidade. Baixa”, para valores abaixo de 50% e também mostrar a umidade;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100" dirty="0">
              <a:latin typeface="Gotham HTF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100" dirty="0">
              <a:latin typeface="Gotham HTF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1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9000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Exemplos de Mensagens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90AFC5-CCDB-EC51-D367-24C19845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62" y="2403186"/>
            <a:ext cx="2759224" cy="1284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9B060B-40FB-8399-AA7B-A4B41894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62" y="1011611"/>
            <a:ext cx="2759224" cy="12387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673E32-B77F-DD0F-D1C7-2DF4E2AE3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89" y="3840921"/>
            <a:ext cx="2776971" cy="12134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101A52-1D00-2D7D-3359-846F8341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989" y="5207247"/>
            <a:ext cx="2776971" cy="12771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24D8C50-9F05-6578-6BAE-1D5931539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50" y="1008161"/>
            <a:ext cx="2840242" cy="12456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0A3744-08EC-B73E-C315-E4329ACDF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150" y="2390556"/>
            <a:ext cx="2840242" cy="12769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A544199-5E3B-EA19-7B2F-FAC9B254B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125" y="3822173"/>
            <a:ext cx="2836293" cy="125130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5D9ADDD-3941-0C34-B1B4-65E14D356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4538" y="5207247"/>
            <a:ext cx="2831466" cy="12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Entregas do Projeto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Link para simulação no </a:t>
            </a:r>
            <a:r>
              <a:rPr lang="pt-BR" sz="1600" b="1" dirty="0" err="1">
                <a:latin typeface="Gotham HTF"/>
              </a:rPr>
              <a:t>Tinkercad</a:t>
            </a:r>
            <a:r>
              <a:rPr lang="pt-BR" sz="1600" b="1" dirty="0">
                <a:latin typeface="Gotham HTF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1: O </a:t>
            </a:r>
            <a:r>
              <a:rPr lang="pt-BR" sz="1400" dirty="0" err="1">
                <a:latin typeface="Gotham HTF"/>
              </a:rPr>
              <a:t>Tinkercad</a:t>
            </a:r>
            <a:r>
              <a:rPr lang="pt-BR" sz="1400" dirty="0">
                <a:latin typeface="Gotham HTF"/>
              </a:rPr>
              <a:t> não possui o sensor DHT11, mas você pode simular seu funcionamento a partir deste modelo: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shorturl.at/jsHZ2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2: O DHT11 utiliza uma biblioteca para facilitar a nossa vida. Aqui está um tutorial de como você pode usá-la (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</a:t>
            </a:r>
            <a:r>
              <a:rPr lang="pt-BR" sz="1400" b="1" u="sng" dirty="0" err="1">
                <a:solidFill>
                  <a:schemeClr val="accent1"/>
                </a:solidFill>
                <a:latin typeface="Gotham HTF"/>
              </a:rPr>
              <a:t>yEHSW</a:t>
            </a:r>
            <a:r>
              <a:rPr lang="pt-BR" sz="1400" dirty="0">
                <a:latin typeface="Gotham HTF"/>
              </a:rPr>
              <a:t>), mas existem inúmeras outras fontes na internet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400" dirty="0">
              <a:latin typeface="Gotham HTF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3: Para melhor controle de tempo, procure como utilizar a função </a:t>
            </a:r>
            <a:r>
              <a:rPr lang="pt-BR" sz="1400" dirty="0" err="1">
                <a:latin typeface="Gotham HTF"/>
              </a:rPr>
              <a:t>milis</a:t>
            </a:r>
            <a:r>
              <a:rPr lang="pt-BR" sz="1400" dirty="0">
                <a:latin typeface="Gotham HTF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dirty="0">
                <a:latin typeface="Gotham HTF"/>
              </a:rPr>
              <a:t> </a:t>
            </a:r>
            <a:r>
              <a:rPr lang="pt-BR" sz="1600" b="1" dirty="0">
                <a:latin typeface="Gotham HTF"/>
              </a:rPr>
              <a:t>Link do </a:t>
            </a:r>
            <a:r>
              <a:rPr lang="pt-BR" sz="1600" b="1" dirty="0" err="1">
                <a:latin typeface="Gotham HTF"/>
              </a:rPr>
              <a:t>Github</a:t>
            </a:r>
            <a:r>
              <a:rPr lang="pt-BR" sz="1600" b="1" dirty="0">
                <a:latin typeface="Gotham HTF"/>
              </a:rPr>
              <a:t> contendo os arquivos do projeto (imagem do circuito e código do Arduino) e um README;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4: Dicas de como fazer um bom README: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shorturl.at/cfoH9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5: Como deixar o REDME bonitão: </a:t>
            </a:r>
            <a:r>
              <a:rPr lang="pt-BR" sz="1400" b="1" u="sng" dirty="0">
                <a:solidFill>
                  <a:schemeClr val="accent1"/>
                </a:solidFill>
                <a:latin typeface="Gotham HTF"/>
              </a:rPr>
              <a:t>https://www.youtube.com/watch?v=HJ16WEmOWTw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Vídeo de no máximo 3 minutos explicando como o projeto foi  implementado, quais foram as dificuldades encontradas e como foram resolvidas;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400" dirty="0">
                <a:latin typeface="Gotham HTF"/>
              </a:rPr>
              <a:t>Dica 6: Você pode usar softwares de captura de tela, como o </a:t>
            </a:r>
            <a:r>
              <a:rPr lang="pt-BR" sz="1400" dirty="0" err="1">
                <a:latin typeface="Gotham HTF"/>
              </a:rPr>
              <a:t>Loom</a:t>
            </a:r>
            <a:r>
              <a:rPr lang="pt-BR" sz="1400" dirty="0">
                <a:latin typeface="Gotham HTF"/>
              </a:rPr>
              <a:t>, ou mesmo softwares específicos para criação de vídeo como o OBS.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pt-BR" sz="1600" dirty="0">
              <a:latin typeface="Gotham HTF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latin typeface="Gotham HTF"/>
              </a:rPr>
              <a:t> Protótipo funcional do projeto; </a:t>
            </a:r>
          </a:p>
        </p:txBody>
      </p:sp>
    </p:spTree>
    <p:extLst>
      <p:ext uri="{BB962C8B-B14F-4D97-AF65-F5344CB8AC3E}">
        <p14:creationId xmlns:p14="http://schemas.microsoft.com/office/powerpoint/2010/main" val="16069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um total de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Simulação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otham HTF Light"/>
                <a:cs typeface="Gotham HTF Light"/>
              </a:rPr>
              <a:t>2 </a:t>
            </a:r>
            <a:r>
              <a:rPr lang="en-US" sz="2000" dirty="0" err="1">
                <a:latin typeface="Gotham HTF Light"/>
                <a:cs typeface="Gotham HTF Light"/>
              </a:rPr>
              <a:t>pontos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pelo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projeto</a:t>
            </a:r>
            <a:r>
              <a:rPr lang="en-US" sz="2000" dirty="0">
                <a:latin typeface="Gotham HTF Light"/>
                <a:cs typeface="Gotham HTF Light"/>
              </a:rPr>
              <a:t> no </a:t>
            </a:r>
            <a:r>
              <a:rPr lang="en-US" sz="2000" dirty="0" err="1">
                <a:latin typeface="Gotham HTF Light"/>
                <a:cs typeface="Gotham HTF Light"/>
              </a:rPr>
              <a:t>Tinkercad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otham HTF Light"/>
                <a:cs typeface="Gotham HTF Light"/>
              </a:rPr>
              <a:t>2 </a:t>
            </a:r>
            <a:r>
              <a:rPr lang="en-US" sz="2000" dirty="0" err="1">
                <a:latin typeface="Gotham HTF Light"/>
                <a:cs typeface="Gotham HTF Light"/>
              </a:rPr>
              <a:t>pontos</a:t>
            </a:r>
            <a:r>
              <a:rPr lang="en-US" sz="2000" dirty="0">
                <a:latin typeface="Gotham HTF Light"/>
                <a:cs typeface="Gotham HTF Light"/>
              </a:rPr>
              <a:t> pela </a:t>
            </a:r>
            <a:r>
              <a:rPr lang="en-US" sz="2000" dirty="0" err="1">
                <a:latin typeface="Gotham HTF Light"/>
                <a:cs typeface="Gotham HTF Light"/>
              </a:rPr>
              <a:t>clareza</a:t>
            </a:r>
            <a:r>
              <a:rPr lang="en-US" sz="2000" dirty="0">
                <a:latin typeface="Gotham HTF Light"/>
                <a:cs typeface="Gotham HTF Light"/>
              </a:rPr>
              <a:t> do video </a:t>
            </a:r>
            <a:r>
              <a:rPr lang="en-US" sz="2000" dirty="0" err="1">
                <a:latin typeface="Gotham HTF Light"/>
                <a:cs typeface="Gotham HTF Light"/>
              </a:rPr>
              <a:t>explicativo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otham HTF Light"/>
                <a:cs typeface="Gotham HTF Light"/>
              </a:rPr>
              <a:t>1 </a:t>
            </a:r>
            <a:r>
              <a:rPr lang="en-US" sz="2000" dirty="0" err="1">
                <a:latin typeface="Gotham HTF Light"/>
                <a:cs typeface="Gotham HTF Light"/>
              </a:rPr>
              <a:t>ponto</a:t>
            </a:r>
            <a:r>
              <a:rPr lang="en-US" sz="2000" dirty="0">
                <a:latin typeface="Gotham HTF Light"/>
                <a:cs typeface="Gotham HTF Light"/>
              </a:rPr>
              <a:t> pela </a:t>
            </a:r>
            <a:r>
              <a:rPr lang="en-US" sz="2000" dirty="0" err="1">
                <a:latin typeface="Gotham HTF Light"/>
                <a:cs typeface="Gotham HTF Light"/>
              </a:rPr>
              <a:t>clareza</a:t>
            </a:r>
            <a:r>
              <a:rPr lang="en-US" sz="2000" dirty="0">
                <a:latin typeface="Gotham HTF Light"/>
                <a:cs typeface="Gotham HTF Light"/>
              </a:rPr>
              <a:t> do README;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20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20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Gotham HTF Light"/>
                <a:cs typeface="Gotham HTF Light"/>
              </a:rPr>
              <a:t>5 </a:t>
            </a:r>
            <a:r>
              <a:rPr lang="en-US" sz="2000" dirty="0" err="1">
                <a:latin typeface="Gotham HTF Light"/>
                <a:cs typeface="Gotham HTF Light"/>
              </a:rPr>
              <a:t>pontos</a:t>
            </a:r>
            <a:r>
              <a:rPr lang="en-US" sz="2000" dirty="0">
                <a:latin typeface="Gotham HTF Light"/>
                <a:cs typeface="Gotham HTF Light"/>
              </a:rPr>
              <a:t> pela </a:t>
            </a:r>
            <a:r>
              <a:rPr lang="en-US" sz="2000" dirty="0" err="1">
                <a:latin typeface="Gotham HTF Light"/>
                <a:cs typeface="Gotham HTF Light"/>
              </a:rPr>
              <a:t>demonstração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projeto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funcionando</a:t>
            </a:r>
            <a:r>
              <a:rPr lang="en-US" sz="2000" dirty="0">
                <a:latin typeface="Gotham HTF Light"/>
                <a:cs typeface="Gotham HTF Light"/>
              </a:rPr>
              <a:t> e pela </a:t>
            </a:r>
            <a:r>
              <a:rPr lang="en-US" sz="2000" dirty="0" err="1">
                <a:latin typeface="Gotham HTF Light"/>
                <a:cs typeface="Gotham HTF Light"/>
              </a:rPr>
              <a:t>explicação</a:t>
            </a:r>
            <a:r>
              <a:rPr lang="en-US" sz="2000" dirty="0">
                <a:latin typeface="Gotham HTF Light"/>
                <a:cs typeface="Gotham HTF Light"/>
              </a:rPr>
              <a:t> da </a:t>
            </a:r>
            <a:r>
              <a:rPr lang="en-US" sz="2000" dirty="0" err="1">
                <a:latin typeface="Gotham HTF Light"/>
                <a:cs typeface="Gotham HTF Light"/>
              </a:rPr>
              <a:t>implementação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</TotalTime>
  <Words>1203</Words>
  <Application>Microsoft Office PowerPoint</Application>
  <PresentationFormat>Apresentação na tela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/ Prof. Fabio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396</cp:revision>
  <dcterms:created xsi:type="dcterms:W3CDTF">2018-08-18T04:32:45Z</dcterms:created>
  <dcterms:modified xsi:type="dcterms:W3CDTF">2023-04-10T14:37:52Z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