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6" r:id="rId5"/>
  </p:sldMasterIdLst>
  <p:notesMasterIdLst>
    <p:notesMasterId r:id="rId6"/>
  </p:notesMasterIdLst>
  <p:sldIdLst>
    <p:sldId id="256" r:id="rId7"/>
    <p:sldId id="257" r:id="rId8"/>
    <p:sldId id="258" r:id="rId9"/>
    <p:sldId id="259" r:id="rId10"/>
    <p:sldId id="260" r:id="rId11"/>
    <p:sldId id="261" r:id="rId12"/>
  </p:sldIdLst>
  <p:sldSz cy="68580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7" roundtripDataSignature="AMtx7mgGNzjQh2mkjpdtPIkN8UVO+DJu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ProximaNova-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ProximaNova-italic.fntdata"/><Relationship Id="rId14" Type="http://schemas.openxmlformats.org/officeDocument/2006/relationships/font" Target="fonts/ProximaNova-bold.fntdata"/><Relationship Id="rId17" Type="http://customschemas.google.com/relationships/presentationmetadata" Target="metadata"/><Relationship Id="rId16" Type="http://schemas.openxmlformats.org/officeDocument/2006/relationships/font" Target="fonts/ProximaNov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1" name="Google Shape;13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8" name="Google Shape;14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7" name="Google Shape;15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80" name="Google Shape;18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 Black">
  <p:cSld name="Logo + Black">
    <p:bg>
      <p:bgPr>
        <a:solidFill>
          <a:schemeClr val="dk1"/>
        </a:solidFill>
      </p:bgPr>
    </p:bg>
    <p:spTree>
      <p:nvGrpSpPr>
        <p:cNvPr id="12"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64" name="Shape 64"/>
        <p:cNvGrpSpPr/>
        <p:nvPr/>
      </p:nvGrpSpPr>
      <p:grpSpPr>
        <a:xfrm>
          <a:off x="0" y="0"/>
          <a:ext cx="0" cy="0"/>
          <a:chOff x="0" y="0"/>
          <a:chExt cx="0" cy="0"/>
        </a:xfrm>
      </p:grpSpPr>
      <p:sp>
        <p:nvSpPr>
          <p:cNvPr id="65" name="Google Shape;65;p1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7" name="Google Shape;67;p1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p:cSld name="Título e Conteúdo">
    <p:spTree>
      <p:nvGrpSpPr>
        <p:cNvPr id="69" name="Shape 69"/>
        <p:cNvGrpSpPr/>
        <p:nvPr/>
      </p:nvGrpSpPr>
      <p:grpSpPr>
        <a:xfrm>
          <a:off x="0" y="0"/>
          <a:ext cx="0" cy="0"/>
          <a:chOff x="0" y="0"/>
          <a:chExt cx="0" cy="0"/>
        </a:xfrm>
      </p:grpSpPr>
      <p:sp>
        <p:nvSpPr>
          <p:cNvPr id="70" name="Google Shape;70;p1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74" name="Shape 74"/>
        <p:cNvGrpSpPr/>
        <p:nvPr/>
      </p:nvGrpSpPr>
      <p:grpSpPr>
        <a:xfrm>
          <a:off x="0" y="0"/>
          <a:ext cx="0" cy="0"/>
          <a:chOff x="0" y="0"/>
          <a:chExt cx="0" cy="0"/>
        </a:xfrm>
      </p:grpSpPr>
      <p:sp>
        <p:nvSpPr>
          <p:cNvPr id="75" name="Google Shape;75;p14"/>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4"/>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7" name="Google Shape;77;p1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79" name="Shape 79"/>
        <p:cNvGrpSpPr/>
        <p:nvPr/>
      </p:nvGrpSpPr>
      <p:grpSpPr>
        <a:xfrm>
          <a:off x="0" y="0"/>
          <a:ext cx="0" cy="0"/>
          <a:chOff x="0" y="0"/>
          <a:chExt cx="0" cy="0"/>
        </a:xfrm>
      </p:grpSpPr>
      <p:sp>
        <p:nvSpPr>
          <p:cNvPr id="80" name="Google Shape;80;p15"/>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5"/>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5"/>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85" name="Shape 85"/>
        <p:cNvGrpSpPr/>
        <p:nvPr/>
      </p:nvGrpSpPr>
      <p:grpSpPr>
        <a:xfrm>
          <a:off x="0" y="0"/>
          <a:ext cx="0" cy="0"/>
          <a:chOff x="0" y="0"/>
          <a:chExt cx="0" cy="0"/>
        </a:xfrm>
      </p:grpSpPr>
      <p:sp>
        <p:nvSpPr>
          <p:cNvPr id="86" name="Google Shape;86;p16"/>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6"/>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8" name="Google Shape;88;p16"/>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6"/>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0" name="Google Shape;90;p16"/>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93" name="Shape 93"/>
        <p:cNvGrpSpPr/>
        <p:nvPr/>
      </p:nvGrpSpPr>
      <p:grpSpPr>
        <a:xfrm>
          <a:off x="0" y="0"/>
          <a:ext cx="0" cy="0"/>
          <a:chOff x="0" y="0"/>
          <a:chExt cx="0" cy="0"/>
        </a:xfrm>
      </p:grpSpPr>
      <p:sp>
        <p:nvSpPr>
          <p:cNvPr id="94" name="Google Shape;94;p1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97" name="Shape 97"/>
        <p:cNvGrpSpPr/>
        <p:nvPr/>
      </p:nvGrpSpPr>
      <p:grpSpPr>
        <a:xfrm>
          <a:off x="0" y="0"/>
          <a:ext cx="0" cy="0"/>
          <a:chOff x="0" y="0"/>
          <a:chExt cx="0" cy="0"/>
        </a:xfrm>
      </p:grpSpPr>
      <p:sp>
        <p:nvSpPr>
          <p:cNvPr id="98" name="Google Shape;98;p1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00" name="Shape 100"/>
        <p:cNvGrpSpPr/>
        <p:nvPr/>
      </p:nvGrpSpPr>
      <p:grpSpPr>
        <a:xfrm>
          <a:off x="0" y="0"/>
          <a:ext cx="0" cy="0"/>
          <a:chOff x="0" y="0"/>
          <a:chExt cx="0" cy="0"/>
        </a:xfrm>
      </p:grpSpPr>
      <p:sp>
        <p:nvSpPr>
          <p:cNvPr id="101" name="Google Shape;101;p19"/>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9"/>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3" name="Google Shape;103;p19"/>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4" name="Google Shape;104;p1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06" name="Shape 106"/>
        <p:cNvGrpSpPr/>
        <p:nvPr/>
      </p:nvGrpSpPr>
      <p:grpSpPr>
        <a:xfrm>
          <a:off x="0" y="0"/>
          <a:ext cx="0" cy="0"/>
          <a:chOff x="0" y="0"/>
          <a:chExt cx="0" cy="0"/>
        </a:xfrm>
      </p:grpSpPr>
      <p:sp>
        <p:nvSpPr>
          <p:cNvPr id="107" name="Google Shape;107;p20"/>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0"/>
          <p:cNvSpPr/>
          <p:nvPr>
            <p:ph idx="2" type="pic"/>
          </p:nvPr>
        </p:nvSpPr>
        <p:spPr>
          <a:xfrm>
            <a:off x="3887788" y="987425"/>
            <a:ext cx="4629150" cy="4873625"/>
          </a:xfrm>
          <a:prstGeom prst="rect">
            <a:avLst/>
          </a:prstGeom>
          <a:noFill/>
          <a:ln>
            <a:noFill/>
          </a:ln>
        </p:spPr>
      </p:sp>
      <p:sp>
        <p:nvSpPr>
          <p:cNvPr id="109" name="Google Shape;109;p20"/>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0" name="Google Shape;110;p2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12" name="Shape 112"/>
        <p:cNvGrpSpPr/>
        <p:nvPr/>
      </p:nvGrpSpPr>
      <p:grpSpPr>
        <a:xfrm>
          <a:off x="0" y="0"/>
          <a:ext cx="0" cy="0"/>
          <a:chOff x="0" y="0"/>
          <a:chExt cx="0" cy="0"/>
        </a:xfrm>
      </p:grpSpPr>
      <p:sp>
        <p:nvSpPr>
          <p:cNvPr id="113" name="Google Shape;113;p2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2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3" name="Shape 13"/>
        <p:cNvGrpSpPr/>
        <p:nvPr/>
      </p:nvGrpSpPr>
      <p:grpSpPr>
        <a:xfrm>
          <a:off x="0" y="0"/>
          <a:ext cx="0" cy="0"/>
          <a:chOff x="0" y="0"/>
          <a:chExt cx="0" cy="0"/>
        </a:xfrm>
      </p:grpSpPr>
      <p:sp>
        <p:nvSpPr>
          <p:cNvPr id="14" name="Google Shape;14;p23"/>
          <p:cNvSpPr txBox="1"/>
          <p:nvPr>
            <p:ph type="ctrTitle"/>
          </p:nvPr>
        </p:nvSpPr>
        <p:spPr>
          <a:xfrm>
            <a:off x="685800" y="2125981"/>
            <a:ext cx="7772400" cy="27699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23"/>
          <p:cNvSpPr txBox="1"/>
          <p:nvPr>
            <p:ph idx="1" type="subTitle"/>
          </p:nvPr>
        </p:nvSpPr>
        <p:spPr>
          <a:xfrm>
            <a:off x="1371600" y="3840481"/>
            <a:ext cx="6400800" cy="27699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marR="0" rtl="0" algn="l">
              <a:spcBef>
                <a:spcPts val="0"/>
              </a:spcBef>
              <a:spcAft>
                <a:spcPts val="0"/>
              </a:spcAft>
              <a:buSzPts val="1400"/>
              <a:buNone/>
              <a:defRPr b="0" i="0" sz="1800" u="none" cap="none" strike="noStrike">
                <a:latin typeface="Calibri"/>
                <a:ea typeface="Calibri"/>
                <a:cs typeface="Calibri"/>
                <a:sym typeface="Calibri"/>
              </a:defRPr>
            </a:lvl2pPr>
            <a:lvl3pPr lvl="2" marR="0" rtl="0" algn="l">
              <a:spcBef>
                <a:spcPts val="0"/>
              </a:spcBef>
              <a:spcAft>
                <a:spcPts val="0"/>
              </a:spcAft>
              <a:buSzPts val="1400"/>
              <a:buNone/>
              <a:defRPr b="0" i="0" sz="1800" u="none" cap="none" strike="noStrike">
                <a:latin typeface="Calibri"/>
                <a:ea typeface="Calibri"/>
                <a:cs typeface="Calibri"/>
                <a:sym typeface="Calibri"/>
              </a:defRPr>
            </a:lvl3pPr>
            <a:lvl4pPr lvl="3" marR="0" rtl="0" algn="l">
              <a:spcBef>
                <a:spcPts val="0"/>
              </a:spcBef>
              <a:spcAft>
                <a:spcPts val="0"/>
              </a:spcAft>
              <a:buSzPts val="1400"/>
              <a:buNone/>
              <a:defRPr b="0" i="0" sz="1800" u="none" cap="none" strike="noStrike">
                <a:latin typeface="Calibri"/>
                <a:ea typeface="Calibri"/>
                <a:cs typeface="Calibri"/>
                <a:sym typeface="Calibri"/>
              </a:defRPr>
            </a:lvl4pPr>
            <a:lvl5pPr lvl="4" marR="0" rtl="0" algn="l">
              <a:spcBef>
                <a:spcPts val="0"/>
              </a:spcBef>
              <a:spcAft>
                <a:spcPts val="0"/>
              </a:spcAft>
              <a:buSzPts val="1400"/>
              <a:buNone/>
              <a:defRPr b="0" i="0" sz="1800" u="none" cap="none" strike="noStrike">
                <a:latin typeface="Calibri"/>
                <a:ea typeface="Calibri"/>
                <a:cs typeface="Calibri"/>
                <a:sym typeface="Calibri"/>
              </a:defRPr>
            </a:lvl5pPr>
            <a:lvl6pPr lvl="5" marR="0" rtl="0" algn="l">
              <a:spcBef>
                <a:spcPts val="0"/>
              </a:spcBef>
              <a:spcAft>
                <a:spcPts val="0"/>
              </a:spcAft>
              <a:buSzPts val="1400"/>
              <a:buNone/>
              <a:defRPr b="0" i="0" sz="1800" u="none" cap="none" strike="noStrike">
                <a:latin typeface="Calibri"/>
                <a:ea typeface="Calibri"/>
                <a:cs typeface="Calibri"/>
                <a:sym typeface="Calibri"/>
              </a:defRPr>
            </a:lvl6pPr>
            <a:lvl7pPr lvl="6" marR="0" rtl="0" algn="l">
              <a:spcBef>
                <a:spcPts val="0"/>
              </a:spcBef>
              <a:spcAft>
                <a:spcPts val="0"/>
              </a:spcAft>
              <a:buSzPts val="1400"/>
              <a:buNone/>
              <a:defRPr b="0" i="0" sz="1800" u="none" cap="none" strike="noStrike">
                <a:latin typeface="Calibri"/>
                <a:ea typeface="Calibri"/>
                <a:cs typeface="Calibri"/>
                <a:sym typeface="Calibri"/>
              </a:defRPr>
            </a:lvl7pPr>
            <a:lvl8pPr lvl="7" marR="0" rtl="0" algn="l">
              <a:spcBef>
                <a:spcPts val="0"/>
              </a:spcBef>
              <a:spcAft>
                <a:spcPts val="0"/>
              </a:spcAft>
              <a:buSzPts val="1400"/>
              <a:buNone/>
              <a:defRPr b="0" i="0" sz="1800" u="none" cap="none" strike="noStrike">
                <a:latin typeface="Calibri"/>
                <a:ea typeface="Calibri"/>
                <a:cs typeface="Calibri"/>
                <a:sym typeface="Calibri"/>
              </a:defRPr>
            </a:lvl8pPr>
            <a:lvl9pPr lvl="8"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6" name="Google Shape;16;p23"/>
          <p:cNvSpPr txBox="1"/>
          <p:nvPr>
            <p:ph idx="11" type="ftr"/>
          </p:nvPr>
        </p:nvSpPr>
        <p:spPr>
          <a:xfrm>
            <a:off x="3108960" y="6377941"/>
            <a:ext cx="2926080" cy="3429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23"/>
          <p:cNvSpPr txBox="1"/>
          <p:nvPr>
            <p:ph idx="10" type="dt"/>
          </p:nvPr>
        </p:nvSpPr>
        <p:spPr>
          <a:xfrm>
            <a:off x="457200" y="6377941"/>
            <a:ext cx="2103120" cy="369332"/>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23"/>
          <p:cNvSpPr txBox="1"/>
          <p:nvPr>
            <p:ph idx="12" type="sldNum"/>
          </p:nvPr>
        </p:nvSpPr>
        <p:spPr>
          <a:xfrm>
            <a:off x="6583680" y="6377941"/>
            <a:ext cx="2103120" cy="3429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117" name="Shape 117"/>
        <p:cNvGrpSpPr/>
        <p:nvPr/>
      </p:nvGrpSpPr>
      <p:grpSpPr>
        <a:xfrm>
          <a:off x="0" y="0"/>
          <a:ext cx="0" cy="0"/>
          <a:chOff x="0" y="0"/>
          <a:chExt cx="0" cy="0"/>
        </a:xfrm>
      </p:grpSpPr>
      <p:sp>
        <p:nvSpPr>
          <p:cNvPr id="118" name="Google Shape;118;p22"/>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2"/>
          <p:cNvSpPr txBox="1"/>
          <p:nvPr>
            <p:ph idx="1" type="body"/>
          </p:nvPr>
        </p:nvSpPr>
        <p:spPr>
          <a:xfrm rot="5400000">
            <a:off x="604044" y="389731"/>
            <a:ext cx="5811838" cy="5762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2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24"/>
          <p:cNvSpPr txBox="1"/>
          <p:nvPr>
            <p:ph type="title"/>
          </p:nvPr>
        </p:nvSpPr>
        <p:spPr>
          <a:xfrm>
            <a:off x="1597025" y="56108"/>
            <a:ext cx="5949950" cy="1820333"/>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3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24"/>
          <p:cNvSpPr txBox="1"/>
          <p:nvPr>
            <p:ph idx="1" type="body"/>
          </p:nvPr>
        </p:nvSpPr>
        <p:spPr>
          <a:xfrm>
            <a:off x="956888" y="1834008"/>
            <a:ext cx="7230222" cy="3691467"/>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24"/>
          <p:cNvSpPr txBox="1"/>
          <p:nvPr>
            <p:ph idx="11" type="ftr"/>
          </p:nvPr>
        </p:nvSpPr>
        <p:spPr>
          <a:xfrm>
            <a:off x="3108960" y="6377941"/>
            <a:ext cx="2926080" cy="3429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24"/>
          <p:cNvSpPr txBox="1"/>
          <p:nvPr>
            <p:ph idx="10" type="dt"/>
          </p:nvPr>
        </p:nvSpPr>
        <p:spPr>
          <a:xfrm>
            <a:off x="457200" y="6377941"/>
            <a:ext cx="2103120" cy="369332"/>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24"/>
          <p:cNvSpPr txBox="1"/>
          <p:nvPr>
            <p:ph idx="12" type="sldNum"/>
          </p:nvPr>
        </p:nvSpPr>
        <p:spPr>
          <a:xfrm>
            <a:off x="6583680" y="6377941"/>
            <a:ext cx="2103120" cy="3429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5" name="Shape 25"/>
        <p:cNvGrpSpPr/>
        <p:nvPr/>
      </p:nvGrpSpPr>
      <p:grpSpPr>
        <a:xfrm>
          <a:off x="0" y="0"/>
          <a:ext cx="0" cy="0"/>
          <a:chOff x="0" y="0"/>
          <a:chExt cx="0" cy="0"/>
        </a:xfrm>
      </p:grpSpPr>
      <p:sp>
        <p:nvSpPr>
          <p:cNvPr id="26" name="Google Shape;26;p25"/>
          <p:cNvSpPr/>
          <p:nvPr/>
        </p:nvSpPr>
        <p:spPr>
          <a:xfrm>
            <a:off x="0" y="0"/>
            <a:ext cx="9144000" cy="6858000"/>
          </a:xfrm>
          <a:custGeom>
            <a:rect b="b" l="l" r="r" t="t"/>
            <a:pathLst>
              <a:path extrusionOk="0" h="5143500" w="9144000">
                <a:moveTo>
                  <a:pt x="0" y="0"/>
                </a:moveTo>
                <a:lnTo>
                  <a:pt x="9143999" y="0"/>
                </a:lnTo>
                <a:lnTo>
                  <a:pt x="9143999" y="5143499"/>
                </a:lnTo>
                <a:lnTo>
                  <a:pt x="0" y="514349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 name="Google Shape;27;p25"/>
          <p:cNvSpPr txBox="1"/>
          <p:nvPr>
            <p:ph type="title"/>
          </p:nvPr>
        </p:nvSpPr>
        <p:spPr>
          <a:xfrm>
            <a:off x="1597025" y="56108"/>
            <a:ext cx="5949950" cy="1820333"/>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3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25"/>
          <p:cNvSpPr txBox="1"/>
          <p:nvPr>
            <p:ph idx="1" type="body"/>
          </p:nvPr>
        </p:nvSpPr>
        <p:spPr>
          <a:xfrm>
            <a:off x="493476" y="1800417"/>
            <a:ext cx="3801745" cy="184666"/>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9" name="Google Shape;29;p25"/>
          <p:cNvSpPr txBox="1"/>
          <p:nvPr>
            <p:ph idx="2" type="body"/>
          </p:nvPr>
        </p:nvSpPr>
        <p:spPr>
          <a:xfrm>
            <a:off x="4608275" y="1800417"/>
            <a:ext cx="4022725" cy="184666"/>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30" name="Google Shape;30;p25"/>
          <p:cNvSpPr txBox="1"/>
          <p:nvPr>
            <p:ph idx="11" type="ftr"/>
          </p:nvPr>
        </p:nvSpPr>
        <p:spPr>
          <a:xfrm>
            <a:off x="3108960" y="6377941"/>
            <a:ext cx="2926080" cy="3429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25"/>
          <p:cNvSpPr txBox="1"/>
          <p:nvPr>
            <p:ph idx="10" type="dt"/>
          </p:nvPr>
        </p:nvSpPr>
        <p:spPr>
          <a:xfrm>
            <a:off x="457200" y="6377941"/>
            <a:ext cx="2103120" cy="369332"/>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25"/>
          <p:cNvSpPr txBox="1"/>
          <p:nvPr>
            <p:ph idx="12" type="sldNum"/>
          </p:nvPr>
        </p:nvSpPr>
        <p:spPr>
          <a:xfrm>
            <a:off x="6583680" y="6377941"/>
            <a:ext cx="2103120" cy="3429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3" name="Shape 33"/>
        <p:cNvGrpSpPr/>
        <p:nvPr/>
      </p:nvGrpSpPr>
      <p:grpSpPr>
        <a:xfrm>
          <a:off x="0" y="0"/>
          <a:ext cx="0" cy="0"/>
          <a:chOff x="0" y="0"/>
          <a:chExt cx="0" cy="0"/>
        </a:xfrm>
      </p:grpSpPr>
      <p:sp>
        <p:nvSpPr>
          <p:cNvPr id="34" name="Google Shape;34;p26"/>
          <p:cNvSpPr txBox="1"/>
          <p:nvPr>
            <p:ph type="title"/>
          </p:nvPr>
        </p:nvSpPr>
        <p:spPr>
          <a:xfrm>
            <a:off x="1597025" y="56108"/>
            <a:ext cx="5949950" cy="1820333"/>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3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26"/>
          <p:cNvSpPr txBox="1"/>
          <p:nvPr>
            <p:ph idx="11" type="ftr"/>
          </p:nvPr>
        </p:nvSpPr>
        <p:spPr>
          <a:xfrm>
            <a:off x="3108960" y="6377941"/>
            <a:ext cx="2926080" cy="3429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26"/>
          <p:cNvSpPr txBox="1"/>
          <p:nvPr>
            <p:ph idx="10" type="dt"/>
          </p:nvPr>
        </p:nvSpPr>
        <p:spPr>
          <a:xfrm>
            <a:off x="457200" y="6377941"/>
            <a:ext cx="2103120" cy="369332"/>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26"/>
          <p:cNvSpPr txBox="1"/>
          <p:nvPr>
            <p:ph idx="12" type="sldNum"/>
          </p:nvPr>
        </p:nvSpPr>
        <p:spPr>
          <a:xfrm>
            <a:off x="6583680" y="6377941"/>
            <a:ext cx="2103120" cy="3429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8" name="Shape 38"/>
        <p:cNvGrpSpPr/>
        <p:nvPr/>
      </p:nvGrpSpPr>
      <p:grpSpPr>
        <a:xfrm>
          <a:off x="0" y="0"/>
          <a:ext cx="0" cy="0"/>
          <a:chOff x="0" y="0"/>
          <a:chExt cx="0" cy="0"/>
        </a:xfrm>
      </p:grpSpPr>
      <p:sp>
        <p:nvSpPr>
          <p:cNvPr id="39" name="Google Shape;39;p27"/>
          <p:cNvSpPr txBox="1"/>
          <p:nvPr>
            <p:ph idx="11" type="ftr"/>
          </p:nvPr>
        </p:nvSpPr>
        <p:spPr>
          <a:xfrm>
            <a:off x="3108960" y="6377941"/>
            <a:ext cx="2926080" cy="3429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27"/>
          <p:cNvSpPr txBox="1"/>
          <p:nvPr>
            <p:ph idx="10" type="dt"/>
          </p:nvPr>
        </p:nvSpPr>
        <p:spPr>
          <a:xfrm>
            <a:off x="457200" y="6377941"/>
            <a:ext cx="2103120" cy="369332"/>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27"/>
          <p:cNvSpPr txBox="1"/>
          <p:nvPr>
            <p:ph idx="12" type="sldNum"/>
          </p:nvPr>
        </p:nvSpPr>
        <p:spPr>
          <a:xfrm>
            <a:off x="6583680" y="6377941"/>
            <a:ext cx="2103120" cy="3429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42" name="Shape 42"/>
        <p:cNvGrpSpPr/>
        <p:nvPr/>
      </p:nvGrpSpPr>
      <p:grpSpPr>
        <a:xfrm>
          <a:off x="0" y="0"/>
          <a:ext cx="0" cy="0"/>
          <a:chOff x="0" y="0"/>
          <a:chExt cx="0" cy="0"/>
        </a:xfrm>
      </p:grpSpPr>
      <p:sp>
        <p:nvSpPr>
          <p:cNvPr id="43" name="Google Shape;43;p28"/>
          <p:cNvSpPr txBox="1"/>
          <p:nvPr>
            <p:ph type="ctrTitle"/>
          </p:nvPr>
        </p:nvSpPr>
        <p:spPr>
          <a:xfrm>
            <a:off x="685800" y="2130429"/>
            <a:ext cx="7772400" cy="14700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2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1pPr>
            <a:lvl2pPr lvl="1" marR="0" rtl="0" algn="ctr">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2pPr>
            <a:lvl3pPr lvl="2" marR="0" rtl="0" algn="ctr">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3pPr>
            <a:lvl4pPr lvl="3" marR="0" rtl="0" algn="ctr">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4pPr>
            <a:lvl5pPr lvl="4" marR="0" rtl="0" algn="ctr">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5pPr>
            <a:lvl6pPr lvl="5" marR="0" rtl="0" algn="ctr">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6pPr>
            <a:lvl7pPr lvl="6" marR="0" rtl="0" algn="ctr">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7pPr>
            <a:lvl8pPr lvl="7" marR="0" rtl="0" algn="ctr">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8pPr>
            <a:lvl9pPr lvl="8" marR="0" rtl="0" algn="ctr">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9pPr>
          </a:lstStyle>
          <a:p/>
        </p:txBody>
      </p:sp>
      <p:sp>
        <p:nvSpPr>
          <p:cNvPr id="45" name="Google Shape;45;p28"/>
          <p:cNvSpPr txBox="1"/>
          <p:nvPr>
            <p:ph idx="10" type="dt"/>
          </p:nvPr>
        </p:nvSpPr>
        <p:spPr>
          <a:xfrm>
            <a:off x="457200" y="6356352"/>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28"/>
          <p:cNvSpPr txBox="1"/>
          <p:nvPr>
            <p:ph idx="11" type="ftr"/>
          </p:nvPr>
        </p:nvSpPr>
        <p:spPr>
          <a:xfrm>
            <a:off x="3124200" y="6356352"/>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28"/>
          <p:cNvSpPr txBox="1"/>
          <p:nvPr>
            <p:ph idx="12" type="sldNum"/>
          </p:nvPr>
        </p:nvSpPr>
        <p:spPr>
          <a:xfrm>
            <a:off x="6553200" y="6356352"/>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56" name="Shape 56"/>
        <p:cNvGrpSpPr/>
        <p:nvPr/>
      </p:nvGrpSpPr>
      <p:grpSpPr>
        <a:xfrm>
          <a:off x="0" y="0"/>
          <a:ext cx="0" cy="0"/>
          <a:chOff x="0" y="0"/>
          <a:chExt cx="0" cy="0"/>
        </a:xfrm>
      </p:grpSpPr>
      <p:sp>
        <p:nvSpPr>
          <p:cNvPr id="57" name="Google Shape;57;p10"/>
          <p:cNvSpPr txBox="1"/>
          <p:nvPr>
            <p:ph idx="11" type="ftr"/>
          </p:nvPr>
        </p:nvSpPr>
        <p:spPr>
          <a:xfrm>
            <a:off x="3108960" y="6377941"/>
            <a:ext cx="2926080" cy="342900"/>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
          <p:cNvSpPr txBox="1"/>
          <p:nvPr>
            <p:ph idx="10" type="dt"/>
          </p:nvPr>
        </p:nvSpPr>
        <p:spPr>
          <a:xfrm>
            <a:off x="457200" y="6377941"/>
            <a:ext cx="2103120" cy="36933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F006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abeçalho da Seção">
  <p:cSld name="1_Cabeçalho da Seção">
    <p:bg>
      <p:bgPr>
        <a:solidFill>
          <a:schemeClr val="lt1"/>
        </a:solidFill>
      </p:bgPr>
    </p:bg>
    <p:spTree>
      <p:nvGrpSpPr>
        <p:cNvPr id="59" name="Shape 59"/>
        <p:cNvGrpSpPr/>
        <p:nvPr/>
      </p:nvGrpSpPr>
      <p:grpSpPr>
        <a:xfrm>
          <a:off x="0" y="0"/>
          <a:ext cx="0" cy="0"/>
          <a:chOff x="0" y="0"/>
          <a:chExt cx="0" cy="0"/>
        </a:xfrm>
      </p:grpSpPr>
      <p:pic>
        <p:nvPicPr>
          <p:cNvPr id="60" name="Google Shape;60;p11"/>
          <p:cNvPicPr preferRelativeResize="0"/>
          <p:nvPr/>
        </p:nvPicPr>
        <p:blipFill rotWithShape="1">
          <a:blip r:embed="rId2">
            <a:alphaModFix/>
          </a:blip>
          <a:srcRect b="0" l="0" r="0" t="0"/>
          <a:stretch/>
        </p:blipFill>
        <p:spPr>
          <a:xfrm>
            <a:off x="1" y="1975644"/>
            <a:ext cx="9143999" cy="2906713"/>
          </a:xfrm>
          <a:prstGeom prst="rect">
            <a:avLst/>
          </a:prstGeom>
          <a:noFill/>
          <a:ln>
            <a:noFill/>
          </a:ln>
        </p:spPr>
      </p:pic>
      <p:sp>
        <p:nvSpPr>
          <p:cNvPr id="61" name="Google Shape;61;p11"/>
          <p:cNvSpPr txBox="1"/>
          <p:nvPr>
            <p:ph type="title"/>
          </p:nvPr>
        </p:nvSpPr>
        <p:spPr>
          <a:xfrm>
            <a:off x="628650" y="2073528"/>
            <a:ext cx="8387603" cy="123444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8D8D8"/>
              </a:buClr>
              <a:buSzPts val="3000"/>
              <a:buFont typeface="Arial"/>
              <a:buNone/>
              <a:defRPr sz="3000">
                <a:solidFill>
                  <a:srgbClr val="D8D8D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62" name="Google Shape;62;p11"/>
          <p:cNvPicPr preferRelativeResize="0"/>
          <p:nvPr/>
        </p:nvPicPr>
        <p:blipFill rotWithShape="1">
          <a:blip r:embed="rId3">
            <a:alphaModFix/>
          </a:blip>
          <a:srcRect b="0" l="0" r="0" t="0"/>
          <a:stretch/>
        </p:blipFill>
        <p:spPr>
          <a:xfrm>
            <a:off x="420070" y="2039438"/>
            <a:ext cx="149369" cy="2592933"/>
          </a:xfrm>
          <a:prstGeom prst="rect">
            <a:avLst/>
          </a:prstGeom>
          <a:noFill/>
          <a:ln>
            <a:noFill/>
          </a:ln>
        </p:spPr>
      </p:pic>
      <p:sp>
        <p:nvSpPr>
          <p:cNvPr id="63" name="Google Shape;63;p11"/>
          <p:cNvSpPr txBox="1"/>
          <p:nvPr/>
        </p:nvSpPr>
        <p:spPr>
          <a:xfrm>
            <a:off x="628649" y="3357951"/>
            <a:ext cx="8024534" cy="1234448"/>
          </a:xfrm>
          <a:prstGeom prst="rect">
            <a:avLst/>
          </a:prstGeom>
          <a:noFill/>
          <a:ln>
            <a:noFill/>
          </a:ln>
        </p:spPr>
        <p:txBody>
          <a:bodyPr anchorCtr="0" anchor="ctr" bIns="34275" lIns="68575" spcFirstLastPara="1" rIns="68575" wrap="square" tIns="34275">
            <a:normAutofit/>
          </a:bodyPr>
          <a:lstStyle/>
          <a:p>
            <a:pPr indent="0" lvl="0" marL="0" marR="0" rtl="0" algn="just">
              <a:lnSpc>
                <a:spcPct val="90000"/>
              </a:lnSpc>
              <a:spcBef>
                <a:spcPts val="0"/>
              </a:spcBef>
              <a:spcAft>
                <a:spcPts val="0"/>
              </a:spcAft>
              <a:buClr>
                <a:srgbClr val="D8D8D8"/>
              </a:buClr>
              <a:buSzPts val="1400"/>
              <a:buFont typeface="Arial"/>
              <a:buNone/>
            </a:pPr>
            <a:r>
              <a:rPr b="1" lang="pt-BR" sz="1400">
                <a:solidFill>
                  <a:srgbClr val="D8D8D8"/>
                </a:solidFill>
                <a:latin typeface="Arial"/>
                <a:ea typeface="Arial"/>
                <a:cs typeface="Arial"/>
                <a:sym typeface="Arial"/>
              </a:rPr>
              <a:t>Todos direitos reservados. Reprodução ou divulgação total ou parcial deste documento é expressamente proibido sem o consentimento formal, por escrito, do Professor (autor).</a:t>
            </a:r>
            <a:endParaRPr b="1" sz="2800">
              <a:solidFill>
                <a:srgbClr val="D8D8D8"/>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10"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7.xml"/><Relationship Id="rId10" Type="http://schemas.openxmlformats.org/officeDocument/2006/relationships/slideLayout" Target="../slideLayouts/slideLayout16.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 Type="http://schemas.openxmlformats.org/officeDocument/2006/relationships/image" Target="../media/image1.png"/><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5" Type="http://schemas.openxmlformats.org/officeDocument/2006/relationships/theme" Target="../theme/theme3.xml"/><Relationship Id="rId14" Type="http://schemas.openxmlformats.org/officeDocument/2006/relationships/slideLayout" Target="../slideLayouts/slideLayout2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pic>
        <p:nvPicPr>
          <p:cNvPr id="10" name="Google Shape;10;p7"/>
          <p:cNvPicPr preferRelativeResize="0"/>
          <p:nvPr/>
        </p:nvPicPr>
        <p:blipFill rotWithShape="1">
          <a:blip r:embed="rId1">
            <a:alphaModFix/>
          </a:blip>
          <a:srcRect b="0" l="0" r="0" t="0"/>
          <a:stretch/>
        </p:blipFill>
        <p:spPr>
          <a:xfrm>
            <a:off x="0" y="2"/>
            <a:ext cx="9144000" cy="6864351"/>
          </a:xfrm>
          <a:prstGeom prst="rect">
            <a:avLst/>
          </a:prstGeom>
          <a:noFill/>
          <a:ln>
            <a:noFill/>
          </a:ln>
        </p:spPr>
      </p:pic>
      <p:pic>
        <p:nvPicPr>
          <p:cNvPr id="11" name="Google Shape;11;p7"/>
          <p:cNvPicPr preferRelativeResize="0"/>
          <p:nvPr/>
        </p:nvPicPr>
        <p:blipFill rotWithShape="1">
          <a:blip r:embed="rId2">
            <a:alphaModFix/>
          </a:blip>
          <a:srcRect b="-62954" l="-10475" r="0" t="-31201"/>
          <a:stretch/>
        </p:blipFill>
        <p:spPr>
          <a:xfrm>
            <a:off x="8382001" y="279400"/>
            <a:ext cx="533399" cy="3047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 name="Shape 48"/>
        <p:cNvGrpSpPr/>
        <p:nvPr/>
      </p:nvGrpSpPr>
      <p:grpSpPr>
        <a:xfrm>
          <a:off x="0" y="0"/>
          <a:ext cx="0" cy="0"/>
          <a:chOff x="0" y="0"/>
          <a:chExt cx="0" cy="0"/>
        </a:xfrm>
      </p:grpSpPr>
      <p:sp>
        <p:nvSpPr>
          <p:cNvPr id="49" name="Google Shape;49;p9"/>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Google Shape;51;p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53" name="Google Shape;53;p9"/>
          <p:cNvPicPr preferRelativeResize="0"/>
          <p:nvPr/>
        </p:nvPicPr>
        <p:blipFill rotWithShape="1">
          <a:blip r:embed="rId1">
            <a:alphaModFix/>
          </a:blip>
          <a:srcRect b="0" l="0" r="0" t="0"/>
          <a:stretch/>
        </p:blipFill>
        <p:spPr>
          <a:xfrm>
            <a:off x="7829017" y="329329"/>
            <a:ext cx="997107" cy="272893"/>
          </a:xfrm>
          <a:prstGeom prst="rect">
            <a:avLst/>
          </a:prstGeom>
          <a:noFill/>
          <a:ln>
            <a:noFill/>
          </a:ln>
        </p:spPr>
      </p:pic>
      <p:sp>
        <p:nvSpPr>
          <p:cNvPr id="54" name="Google Shape;54;p9"/>
          <p:cNvSpPr/>
          <p:nvPr/>
        </p:nvSpPr>
        <p:spPr>
          <a:xfrm>
            <a:off x="8354334" y="6165304"/>
            <a:ext cx="789666" cy="410186"/>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pt-BR"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sp>
        <p:nvSpPr>
          <p:cNvPr id="55" name="Google Shape;55;p9"/>
          <p:cNvSpPr/>
          <p:nvPr/>
        </p:nvSpPr>
        <p:spPr>
          <a:xfrm>
            <a:off x="0" y="6525344"/>
            <a:ext cx="2445026" cy="327285"/>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s://dewesoft.com/pt/blog/que-e-data-logger" TargetMode="External"/><Relationship Id="rId4" Type="http://schemas.openxmlformats.org/officeDocument/2006/relationships/hyperlink" Target="https://www.prosensor.com/fiche.asp?ID=811" TargetMode="External"/><Relationship Id="rId5" Type="http://schemas.openxmlformats.org/officeDocument/2006/relationships/image" Target="../media/image14.png"/><Relationship Id="rId6"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9.gif"/><Relationship Id="rId4" Type="http://schemas.openxmlformats.org/officeDocument/2006/relationships/image" Target="../media/image10.png"/><Relationship Id="rId5" Type="http://schemas.openxmlformats.org/officeDocument/2006/relationships/hyperlink" Target="https://www.tinkercad.com/things/icWZGjNsfkq?sharecode=FMS1TsX-6hVBo-C13FsC9wLSCpzMo3jV6-iUo6op79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
          <p:cNvPicPr preferRelativeResize="0"/>
          <p:nvPr/>
        </p:nvPicPr>
        <p:blipFill rotWithShape="1">
          <a:blip r:embed="rId3">
            <a:alphaModFix/>
          </a:blip>
          <a:srcRect b="0" l="0" r="0" t="0"/>
          <a:stretch/>
        </p:blipFill>
        <p:spPr>
          <a:xfrm>
            <a:off x="-76200" y="837363"/>
            <a:ext cx="9135541" cy="5138742"/>
          </a:xfrm>
          <a:prstGeom prst="rect">
            <a:avLst/>
          </a:prstGeom>
          <a:noFill/>
          <a:ln>
            <a:noFill/>
          </a:ln>
        </p:spPr>
      </p:pic>
      <p:pic>
        <p:nvPicPr>
          <p:cNvPr id="127" name="Google Shape;127;p1"/>
          <p:cNvPicPr preferRelativeResize="0"/>
          <p:nvPr/>
        </p:nvPicPr>
        <p:blipFill rotWithShape="1">
          <a:blip r:embed="rId4">
            <a:alphaModFix/>
          </a:blip>
          <a:srcRect b="0" l="0" r="0" t="0"/>
          <a:stretch/>
        </p:blipFill>
        <p:spPr>
          <a:xfrm>
            <a:off x="2969542" y="2997941"/>
            <a:ext cx="3204916" cy="86212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txBox="1"/>
          <p:nvPr/>
        </p:nvSpPr>
        <p:spPr>
          <a:xfrm>
            <a:off x="1597070" y="1525840"/>
            <a:ext cx="5976009"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pt-BR" sz="2400" u="none" cap="none" strike="noStrike">
                <a:solidFill>
                  <a:srgbClr val="ED145B"/>
                </a:solidFill>
                <a:latin typeface="Arial"/>
                <a:ea typeface="Arial"/>
                <a:cs typeface="Arial"/>
                <a:sym typeface="Arial"/>
              </a:rPr>
              <a:t>Engenharia de Software</a:t>
            </a:r>
            <a:endParaRPr b="0" i="0" sz="3497" u="none" cap="none" strike="noStrike">
              <a:solidFill>
                <a:srgbClr val="ED145B"/>
              </a:solidFill>
              <a:latin typeface="Arial"/>
              <a:ea typeface="Arial"/>
              <a:cs typeface="Arial"/>
              <a:sym typeface="Arial"/>
            </a:endParaRPr>
          </a:p>
          <a:p>
            <a:pPr indent="0" lvl="0" marL="0" marR="0" rtl="0" algn="ctr">
              <a:spcBef>
                <a:spcPts val="0"/>
              </a:spcBef>
              <a:spcAft>
                <a:spcPts val="0"/>
              </a:spcAft>
              <a:buNone/>
            </a:pPr>
            <a:r>
              <a:rPr b="0" i="0" lang="pt-BR" sz="2000" u="none" cap="none" strike="noStrike">
                <a:solidFill>
                  <a:srgbClr val="91A3AD"/>
                </a:solidFill>
                <a:latin typeface="Arial"/>
                <a:ea typeface="Arial"/>
                <a:cs typeface="Arial"/>
                <a:sym typeface="Arial"/>
              </a:rPr>
              <a:t>EDGE COMPUTING &amp; COMPUTER SYSTEMS</a:t>
            </a:r>
            <a:endParaRPr/>
          </a:p>
          <a:p>
            <a:pPr indent="0" lvl="0" marL="0" marR="0" rtl="0" algn="ctr">
              <a:spcBef>
                <a:spcPts val="0"/>
              </a:spcBef>
              <a:spcAft>
                <a:spcPts val="0"/>
              </a:spcAft>
              <a:buNone/>
            </a:pPr>
            <a:r>
              <a:t/>
            </a:r>
            <a:endParaRPr b="0" i="0" sz="2000" u="none" cap="none" strike="noStrike">
              <a:solidFill>
                <a:srgbClr val="91A3AD"/>
              </a:solidFill>
              <a:latin typeface="Arial"/>
              <a:ea typeface="Arial"/>
              <a:cs typeface="Arial"/>
              <a:sym typeface="Arial"/>
            </a:endParaRPr>
          </a:p>
        </p:txBody>
      </p:sp>
      <p:pic>
        <p:nvPicPr>
          <p:cNvPr id="134" name="Google Shape;134;p2"/>
          <p:cNvPicPr preferRelativeResize="0"/>
          <p:nvPr/>
        </p:nvPicPr>
        <p:blipFill rotWithShape="1">
          <a:blip r:embed="rId3">
            <a:alphaModFix/>
          </a:blip>
          <a:srcRect b="0" l="0" r="0" t="0"/>
          <a:stretch/>
        </p:blipFill>
        <p:spPr>
          <a:xfrm>
            <a:off x="263471" y="1031740"/>
            <a:ext cx="2044892" cy="2397260"/>
          </a:xfrm>
          <a:prstGeom prst="rect">
            <a:avLst/>
          </a:prstGeom>
          <a:noFill/>
          <a:ln>
            <a:noFill/>
          </a:ln>
        </p:spPr>
      </p:pic>
      <p:pic>
        <p:nvPicPr>
          <p:cNvPr id="135" name="Google Shape;135;p2"/>
          <p:cNvPicPr preferRelativeResize="0"/>
          <p:nvPr/>
        </p:nvPicPr>
        <p:blipFill rotWithShape="1">
          <a:blip r:embed="rId4">
            <a:alphaModFix/>
          </a:blip>
          <a:srcRect b="0" l="0" r="0" t="0"/>
          <a:stretch/>
        </p:blipFill>
        <p:spPr>
          <a:xfrm>
            <a:off x="6861784" y="3429000"/>
            <a:ext cx="2018746" cy="2397260"/>
          </a:xfrm>
          <a:prstGeom prst="rect">
            <a:avLst/>
          </a:prstGeom>
          <a:noFill/>
          <a:ln>
            <a:noFill/>
          </a:ln>
        </p:spPr>
      </p:pic>
      <p:sp>
        <p:nvSpPr>
          <p:cNvPr id="136" name="Google Shape;136;p2"/>
          <p:cNvSpPr txBox="1"/>
          <p:nvPr/>
        </p:nvSpPr>
        <p:spPr>
          <a:xfrm>
            <a:off x="1683010" y="3105835"/>
            <a:ext cx="577798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pt-BR" sz="3600" u="none" cap="none" strike="noStrike">
                <a:solidFill>
                  <a:srgbClr val="ED265B"/>
                </a:solidFill>
                <a:latin typeface="Arial"/>
                <a:ea typeface="Arial"/>
                <a:cs typeface="Arial"/>
                <a:sym typeface="Arial"/>
              </a:rPr>
              <a:t>10 – EEPROM</a:t>
            </a:r>
            <a:endParaRPr/>
          </a:p>
        </p:txBody>
      </p:sp>
      <p:grpSp>
        <p:nvGrpSpPr>
          <p:cNvPr id="137" name="Google Shape;137;p2"/>
          <p:cNvGrpSpPr/>
          <p:nvPr/>
        </p:nvGrpSpPr>
        <p:grpSpPr>
          <a:xfrm>
            <a:off x="179512" y="5949280"/>
            <a:ext cx="5022312" cy="751853"/>
            <a:chOff x="1763688" y="4386590"/>
            <a:chExt cx="5022312" cy="751853"/>
          </a:xfrm>
        </p:grpSpPr>
        <p:sp>
          <p:nvSpPr>
            <p:cNvPr id="138" name="Google Shape;138;p2"/>
            <p:cNvSpPr txBox="1"/>
            <p:nvPr/>
          </p:nvSpPr>
          <p:spPr>
            <a:xfrm>
              <a:off x="2192643" y="4386590"/>
              <a:ext cx="459335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600" u="none" cap="none" strike="noStrike">
                  <a:solidFill>
                    <a:srgbClr val="91A3AD"/>
                  </a:solidFill>
                  <a:latin typeface="Arial"/>
                  <a:ea typeface="Arial"/>
                  <a:cs typeface="Arial"/>
                  <a:sym typeface="Arial"/>
                </a:rPr>
                <a:t>Prof. Airton Y. C. Toyofuku </a:t>
              </a:r>
              <a:endParaRPr/>
            </a:p>
          </p:txBody>
        </p:sp>
        <p:grpSp>
          <p:nvGrpSpPr>
            <p:cNvPr id="139" name="Google Shape;139;p2"/>
            <p:cNvGrpSpPr/>
            <p:nvPr/>
          </p:nvGrpSpPr>
          <p:grpSpPr>
            <a:xfrm>
              <a:off x="1763688" y="4837124"/>
              <a:ext cx="391001" cy="264085"/>
              <a:chOff x="564675" y="1700625"/>
              <a:chExt cx="465200" cy="314200"/>
            </a:xfrm>
          </p:grpSpPr>
          <p:sp>
            <p:nvSpPr>
              <p:cNvPr id="140" name="Google Shape;140;p2"/>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rgbClr val="ED265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1" name="Google Shape;141;p2"/>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rgbClr val="ED265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2" name="Google Shape;142;p2"/>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rgbClr val="ED265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43" name="Google Shape;143;p2"/>
            <p:cNvSpPr txBox="1"/>
            <p:nvPr/>
          </p:nvSpPr>
          <p:spPr>
            <a:xfrm>
              <a:off x="2192643" y="4799889"/>
              <a:ext cx="333560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600">
                  <a:solidFill>
                    <a:srgbClr val="91A3AD"/>
                  </a:solidFill>
                  <a:latin typeface="Arial"/>
                  <a:ea typeface="Arial"/>
                  <a:cs typeface="Arial"/>
                  <a:sym typeface="Arial"/>
                </a:rPr>
                <a:t>profairton.toyofuku@fiap.com.br</a:t>
              </a:r>
              <a:endParaRPr sz="1600">
                <a:solidFill>
                  <a:schemeClr val="dk1"/>
                </a:solidFill>
                <a:latin typeface="Calibri"/>
                <a:ea typeface="Calibri"/>
                <a:cs typeface="Calibri"/>
                <a:sym typeface="Calibri"/>
              </a:endParaRPr>
            </a:p>
          </p:txBody>
        </p:sp>
        <p:sp>
          <p:nvSpPr>
            <p:cNvPr id="144" name="Google Shape;144;p2"/>
            <p:cNvSpPr/>
            <p:nvPr/>
          </p:nvSpPr>
          <p:spPr>
            <a:xfrm>
              <a:off x="1798999" y="4386979"/>
              <a:ext cx="320378" cy="337776"/>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ED145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
          <p:cNvSpPr txBox="1"/>
          <p:nvPr/>
        </p:nvSpPr>
        <p:spPr>
          <a:xfrm>
            <a:off x="228600" y="133350"/>
            <a:ext cx="63246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4000">
                <a:solidFill>
                  <a:srgbClr val="ED145B"/>
                </a:solidFill>
                <a:latin typeface="Arial"/>
                <a:ea typeface="Arial"/>
                <a:cs typeface="Arial"/>
                <a:sym typeface="Arial"/>
              </a:rPr>
              <a:t>O que é uma EEPROM?</a:t>
            </a:r>
            <a:endParaRPr/>
          </a:p>
        </p:txBody>
      </p:sp>
      <p:sp>
        <p:nvSpPr>
          <p:cNvPr id="151" name="Google Shape;151;p3"/>
          <p:cNvSpPr txBox="1"/>
          <p:nvPr/>
        </p:nvSpPr>
        <p:spPr>
          <a:xfrm>
            <a:off x="228600" y="1468510"/>
            <a:ext cx="4214038" cy="452463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1" i="0" lang="pt-BR" sz="1200">
                <a:solidFill>
                  <a:schemeClr val="dk1"/>
                </a:solidFill>
                <a:latin typeface="Arial"/>
                <a:ea typeface="Arial"/>
                <a:cs typeface="Arial"/>
                <a:sym typeface="Arial"/>
              </a:rPr>
              <a:t>EEPROM</a:t>
            </a:r>
            <a:r>
              <a:rPr i="0" lang="pt-BR" sz="1200">
                <a:solidFill>
                  <a:schemeClr val="dk1"/>
                </a:solidFill>
                <a:latin typeface="Arial"/>
                <a:ea typeface="Arial"/>
                <a:cs typeface="Arial"/>
                <a:sym typeface="Arial"/>
              </a:rPr>
              <a:t>, também escrita como </a:t>
            </a:r>
            <a:r>
              <a:rPr b="1" i="0" lang="pt-BR" sz="1200">
                <a:solidFill>
                  <a:schemeClr val="dk1"/>
                </a:solidFill>
                <a:latin typeface="Arial"/>
                <a:ea typeface="Arial"/>
                <a:cs typeface="Arial"/>
                <a:sym typeface="Arial"/>
              </a:rPr>
              <a:t>E2PROM</a:t>
            </a:r>
            <a:r>
              <a:rPr i="0" lang="pt-BR" sz="1200">
                <a:solidFill>
                  <a:schemeClr val="dk1"/>
                </a:solidFill>
                <a:latin typeface="Arial"/>
                <a:ea typeface="Arial"/>
                <a:cs typeface="Arial"/>
                <a:sym typeface="Arial"/>
              </a:rPr>
              <a:t>, é uma memória do tipo não volátil, o que significa que os dados que foram escritos nela não são perdidos quando o equipamento é desligado.</a:t>
            </a:r>
            <a:endParaRPr/>
          </a:p>
          <a:p>
            <a:pPr indent="0" lvl="0" marL="0" marR="0" rtl="0" algn="l">
              <a:lnSpc>
                <a:spcPct val="90000"/>
              </a:lnSpc>
              <a:spcBef>
                <a:spcPts val="1000"/>
              </a:spcBef>
              <a:spcAft>
                <a:spcPts val="0"/>
              </a:spcAft>
              <a:buClr>
                <a:schemeClr val="dk1"/>
              </a:buClr>
              <a:buSzPts val="1200"/>
              <a:buFont typeface="Arial"/>
              <a:buNone/>
            </a:pPr>
            <a:r>
              <a:rPr i="0" lang="pt-BR" sz="1200">
                <a:solidFill>
                  <a:schemeClr val="dk1"/>
                </a:solidFill>
                <a:latin typeface="Arial"/>
                <a:ea typeface="Arial"/>
                <a:cs typeface="Arial"/>
                <a:sym typeface="Arial"/>
              </a:rPr>
              <a:t>Seu significado é </a:t>
            </a:r>
            <a:r>
              <a:rPr b="1" i="0" lang="pt-BR" sz="1200">
                <a:solidFill>
                  <a:schemeClr val="dk1"/>
                </a:solidFill>
                <a:latin typeface="Arial"/>
                <a:ea typeface="Arial"/>
                <a:cs typeface="Arial"/>
                <a:sym typeface="Arial"/>
              </a:rPr>
              <a:t>Electrically</a:t>
            </a:r>
            <a:r>
              <a:rPr b="1" lang="pt-BR" sz="1200">
                <a:solidFill>
                  <a:schemeClr val="dk1"/>
                </a:solidFill>
                <a:latin typeface="Arial"/>
                <a:ea typeface="Arial"/>
                <a:cs typeface="Arial"/>
                <a:sym typeface="Arial"/>
              </a:rPr>
              <a:t>-Erasable-Programmable Read-Only Memory</a:t>
            </a:r>
            <a:r>
              <a:rPr lang="pt-BR" sz="1200">
                <a:solidFill>
                  <a:schemeClr val="dk1"/>
                </a:solidFill>
                <a:latin typeface="Arial"/>
                <a:ea typeface="Arial"/>
                <a:cs typeface="Arial"/>
                <a:sym typeface="Arial"/>
              </a:rPr>
              <a:t>. Apesar do nome, essas memorias podem sim ser escritas e sobrescritas eletronicamente.</a:t>
            </a:r>
            <a:endParaRPr/>
          </a:p>
          <a:p>
            <a:pPr indent="0" lvl="0" marL="0" marR="0" rtl="0" algn="l">
              <a:lnSpc>
                <a:spcPct val="90000"/>
              </a:lnSpc>
              <a:spcBef>
                <a:spcPts val="1000"/>
              </a:spcBef>
              <a:spcAft>
                <a:spcPts val="0"/>
              </a:spcAft>
              <a:buClr>
                <a:schemeClr val="dk1"/>
              </a:buClr>
              <a:buSzPts val="1200"/>
              <a:buFont typeface="Arial"/>
              <a:buNone/>
            </a:pPr>
            <a:r>
              <a:rPr b="0" i="0" lang="pt-BR" sz="1200">
                <a:solidFill>
                  <a:schemeClr val="dk1"/>
                </a:solidFill>
                <a:latin typeface="Arial"/>
                <a:ea typeface="Arial"/>
                <a:cs typeface="Arial"/>
                <a:sym typeface="Arial"/>
              </a:rPr>
              <a:t>Principais Características:</a:t>
            </a:r>
            <a:endParaRPr/>
          </a:p>
          <a:p>
            <a:pPr indent="-228600" lvl="0" marL="228600" marR="0" rtl="0" algn="l">
              <a:lnSpc>
                <a:spcPct val="90000"/>
              </a:lnSpc>
              <a:spcBef>
                <a:spcPts val="1000"/>
              </a:spcBef>
              <a:spcAft>
                <a:spcPts val="0"/>
              </a:spcAft>
              <a:buClr>
                <a:srgbClr val="ED265B"/>
              </a:buClr>
              <a:buSzPts val="1200"/>
              <a:buFont typeface="Noto Sans Symbols"/>
              <a:buChar char="❑"/>
            </a:pPr>
            <a:r>
              <a:rPr lang="pt-BR" sz="1200">
                <a:solidFill>
                  <a:schemeClr val="dk1"/>
                </a:solidFill>
                <a:latin typeface="Arial"/>
                <a:ea typeface="Arial"/>
                <a:cs typeface="Arial"/>
                <a:sym typeface="Arial"/>
              </a:rPr>
              <a:t>Possui vida útil curta, ou seja, elas podem ser apagadas e reescritas somente algumas dezenas ou centenas de milhares de vezes;</a:t>
            </a:r>
            <a:endParaRPr/>
          </a:p>
          <a:p>
            <a:pPr indent="-228600" lvl="0" marL="228600" marR="0" rtl="0" algn="l">
              <a:lnSpc>
                <a:spcPct val="90000"/>
              </a:lnSpc>
              <a:spcBef>
                <a:spcPts val="1000"/>
              </a:spcBef>
              <a:spcAft>
                <a:spcPts val="0"/>
              </a:spcAft>
              <a:buClr>
                <a:srgbClr val="ED265B"/>
              </a:buClr>
              <a:buSzPts val="1200"/>
              <a:buFont typeface="Noto Sans Symbols"/>
              <a:buChar char="❑"/>
            </a:pPr>
            <a:r>
              <a:rPr i="0" lang="pt-BR" sz="1200">
                <a:solidFill>
                  <a:schemeClr val="dk1"/>
                </a:solidFill>
                <a:latin typeface="Arial"/>
                <a:ea typeface="Arial"/>
                <a:cs typeface="Arial"/>
                <a:sym typeface="Arial"/>
              </a:rPr>
              <a:t>Apesar </a:t>
            </a:r>
            <a:r>
              <a:rPr lang="pt-BR" sz="1200">
                <a:solidFill>
                  <a:schemeClr val="dk1"/>
                </a:solidFill>
                <a:latin typeface="Arial"/>
                <a:ea typeface="Arial"/>
                <a:cs typeface="Arial"/>
                <a:sym typeface="Arial"/>
              </a:rPr>
              <a:t>disso, podem ser lidas uma quantidade praticamente infinita de vezes;</a:t>
            </a:r>
            <a:endParaRPr i="0" sz="1200">
              <a:solidFill>
                <a:schemeClr val="dk1"/>
              </a:solidFill>
              <a:latin typeface="Arial"/>
              <a:ea typeface="Arial"/>
              <a:cs typeface="Arial"/>
              <a:sym typeface="Arial"/>
            </a:endParaRPr>
          </a:p>
          <a:p>
            <a:pPr indent="-228600" lvl="0" marL="228600" marR="0" rtl="0" algn="l">
              <a:lnSpc>
                <a:spcPct val="90000"/>
              </a:lnSpc>
              <a:spcBef>
                <a:spcPts val="1000"/>
              </a:spcBef>
              <a:spcAft>
                <a:spcPts val="0"/>
              </a:spcAft>
              <a:buClr>
                <a:srgbClr val="ED265B"/>
              </a:buClr>
              <a:buSzPts val="1200"/>
              <a:buFont typeface="Noto Sans Symbols"/>
              <a:buChar char="❑"/>
            </a:pPr>
            <a:r>
              <a:rPr lang="pt-BR" sz="1200">
                <a:solidFill>
                  <a:schemeClr val="dk1"/>
                </a:solidFill>
                <a:latin typeface="Arial"/>
                <a:ea typeface="Arial"/>
                <a:cs typeface="Arial"/>
                <a:sym typeface="Arial"/>
              </a:rPr>
              <a:t>Sua gravação, e leitura, é realizada byte a byte, sendo que cada posição de leitura e escrita é denominada Endereço de Memória;</a:t>
            </a:r>
            <a:endParaRPr/>
          </a:p>
          <a:p>
            <a:pPr indent="-228600" lvl="0" marL="228600" marR="0" rtl="0" algn="l">
              <a:lnSpc>
                <a:spcPct val="90000"/>
              </a:lnSpc>
              <a:spcBef>
                <a:spcPts val="1000"/>
              </a:spcBef>
              <a:spcAft>
                <a:spcPts val="0"/>
              </a:spcAft>
              <a:buClr>
                <a:srgbClr val="ED265B"/>
              </a:buClr>
              <a:buSzPts val="1200"/>
              <a:buFont typeface="Noto Sans Symbols"/>
              <a:buChar char="❑"/>
            </a:pPr>
            <a:r>
              <a:rPr i="0" lang="pt-BR" sz="1200">
                <a:solidFill>
                  <a:schemeClr val="dk1"/>
                </a:solidFill>
                <a:latin typeface="Arial"/>
                <a:ea typeface="Arial"/>
                <a:cs typeface="Arial"/>
                <a:sym typeface="Arial"/>
              </a:rPr>
              <a:t>O processo de leitura é considerado rápido, quase instantâneo, mas o processo de escrita é considerado muito lento, chegando a alguns milissegundos;</a:t>
            </a:r>
            <a:endParaRPr/>
          </a:p>
          <a:p>
            <a:pPr indent="0" lvl="0" marL="0" marR="0" rtl="0" algn="l">
              <a:lnSpc>
                <a:spcPct val="90000"/>
              </a:lnSpc>
              <a:spcBef>
                <a:spcPts val="1000"/>
              </a:spcBef>
              <a:spcAft>
                <a:spcPts val="0"/>
              </a:spcAft>
              <a:buClr>
                <a:schemeClr val="dk1"/>
              </a:buClr>
              <a:buSzPts val="1400"/>
              <a:buFont typeface="Arial"/>
              <a:buNone/>
            </a:pPr>
            <a:r>
              <a:rPr i="0" lang="pt-BR" sz="1400">
                <a:solidFill>
                  <a:schemeClr val="dk1"/>
                </a:solidFill>
                <a:latin typeface="Arial"/>
                <a:ea typeface="Arial"/>
                <a:cs typeface="Arial"/>
                <a:sym typeface="Arial"/>
              </a:rPr>
              <a:t>A principal aplicação para memórias EEPROM é armazenar variáveis de configuração, identificação, chaves de segurança e registros de erros.</a:t>
            </a:r>
            <a:endParaRPr/>
          </a:p>
        </p:txBody>
      </p:sp>
      <p:pic>
        <p:nvPicPr>
          <p:cNvPr id="152" name="Google Shape;152;p3"/>
          <p:cNvPicPr preferRelativeResize="0"/>
          <p:nvPr/>
        </p:nvPicPr>
        <p:blipFill rotWithShape="1">
          <a:blip r:embed="rId3">
            <a:alphaModFix/>
          </a:blip>
          <a:srcRect b="0" l="0" r="0" t="0"/>
          <a:stretch/>
        </p:blipFill>
        <p:spPr>
          <a:xfrm>
            <a:off x="5740837" y="1438458"/>
            <a:ext cx="2592288" cy="1802363"/>
          </a:xfrm>
          <a:prstGeom prst="rect">
            <a:avLst/>
          </a:prstGeom>
          <a:noFill/>
          <a:ln>
            <a:noFill/>
          </a:ln>
        </p:spPr>
      </p:pic>
      <p:pic>
        <p:nvPicPr>
          <p:cNvPr id="153" name="Google Shape;153;p3"/>
          <p:cNvPicPr preferRelativeResize="0"/>
          <p:nvPr/>
        </p:nvPicPr>
        <p:blipFill rotWithShape="1">
          <a:blip r:embed="rId4">
            <a:alphaModFix/>
          </a:blip>
          <a:srcRect b="55971" l="0" r="64107" t="0"/>
          <a:stretch/>
        </p:blipFill>
        <p:spPr>
          <a:xfrm>
            <a:off x="4929962" y="3284984"/>
            <a:ext cx="4214038" cy="159245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nvSpPr>
        <p:spPr>
          <a:xfrm>
            <a:off x="228600" y="133350"/>
            <a:ext cx="63246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4000">
                <a:solidFill>
                  <a:srgbClr val="ED145B"/>
                </a:solidFill>
                <a:latin typeface="Arial"/>
                <a:ea typeface="Arial"/>
                <a:cs typeface="Arial"/>
                <a:sym typeface="Arial"/>
              </a:rPr>
              <a:t>O que é um Datalogger?</a:t>
            </a:r>
            <a:endParaRPr/>
          </a:p>
        </p:txBody>
      </p:sp>
      <p:sp>
        <p:nvSpPr>
          <p:cNvPr id="160" name="Google Shape;160;p4"/>
          <p:cNvSpPr txBox="1"/>
          <p:nvPr/>
        </p:nvSpPr>
        <p:spPr>
          <a:xfrm>
            <a:off x="228600" y="1468510"/>
            <a:ext cx="2698746" cy="452463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0" i="0" lang="pt-BR" sz="1200">
                <a:solidFill>
                  <a:schemeClr val="dk1"/>
                </a:solidFill>
                <a:latin typeface="Arial"/>
                <a:ea typeface="Arial"/>
                <a:cs typeface="Arial"/>
                <a:sym typeface="Arial"/>
              </a:rPr>
              <a:t>Um datalogger é um dispositivo eletrônico que monitora e registra dados em tempo real, ao longo do tempo ou em relação a uma determinada posição geográfica.</a:t>
            </a:r>
            <a:endParaRPr/>
          </a:p>
          <a:p>
            <a:pPr indent="0" lvl="0" marL="0" marR="0" rtl="0" algn="l">
              <a:lnSpc>
                <a:spcPct val="90000"/>
              </a:lnSpc>
              <a:spcBef>
                <a:spcPts val="1000"/>
              </a:spcBef>
              <a:spcAft>
                <a:spcPts val="0"/>
              </a:spcAft>
              <a:buClr>
                <a:schemeClr val="dk1"/>
              </a:buClr>
              <a:buSzPts val="1200"/>
              <a:buFont typeface="Arial"/>
              <a:buNone/>
            </a:pPr>
            <a:r>
              <a:t/>
            </a:r>
            <a:endParaRPr sz="1200">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200"/>
              <a:buFont typeface="Arial"/>
              <a:buNone/>
            </a:pPr>
            <a:r>
              <a:rPr b="0" i="0" lang="pt-BR" sz="1200">
                <a:solidFill>
                  <a:schemeClr val="dk1"/>
                </a:solidFill>
                <a:latin typeface="Arial"/>
                <a:ea typeface="Arial"/>
                <a:cs typeface="Arial"/>
                <a:sym typeface="Arial"/>
              </a:rPr>
              <a:t>É utilizado quando queremos ter registro e histórico de variáveis para melhor entender o comportamento de fenômenos, avaliar o comportamento de grandezas em uma determinada situação, registrar algum acontecimento importante ou mesmo debugar o nosso sistema.</a:t>
            </a:r>
            <a:endParaRPr/>
          </a:p>
          <a:p>
            <a:pPr indent="0" lvl="0" marL="0" marR="0" rtl="0" algn="l">
              <a:lnSpc>
                <a:spcPct val="90000"/>
              </a:lnSpc>
              <a:spcBef>
                <a:spcPts val="1000"/>
              </a:spcBef>
              <a:spcAft>
                <a:spcPts val="0"/>
              </a:spcAft>
              <a:buClr>
                <a:schemeClr val="dk1"/>
              </a:buClr>
              <a:buSzPts val="1200"/>
              <a:buFont typeface="Arial"/>
              <a:buNone/>
            </a:pPr>
            <a:r>
              <a:t/>
            </a:r>
            <a:endParaRPr sz="1200">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200"/>
              <a:buFont typeface="Arial"/>
              <a:buNone/>
            </a:pPr>
            <a:r>
              <a:rPr b="0" i="0" lang="pt-BR" sz="1200">
                <a:solidFill>
                  <a:schemeClr val="dk1"/>
                </a:solidFill>
                <a:latin typeface="Arial"/>
                <a:ea typeface="Arial"/>
                <a:cs typeface="Arial"/>
                <a:sym typeface="Arial"/>
              </a:rPr>
              <a:t>Existem diversos equipamentos no mercado que fazem essa função, sendo divididos entre aplicações simples até as mais complexas, indo de um preço de poucos dólares até centenas de milhares de dólares.</a:t>
            </a:r>
            <a:endParaRPr/>
          </a:p>
        </p:txBody>
      </p:sp>
      <p:sp>
        <p:nvSpPr>
          <p:cNvPr id="161" name="Google Shape;161;p4"/>
          <p:cNvSpPr txBox="1"/>
          <p:nvPr/>
        </p:nvSpPr>
        <p:spPr>
          <a:xfrm>
            <a:off x="158478" y="5980125"/>
            <a:ext cx="25413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900">
                <a:solidFill>
                  <a:schemeClr val="dk1"/>
                </a:solidFill>
                <a:latin typeface="Calibri"/>
                <a:ea typeface="Calibri"/>
                <a:cs typeface="Calibri"/>
                <a:sym typeface="Calibri"/>
              </a:rPr>
              <a:t>Fonte das images: </a:t>
            </a:r>
            <a:endParaRPr/>
          </a:p>
          <a:p>
            <a:pPr indent="0" lvl="0" marL="0" marR="0" rtl="0" algn="l">
              <a:spcBef>
                <a:spcPts val="0"/>
              </a:spcBef>
              <a:spcAft>
                <a:spcPts val="0"/>
              </a:spcAft>
              <a:buNone/>
            </a:pPr>
            <a:r>
              <a:rPr lang="pt-BR" sz="900" u="sng">
                <a:solidFill>
                  <a:schemeClr val="dk1"/>
                </a:solidFill>
                <a:latin typeface="Calibri"/>
                <a:ea typeface="Calibri"/>
                <a:cs typeface="Calibri"/>
                <a:sym typeface="Calibri"/>
                <a:hlinkClick r:id="rId3">
                  <a:extLst>
                    <a:ext uri="{A12FA001-AC4F-418D-AE19-62706E023703}">
                      <ahyp:hlinkClr val="tx"/>
                    </a:ext>
                  </a:extLst>
                </a:hlinkClick>
              </a:rPr>
              <a:t>https://dewesoft.com/pt/blog/que-e-data-logger</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rPr lang="pt-BR" sz="900" u="sng">
                <a:solidFill>
                  <a:schemeClr val="dk1"/>
                </a:solidFill>
                <a:latin typeface="Calibri"/>
                <a:ea typeface="Calibri"/>
                <a:cs typeface="Calibri"/>
                <a:sym typeface="Calibri"/>
                <a:hlinkClick r:id="rId4">
                  <a:extLst>
                    <a:ext uri="{A12FA001-AC4F-418D-AE19-62706E023703}">
                      <ahyp:hlinkClr val="tx"/>
                    </a:ext>
                  </a:extLst>
                </a:hlinkClick>
              </a:rPr>
              <a:t>https://www.prosensor.com/fiche.asp?ID=811</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grpSp>
        <p:nvGrpSpPr>
          <p:cNvPr id="162" name="Google Shape;162;p4"/>
          <p:cNvGrpSpPr/>
          <p:nvPr/>
        </p:nvGrpSpPr>
        <p:grpSpPr>
          <a:xfrm>
            <a:off x="3614263" y="764704"/>
            <a:ext cx="1677817" cy="2215498"/>
            <a:chOff x="6948264" y="620687"/>
            <a:chExt cx="1677817" cy="2215498"/>
          </a:xfrm>
        </p:grpSpPr>
        <p:pic>
          <p:nvPicPr>
            <p:cNvPr id="163" name="Google Shape;163;p4"/>
            <p:cNvPicPr preferRelativeResize="0"/>
            <p:nvPr/>
          </p:nvPicPr>
          <p:blipFill rotWithShape="1">
            <a:blip r:embed="rId5">
              <a:alphaModFix/>
            </a:blip>
            <a:srcRect b="0" l="0" r="0" t="0"/>
            <a:stretch/>
          </p:blipFill>
          <p:spPr>
            <a:xfrm>
              <a:off x="6948264" y="620687"/>
              <a:ext cx="1677745" cy="1800000"/>
            </a:xfrm>
            <a:prstGeom prst="rect">
              <a:avLst/>
            </a:prstGeom>
            <a:noFill/>
            <a:ln>
              <a:noFill/>
            </a:ln>
          </p:spPr>
        </p:pic>
        <p:sp>
          <p:nvSpPr>
            <p:cNvPr id="164" name="Google Shape;164;p4"/>
            <p:cNvSpPr txBox="1"/>
            <p:nvPr/>
          </p:nvSpPr>
          <p:spPr>
            <a:xfrm>
              <a:off x="7027841" y="2420687"/>
              <a:ext cx="1598240"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050">
                  <a:solidFill>
                    <a:schemeClr val="dk1"/>
                  </a:solidFill>
                  <a:latin typeface="Calibri"/>
                  <a:ea typeface="Calibri"/>
                  <a:cs typeface="Calibri"/>
                  <a:sym typeface="Calibri"/>
                </a:rPr>
                <a:t>Datalogger de umidade e temperatura</a:t>
              </a:r>
              <a:endParaRPr/>
            </a:p>
          </p:txBody>
        </p:sp>
      </p:grpSp>
      <p:grpSp>
        <p:nvGrpSpPr>
          <p:cNvPr id="165" name="Google Shape;165;p4"/>
          <p:cNvGrpSpPr/>
          <p:nvPr/>
        </p:nvGrpSpPr>
        <p:grpSpPr>
          <a:xfrm>
            <a:off x="3203848" y="3053622"/>
            <a:ext cx="2358381" cy="3572834"/>
            <a:chOff x="6598877" y="3000282"/>
            <a:chExt cx="2358381" cy="3572834"/>
          </a:xfrm>
        </p:grpSpPr>
        <p:pic>
          <p:nvPicPr>
            <p:cNvPr id="166" name="Google Shape;166;p4"/>
            <p:cNvPicPr preferRelativeResize="0"/>
            <p:nvPr/>
          </p:nvPicPr>
          <p:blipFill rotWithShape="1">
            <a:blip r:embed="rId6">
              <a:alphaModFix/>
            </a:blip>
            <a:srcRect b="0" l="0" r="0" t="0"/>
            <a:stretch/>
          </p:blipFill>
          <p:spPr>
            <a:xfrm>
              <a:off x="6598877" y="3000282"/>
              <a:ext cx="2358381" cy="3160231"/>
            </a:xfrm>
            <a:prstGeom prst="rect">
              <a:avLst/>
            </a:prstGeom>
            <a:noFill/>
            <a:ln>
              <a:noFill/>
            </a:ln>
          </p:spPr>
        </p:pic>
        <p:sp>
          <p:nvSpPr>
            <p:cNvPr id="167" name="Google Shape;167;p4"/>
            <p:cNvSpPr txBox="1"/>
            <p:nvPr/>
          </p:nvSpPr>
          <p:spPr>
            <a:xfrm>
              <a:off x="6732240" y="6157618"/>
              <a:ext cx="1598240"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050">
                  <a:solidFill>
                    <a:schemeClr val="dk1"/>
                  </a:solidFill>
                  <a:latin typeface="Calibri"/>
                  <a:ea typeface="Calibri"/>
                  <a:cs typeface="Calibri"/>
                  <a:sym typeface="Calibri"/>
                </a:rPr>
                <a:t>Diagrama de aplicação de um datalogger</a:t>
              </a:r>
              <a:endParaRPr sz="1050">
                <a:solidFill>
                  <a:schemeClr val="dk1"/>
                </a:solidFill>
                <a:latin typeface="Calibri"/>
                <a:ea typeface="Calibri"/>
                <a:cs typeface="Calibri"/>
                <a:sym typeface="Calibri"/>
              </a:endParaRPr>
            </a:p>
          </p:txBody>
        </p:sp>
      </p:grpSp>
      <p:sp>
        <p:nvSpPr>
          <p:cNvPr id="168" name="Google Shape;168;p4"/>
          <p:cNvSpPr txBox="1"/>
          <p:nvPr/>
        </p:nvSpPr>
        <p:spPr>
          <a:xfrm>
            <a:off x="5838731" y="1208620"/>
            <a:ext cx="3125757" cy="452463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0" i="0" lang="pt-BR" sz="1200">
                <a:solidFill>
                  <a:schemeClr val="dk1"/>
                </a:solidFill>
                <a:latin typeface="Arial"/>
                <a:ea typeface="Arial"/>
                <a:cs typeface="Arial"/>
                <a:sym typeface="Arial"/>
              </a:rPr>
              <a:t>Principais Características:</a:t>
            </a:r>
            <a:endParaRPr/>
          </a:p>
          <a:p>
            <a:pPr indent="-228600" lvl="0" marL="228600" marR="0" rtl="0" algn="l">
              <a:lnSpc>
                <a:spcPct val="90000"/>
              </a:lnSpc>
              <a:spcBef>
                <a:spcPts val="1000"/>
              </a:spcBef>
              <a:spcAft>
                <a:spcPts val="0"/>
              </a:spcAft>
              <a:buClr>
                <a:srgbClr val="ED265B"/>
              </a:buClr>
              <a:buSzPts val="1200"/>
              <a:buFont typeface="Noto Sans Symbols"/>
              <a:buChar char="❑"/>
            </a:pPr>
            <a:r>
              <a:rPr b="1" i="0" lang="pt-BR" sz="1200">
                <a:solidFill>
                  <a:schemeClr val="dk1"/>
                </a:solidFill>
                <a:latin typeface="Arial"/>
                <a:ea typeface="Arial"/>
                <a:cs typeface="Arial"/>
                <a:sym typeface="Arial"/>
              </a:rPr>
              <a:t>Taxa de Amostragem</a:t>
            </a:r>
            <a:r>
              <a:rPr i="0" lang="pt-BR" sz="1200">
                <a:solidFill>
                  <a:schemeClr val="dk1"/>
                </a:solidFill>
                <a:latin typeface="Arial"/>
                <a:ea typeface="Arial"/>
                <a:cs typeface="Arial"/>
                <a:sym typeface="Arial"/>
              </a:rPr>
              <a:t>: É a quantidade de dados registrados em um período de tempo, por exemplo 100S/s significa 100 samples per second, ou 100 amostras por segundo. Quanto maior a taxa de amostragem, mais preciso e confiável é o datalogger. Consequentemente, mais caro.</a:t>
            </a:r>
            <a:endParaRPr/>
          </a:p>
          <a:p>
            <a:pPr indent="-228600" lvl="0" marL="228600" marR="0" rtl="0" algn="l">
              <a:lnSpc>
                <a:spcPct val="90000"/>
              </a:lnSpc>
              <a:spcBef>
                <a:spcPts val="1000"/>
              </a:spcBef>
              <a:spcAft>
                <a:spcPts val="0"/>
              </a:spcAft>
              <a:buClr>
                <a:srgbClr val="ED265B"/>
              </a:buClr>
              <a:buSzPts val="1200"/>
              <a:buFont typeface="Noto Sans Symbols"/>
              <a:buChar char="❑"/>
            </a:pPr>
            <a:r>
              <a:rPr b="1" lang="pt-BR" sz="1200">
                <a:solidFill>
                  <a:schemeClr val="dk1"/>
                </a:solidFill>
                <a:latin typeface="Arial"/>
                <a:ea typeface="Arial"/>
                <a:cs typeface="Arial"/>
                <a:sym typeface="Arial"/>
              </a:rPr>
              <a:t>Quantidade e tipo de canais:</a:t>
            </a:r>
            <a:r>
              <a:rPr lang="pt-BR" sz="1200">
                <a:solidFill>
                  <a:schemeClr val="dk1"/>
                </a:solidFill>
                <a:latin typeface="Arial"/>
                <a:ea typeface="Arial"/>
                <a:cs typeface="Arial"/>
                <a:sym typeface="Arial"/>
              </a:rPr>
              <a:t> A quantidade de canais significa quantos sinais o datalogger é capaz de registrar, por exemplo, 2 canais significam duas variáveis, temperatura e umidade por exemplo. O tipo de canal pode ser Analógico ou Digital.</a:t>
            </a:r>
            <a:endParaRPr/>
          </a:p>
          <a:p>
            <a:pPr indent="-228600" lvl="0" marL="228600" marR="0" rtl="0" algn="l">
              <a:lnSpc>
                <a:spcPct val="90000"/>
              </a:lnSpc>
              <a:spcBef>
                <a:spcPts val="1000"/>
              </a:spcBef>
              <a:spcAft>
                <a:spcPts val="0"/>
              </a:spcAft>
              <a:buClr>
                <a:srgbClr val="ED265B"/>
              </a:buClr>
              <a:buSzPts val="1200"/>
              <a:buFont typeface="Noto Sans Symbols"/>
              <a:buChar char="❑"/>
            </a:pPr>
            <a:r>
              <a:rPr b="1" i="0" lang="pt-BR" sz="1200">
                <a:solidFill>
                  <a:schemeClr val="dk1"/>
                </a:solidFill>
                <a:latin typeface="Arial"/>
                <a:ea typeface="Arial"/>
                <a:cs typeface="Arial"/>
                <a:sym typeface="Arial"/>
              </a:rPr>
              <a:t>Capacidade:</a:t>
            </a:r>
            <a:r>
              <a:rPr i="0" lang="pt-BR" sz="1200">
                <a:solidFill>
                  <a:schemeClr val="dk1"/>
                </a:solidFill>
                <a:latin typeface="Arial"/>
                <a:ea typeface="Arial"/>
                <a:cs typeface="Arial"/>
                <a:sym typeface="Arial"/>
              </a:rPr>
              <a:t> É a quantidade de memória disponível e consequentemente por quanto tempo nós conseguimos coletar e armazenar dados.</a:t>
            </a:r>
            <a:endParaRPr/>
          </a:p>
          <a:p>
            <a:pPr indent="-228600" lvl="0" marL="228600" marR="0" rtl="0" algn="l">
              <a:lnSpc>
                <a:spcPct val="90000"/>
              </a:lnSpc>
              <a:spcBef>
                <a:spcPts val="1000"/>
              </a:spcBef>
              <a:spcAft>
                <a:spcPts val="0"/>
              </a:spcAft>
              <a:buClr>
                <a:srgbClr val="ED265B"/>
              </a:buClr>
              <a:buSzPts val="1200"/>
              <a:buFont typeface="Noto Sans Symbols"/>
              <a:buChar char="❑"/>
            </a:pPr>
            <a:r>
              <a:rPr b="1" lang="pt-BR" sz="1200">
                <a:solidFill>
                  <a:schemeClr val="dk1"/>
                </a:solidFill>
                <a:latin typeface="Arial"/>
                <a:ea typeface="Arial"/>
                <a:cs typeface="Arial"/>
                <a:sym typeface="Arial"/>
              </a:rPr>
              <a:t>Por exemplo: </a:t>
            </a:r>
            <a:r>
              <a:rPr lang="pt-BR" sz="1200">
                <a:solidFill>
                  <a:schemeClr val="dk1"/>
                </a:solidFill>
                <a:latin typeface="Arial"/>
                <a:ea typeface="Arial"/>
                <a:cs typeface="Arial"/>
                <a:sym typeface="Arial"/>
              </a:rPr>
              <a:t> Um datalogger com 100S/s, sendo que cada sample possui 1 byte, vai resultar em 100 bytes por segundo. Se a nossa capacidade é de 500 bytes, então conseguiremos armazenar somente 5 segundos de dados. </a:t>
            </a:r>
            <a:endParaRPr b="1" i="0" sz="1200">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200"/>
              <a:buFont typeface="Arial"/>
              <a:buNone/>
            </a:pPr>
            <a:r>
              <a:t/>
            </a:r>
            <a:endParaRPr sz="12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5"/>
          <p:cNvSpPr txBox="1"/>
          <p:nvPr/>
        </p:nvSpPr>
        <p:spPr>
          <a:xfrm>
            <a:off x="228600" y="133350"/>
            <a:ext cx="63246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4000">
                <a:solidFill>
                  <a:srgbClr val="ED145B"/>
                </a:solidFill>
                <a:latin typeface="Arial"/>
                <a:ea typeface="Arial"/>
                <a:cs typeface="Arial"/>
                <a:sym typeface="Arial"/>
              </a:rPr>
              <a:t>Laboratório – Escrita na EEPROM</a:t>
            </a:r>
            <a:endParaRPr/>
          </a:p>
        </p:txBody>
      </p:sp>
      <p:sp>
        <p:nvSpPr>
          <p:cNvPr id="174" name="Google Shape;174;p5"/>
          <p:cNvSpPr txBox="1"/>
          <p:nvPr/>
        </p:nvSpPr>
        <p:spPr>
          <a:xfrm>
            <a:off x="323528" y="1819343"/>
            <a:ext cx="3222669" cy="373254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rPr lang="pt-BR" sz="1400">
                <a:solidFill>
                  <a:schemeClr val="dk1"/>
                </a:solidFill>
                <a:latin typeface="Calibri"/>
                <a:ea typeface="Calibri"/>
                <a:cs typeface="Calibri"/>
                <a:sym typeface="Calibri"/>
              </a:rPr>
              <a:t>Neste projeto vamos fazer um contador simples, mostrando os valores no Monitor Serial. Ao apertar o botão, o sistema deve armazenar o ultimo valor contado na EEPROM, e após um reset, o sistema deve carregar esse valor e começar a contar a partir dele.</a:t>
            </a:r>
            <a:endParaRPr/>
          </a:p>
          <a:p>
            <a:pPr indent="0" lvl="0" marL="0" marR="0" rtl="0" algn="l">
              <a:lnSpc>
                <a:spcPct val="90000"/>
              </a:lnSpc>
              <a:spcBef>
                <a:spcPts val="1000"/>
              </a:spcBef>
              <a:spcAft>
                <a:spcPts val="0"/>
              </a:spcAft>
              <a:buClr>
                <a:srgbClr val="ED265B"/>
              </a:buClr>
              <a:buSzPts val="1800"/>
              <a:buFont typeface="Arial"/>
              <a:buNone/>
            </a:pPr>
            <a:r>
              <a:rPr b="1" lang="pt-BR" sz="1800">
                <a:solidFill>
                  <a:srgbClr val="ED265B"/>
                </a:solidFill>
                <a:latin typeface="Calibri"/>
                <a:ea typeface="Calibri"/>
                <a:cs typeface="Calibri"/>
                <a:sym typeface="Calibri"/>
              </a:rPr>
              <a:t>Material necessário: </a:t>
            </a:r>
            <a:endParaRPr/>
          </a:p>
          <a:p>
            <a:pPr indent="0" lvl="1" marL="300038" marR="0" rtl="0" algn="l">
              <a:lnSpc>
                <a:spcPct val="90000"/>
              </a:lnSpc>
              <a:spcBef>
                <a:spcPts val="500"/>
              </a:spcBef>
              <a:spcAft>
                <a:spcPts val="0"/>
              </a:spcAft>
              <a:buClr>
                <a:schemeClr val="dk1"/>
              </a:buClr>
              <a:buSzPts val="1800"/>
              <a:buFont typeface="Arial"/>
              <a:buNone/>
            </a:pPr>
            <a:r>
              <a:rPr b="0" i="0" lang="pt-BR" sz="1800" u="none" cap="none" strike="noStrike">
                <a:solidFill>
                  <a:schemeClr val="dk1"/>
                </a:solidFill>
                <a:latin typeface="Calibri"/>
                <a:ea typeface="Calibri"/>
                <a:cs typeface="Calibri"/>
                <a:sym typeface="Calibri"/>
              </a:rPr>
              <a:t>• 1 Arduino;</a:t>
            </a:r>
            <a:endParaRPr/>
          </a:p>
          <a:p>
            <a:pPr indent="0" lvl="1" marL="300038" marR="0" rtl="0" algn="l">
              <a:lnSpc>
                <a:spcPct val="90000"/>
              </a:lnSpc>
              <a:spcBef>
                <a:spcPts val="500"/>
              </a:spcBef>
              <a:spcAft>
                <a:spcPts val="0"/>
              </a:spcAft>
              <a:buClr>
                <a:schemeClr val="dk1"/>
              </a:buClr>
              <a:buSzPts val="1800"/>
              <a:buFont typeface="Arial"/>
              <a:buNone/>
            </a:pPr>
            <a:r>
              <a:rPr b="0" i="0" lang="pt-BR" sz="1800" u="none" cap="none" strike="noStrike">
                <a:solidFill>
                  <a:schemeClr val="dk1"/>
                </a:solidFill>
                <a:latin typeface="Calibri"/>
                <a:ea typeface="Calibri"/>
                <a:cs typeface="Calibri"/>
                <a:sym typeface="Calibri"/>
              </a:rPr>
              <a:t>• 1 Resistores de 220;</a:t>
            </a:r>
            <a:endParaRPr/>
          </a:p>
          <a:p>
            <a:pPr indent="0" lvl="1" marL="300038" marR="0" rtl="0" algn="l">
              <a:lnSpc>
                <a:spcPct val="90000"/>
              </a:lnSpc>
              <a:spcBef>
                <a:spcPts val="500"/>
              </a:spcBef>
              <a:spcAft>
                <a:spcPts val="0"/>
              </a:spcAft>
              <a:buClr>
                <a:schemeClr val="dk1"/>
              </a:buClr>
              <a:buSzPts val="1800"/>
              <a:buFont typeface="Arial"/>
              <a:buNone/>
            </a:pPr>
            <a:r>
              <a:rPr b="0" i="0" lang="pt-BR" sz="1800" u="none" cap="none" strike="noStrike">
                <a:solidFill>
                  <a:schemeClr val="dk1"/>
                </a:solidFill>
                <a:latin typeface="Calibri"/>
                <a:ea typeface="Calibri"/>
                <a:cs typeface="Calibri"/>
                <a:sym typeface="Calibri"/>
              </a:rPr>
              <a:t>• 1 push button;</a:t>
            </a:r>
            <a:endParaRPr/>
          </a:p>
          <a:p>
            <a:pPr indent="0" lvl="1" marL="300038" marR="0" rtl="0" algn="l">
              <a:lnSpc>
                <a:spcPct val="90000"/>
              </a:lnSpc>
              <a:spcBef>
                <a:spcPts val="500"/>
              </a:spcBef>
              <a:spcAft>
                <a:spcPts val="0"/>
              </a:spcAft>
              <a:buClr>
                <a:schemeClr val="dk1"/>
              </a:buClr>
              <a:buSzPts val="1800"/>
              <a:buFont typeface="Arial"/>
              <a:buNone/>
            </a:pPr>
            <a:r>
              <a:rPr b="0" i="0" lang="pt-BR" sz="1800" u="none" cap="none" strike="noStrike">
                <a:solidFill>
                  <a:schemeClr val="dk1"/>
                </a:solidFill>
                <a:latin typeface="Calibri"/>
                <a:ea typeface="Calibri"/>
                <a:cs typeface="Calibri"/>
                <a:sym typeface="Calibri"/>
              </a:rPr>
              <a:t>• Jumpers cables.</a:t>
            </a:r>
            <a:endParaRPr/>
          </a:p>
        </p:txBody>
      </p:sp>
      <p:pic>
        <p:nvPicPr>
          <p:cNvPr descr="Resultado de imagem para nerd vector gif" id="175" name="Google Shape;175;p5"/>
          <p:cNvPicPr preferRelativeResize="0"/>
          <p:nvPr/>
        </p:nvPicPr>
        <p:blipFill rotWithShape="1">
          <a:blip r:embed="rId3">
            <a:alphaModFix/>
          </a:blip>
          <a:srcRect b="0" l="0" r="0" t="0"/>
          <a:stretch/>
        </p:blipFill>
        <p:spPr>
          <a:xfrm>
            <a:off x="2396702" y="4187364"/>
            <a:ext cx="2298989" cy="1724241"/>
          </a:xfrm>
          <a:prstGeom prst="rect">
            <a:avLst/>
          </a:prstGeom>
          <a:noFill/>
          <a:ln>
            <a:noFill/>
          </a:ln>
        </p:spPr>
      </p:pic>
      <p:pic>
        <p:nvPicPr>
          <p:cNvPr id="176" name="Google Shape;176;p5"/>
          <p:cNvPicPr preferRelativeResize="0"/>
          <p:nvPr/>
        </p:nvPicPr>
        <p:blipFill rotWithShape="1">
          <a:blip r:embed="rId4">
            <a:alphaModFix/>
          </a:blip>
          <a:srcRect b="0" l="0" r="0" t="0"/>
          <a:stretch/>
        </p:blipFill>
        <p:spPr>
          <a:xfrm>
            <a:off x="4867491" y="1221427"/>
            <a:ext cx="4029249" cy="4467062"/>
          </a:xfrm>
          <a:prstGeom prst="rect">
            <a:avLst/>
          </a:prstGeom>
          <a:noFill/>
          <a:ln>
            <a:noFill/>
          </a:ln>
        </p:spPr>
      </p:pic>
      <p:sp>
        <p:nvSpPr>
          <p:cNvPr id="177" name="Google Shape;177;p5"/>
          <p:cNvSpPr txBox="1"/>
          <p:nvPr/>
        </p:nvSpPr>
        <p:spPr>
          <a:xfrm>
            <a:off x="323528" y="5962510"/>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1800">
                <a:solidFill>
                  <a:srgbClr val="ED265B"/>
                </a:solidFill>
                <a:latin typeface="Calibri"/>
                <a:ea typeface="Calibri"/>
                <a:cs typeface="Calibri"/>
                <a:sym typeface="Calibri"/>
              </a:rPr>
              <a:t>LINK: </a:t>
            </a:r>
            <a:r>
              <a:rPr b="1" lang="pt-BR" sz="1800" u="sng">
                <a:solidFill>
                  <a:srgbClr val="ED265B"/>
                </a:solidFill>
                <a:latin typeface="Calibri"/>
                <a:ea typeface="Calibri"/>
                <a:cs typeface="Calibri"/>
                <a:sym typeface="Calibri"/>
                <a:hlinkClick r:id="rId5">
                  <a:extLst>
                    <a:ext uri="{A12FA001-AC4F-418D-AE19-62706E023703}">
                      <ahyp:hlinkClr val="tx"/>
                    </a:ext>
                  </a:extLst>
                </a:hlinkClick>
              </a:rPr>
              <a:t>Projeto 17 – EEPROM Simples</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title"/>
          </p:nvPr>
        </p:nvSpPr>
        <p:spPr>
          <a:xfrm>
            <a:off x="628650" y="2073528"/>
            <a:ext cx="8387603" cy="123444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D8D8D8"/>
              </a:buClr>
              <a:buSzPct val="111111"/>
              <a:buFont typeface="Arial"/>
              <a:buNone/>
            </a:pPr>
            <a:r>
              <a:rPr lang="pt-BR">
                <a:latin typeface="Arial"/>
                <a:ea typeface="Arial"/>
                <a:cs typeface="Arial"/>
                <a:sym typeface="Arial"/>
              </a:rPr>
              <a:t>Copyright © 2023 </a:t>
            </a:r>
            <a:br>
              <a:rPr lang="pt-BR">
                <a:latin typeface="Arial"/>
                <a:ea typeface="Arial"/>
                <a:cs typeface="Arial"/>
                <a:sym typeface="Arial"/>
              </a:rPr>
            </a:br>
            <a:r>
              <a:rPr lang="pt-BR">
                <a:latin typeface="Arial"/>
                <a:ea typeface="Arial"/>
                <a:cs typeface="Arial"/>
                <a:sym typeface="Arial"/>
              </a:rPr>
              <a:t>Prof. </a:t>
            </a:r>
            <a:r>
              <a:rPr b="1" lang="pt-BR"/>
              <a:t>Airton  /</a:t>
            </a:r>
            <a:r>
              <a:rPr lang="pt-BR">
                <a:latin typeface="Arial"/>
                <a:ea typeface="Arial"/>
                <a:cs typeface="Arial"/>
                <a:sym typeface="Arial"/>
              </a:rPr>
              <a:t> Prof. </a:t>
            </a:r>
            <a:r>
              <a:rPr b="1" lang="pt-BR"/>
              <a:t>Fabio / </a:t>
            </a:r>
            <a:r>
              <a:rPr lang="pt-BR">
                <a:latin typeface="Arial"/>
                <a:ea typeface="Arial"/>
                <a:cs typeface="Arial"/>
                <a:sym typeface="Arial"/>
              </a:rPr>
              <a:t>Prof. </a:t>
            </a:r>
            <a:r>
              <a:rPr b="1" lang="pt-BR"/>
              <a:t>Lucas / </a:t>
            </a:r>
            <a:r>
              <a:rPr lang="pt-BR">
                <a:latin typeface="Arial"/>
                <a:ea typeface="Arial"/>
                <a:cs typeface="Arial"/>
                <a:sym typeface="Arial"/>
              </a:rPr>
              <a:t>Prof. </a:t>
            </a:r>
            <a:r>
              <a:rPr b="1" lang="pt-BR"/>
              <a:t>Yan </a:t>
            </a:r>
            <a:endParaRPr/>
          </a:p>
        </p:txBody>
      </p:sp>
      <p:sp>
        <p:nvSpPr>
          <p:cNvPr id="183" name="Google Shape;18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1A1C1E"/>
              </a:buClr>
              <a:buSzPts val="1200"/>
              <a:buFont typeface="Calibri"/>
              <a:buNone/>
            </a:pPr>
            <a:fld id="{00000000-1234-1234-1234-123412341234}" type="slidenum">
              <a:rPr lang="pt-BR" sz="1200">
                <a:solidFill>
                  <a:srgbClr val="1A1C1E"/>
                </a:solidFill>
                <a:latin typeface="Calibri"/>
                <a:ea typeface="Calibri"/>
                <a:cs typeface="Calibri"/>
                <a:sym typeface="Calibri"/>
              </a:rPr>
              <a:t>‹#›</a:t>
            </a:fld>
            <a:endParaRPr sz="1200">
              <a:solidFill>
                <a:srgbClr val="1A1C1E"/>
              </a:solidFill>
              <a:latin typeface="Calibri"/>
              <a:ea typeface="Calibri"/>
              <a:cs typeface="Calibri"/>
              <a:sym typeface="Calibri"/>
            </a:endParaRPr>
          </a:p>
        </p:txBody>
      </p:sp>
      <p:sp>
        <p:nvSpPr>
          <p:cNvPr id="184" name="Google Shape;184;p6"/>
          <p:cNvSpPr txBox="1"/>
          <p:nvPr/>
        </p:nvSpPr>
        <p:spPr>
          <a:xfrm>
            <a:off x="107504" y="5733256"/>
            <a:ext cx="8692725" cy="2769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5F7D95"/>
              </a:buClr>
              <a:buSzPts val="1200"/>
              <a:buFont typeface="Proxima Nova"/>
              <a:buNone/>
            </a:pPr>
            <a:r>
              <a:rPr b="0" i="0" lang="pt-BR" sz="1200">
                <a:solidFill>
                  <a:srgbClr val="5F7D95"/>
                </a:solidFill>
                <a:latin typeface="Proxima Nova"/>
                <a:ea typeface="Proxima Nova"/>
                <a:cs typeface="Proxima Nova"/>
                <a:sym typeface="Proxima Nova"/>
              </a:rPr>
              <a:t>This presentation has been designed using images from Flaticon.com</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ersonalizar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2018-08-18T04:32:45Z</dcterms:created>
  <dc:creator>Paula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iteId">
    <vt:lpwstr>12a3af23-a769-4654-847f-958f3d479f4a</vt:lpwstr>
  </property>
  <property fmtid="{D5CDD505-2E9C-101B-9397-08002B2CF9AE}" pid="4" name="MSIP_Label_1ada0a2f-b917-4d51-b0d0-d418a10c8b23_Owner">
    <vt:lpwstr>Rafael.Ronqui@BR.nestle.com</vt:lpwstr>
  </property>
  <property fmtid="{D5CDD505-2E9C-101B-9397-08002B2CF9AE}" pid="5" name="MSIP_Label_1ada0a2f-b917-4d51-b0d0-d418a10c8b23_SetDate">
    <vt:lpwstr>2019-02-19T12:24:28.6978643Z</vt:lpwstr>
  </property>
  <property fmtid="{D5CDD505-2E9C-101B-9397-08002B2CF9AE}" pid="6" name="MSIP_Label_1ada0a2f-b917-4d51-b0d0-d418a10c8b23_Name">
    <vt:lpwstr>General Use</vt:lpwstr>
  </property>
  <property fmtid="{D5CDD505-2E9C-101B-9397-08002B2CF9AE}" pid="7" name="MSIP_Label_1ada0a2f-b917-4d51-b0d0-d418a10c8b23_Application">
    <vt:lpwstr>Microsoft Azure Information Protection</vt:lpwstr>
  </property>
  <property fmtid="{D5CDD505-2E9C-101B-9397-08002B2CF9AE}" pid="8" name="MSIP_Label_1ada0a2f-b917-4d51-b0d0-d418a10c8b23_Extended_MSFT_Method">
    <vt:lpwstr>Automatic</vt:lpwstr>
  </property>
  <property fmtid="{D5CDD505-2E9C-101B-9397-08002B2CF9AE}" pid="9" name="Sensitivity">
    <vt:lpwstr>General Use</vt:lpwstr>
  </property>
</Properties>
</file>