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4"/>
  </p:notesMasterIdLst>
  <p:sldIdLst>
    <p:sldId id="3001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5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17/10/2023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17/10/2023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17/10/2023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17/10/2023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17/10/2023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17/10/2023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17/10/2023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17/10/2023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 06</a:t>
            </a:r>
          </a:p>
        </p:txBody>
      </p:sp>
      <p:sp>
        <p:nvSpPr>
          <p:cNvPr id="2" name="Espaço Reservado para Conteúdo 4">
            <a:extLst>
              <a:ext uri="{FF2B5EF4-FFF2-40B4-BE49-F238E27FC236}">
                <a16:creationId xmlns:a16="http://schemas.microsoft.com/office/drawing/2014/main" id="{1B9A84D7-C911-BA58-85FB-E82D0A133E4B}"/>
              </a:ext>
            </a:extLst>
          </p:cNvPr>
          <p:cNvSpPr txBox="1">
            <a:spLocks/>
          </p:cNvSpPr>
          <p:nvPr/>
        </p:nvSpPr>
        <p:spPr>
          <a:xfrm>
            <a:off x="395536" y="908720"/>
            <a:ext cx="3240360" cy="3536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Gotham HTF"/>
              </a:rPr>
              <a:t>Vamos aplicar o que vimos para montar no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uma porta automática</a:t>
            </a:r>
            <a:r>
              <a:rPr lang="pt-BR" sz="1600" dirty="0">
                <a:latin typeface="Gotham HTF"/>
              </a:rPr>
              <a:t>.</a:t>
            </a:r>
            <a:br>
              <a:rPr lang="pt-BR" sz="1600" dirty="0">
                <a:latin typeface="Gotham HTF"/>
              </a:rPr>
            </a:br>
            <a:endParaRPr lang="pt-BR" sz="1600" dirty="0">
              <a:latin typeface="Gotham HTF"/>
            </a:endParaRP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A porta deve permanecer fechada enquanto ninguém estiver em frente dela.</a:t>
            </a: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Quando for detectada uma pessoa, a porta deve abrir e permanecer aberta até que a pessoa faça a transição.</a:t>
            </a: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A porta deve operar em ambos os sentidos, ou seja, ela abre para alguém que queira entrar e abre para alguém que queira sair.</a:t>
            </a:r>
          </a:p>
          <a:p>
            <a:pPr marL="0" indent="0">
              <a:buNone/>
            </a:pPr>
            <a:endParaRPr lang="pt-BR" sz="1600" dirty="0">
              <a:latin typeface="Gotham HTF"/>
            </a:endParaRPr>
          </a:p>
          <a:p>
            <a:pPr marL="0" indent="0">
              <a:buNone/>
            </a:pPr>
            <a:endParaRPr lang="pt-BR" sz="1600" dirty="0">
              <a:latin typeface="Gotham HTF"/>
            </a:endParaRPr>
          </a:p>
        </p:txBody>
      </p:sp>
      <p:pic>
        <p:nvPicPr>
          <p:cNvPr id="1026" name="Picture 2" descr="Automatic Doors &amp; The Technology Used">
            <a:extLst>
              <a:ext uri="{FF2B5EF4-FFF2-40B4-BE49-F238E27FC236}">
                <a16:creationId xmlns:a16="http://schemas.microsoft.com/office/drawing/2014/main" id="{FA26E1D6-47A7-2B05-9D5D-9005758A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64747"/>
            <a:ext cx="5310910" cy="279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BEDDC384-EA32-5FDE-CD4B-46D3F39054B2}"/>
              </a:ext>
            </a:extLst>
          </p:cNvPr>
          <p:cNvSpPr txBox="1">
            <a:spLocks/>
          </p:cNvSpPr>
          <p:nvPr/>
        </p:nvSpPr>
        <p:spPr>
          <a:xfrm>
            <a:off x="395536" y="4481818"/>
            <a:ext cx="8623278" cy="1219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Gotham HTF"/>
              </a:rPr>
              <a:t>Vocês devem enviar quantas vezes a porta foi aberta para entrar e quantas vezes ela foi aberta para sair para a plataforma Tago, via WiFi. Além disso, a plataforma também deve informar o status da porta.</a:t>
            </a: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Para identificar a presença das pessoas utilize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Sensores de Proximidade</a:t>
            </a:r>
            <a:r>
              <a:rPr lang="pt-BR" sz="1600" dirty="0">
                <a:latin typeface="Gotham HTF"/>
              </a:rPr>
              <a:t>.</a:t>
            </a:r>
          </a:p>
          <a:p>
            <a:pPr marL="0" indent="0">
              <a:buNone/>
            </a:pPr>
            <a:r>
              <a:rPr lang="pt-BR" sz="1600" dirty="0">
                <a:latin typeface="Gotham HTF"/>
              </a:rPr>
              <a:t>Para simular a porta abrindo e fechando, utilize um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Servo Motor.</a:t>
            </a:r>
          </a:p>
          <a:p>
            <a:r>
              <a:rPr lang="pt-BR" sz="1600" dirty="0">
                <a:latin typeface="Gotham HTF"/>
              </a:rPr>
              <a:t>Por motivos de segurança, o sistema deve abrir e fechar a porta através de um </a:t>
            </a:r>
            <a:r>
              <a:rPr lang="pt-BR" sz="1600" b="1" dirty="0">
                <a:solidFill>
                  <a:srgbClr val="ED145B"/>
                </a:solidFill>
                <a:latin typeface="Gotham HTF"/>
              </a:rPr>
              <a:t>comando vindo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8854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7712</TotalTime>
  <Words>160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 HTF</vt:lpstr>
      <vt:lpstr>Personalizar design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470</cp:revision>
  <dcterms:created xsi:type="dcterms:W3CDTF">2018-08-18T04:32:45Z</dcterms:created>
  <dcterms:modified xsi:type="dcterms:W3CDTF">2023-10-18T00:12:31Z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