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4"/>
  </p:notesMasterIdLst>
  <p:sldIdLst>
    <p:sldId id="398" r:id="rId3"/>
    <p:sldId id="399" r:id="rId4"/>
    <p:sldId id="852" r:id="rId5"/>
    <p:sldId id="834" r:id="rId6"/>
    <p:sldId id="857" r:id="rId7"/>
    <p:sldId id="853" r:id="rId8"/>
    <p:sldId id="854" r:id="rId9"/>
    <p:sldId id="858" r:id="rId10"/>
    <p:sldId id="855" r:id="rId11"/>
    <p:sldId id="856" r:id="rId12"/>
    <p:sldId id="81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>
      <p:cViewPr varScale="1">
        <p:scale>
          <a:sx n="82" d="100"/>
          <a:sy n="82" d="100"/>
        </p:scale>
        <p:origin x="15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Bom boa noite gente, hoje vamos focar mais na parte prática.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Como na semana passada a gente não conseguiu montar aos projetos, a gente vai dedicar aqui praticamente toda aula para montar os projetinhos e tirar dúvidas e explicar como eles funcionam, então primeiro a gente vai voltar lá na aula 4 né, e eu queria que vocês montassem para essa aula o semáforo com um botão né vamos entender lá que tá funcionando o que ele tá fazendo.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Tá em seguida tá a gente vai montar o projetinho 6 tá bom que é o é a sequência de leds controlada por um potenciômetro eu vou explicar para vocês o que acontece. Por fim, a gente vai monta os projetos 7, 8 e 9, mas se não der tempo, vamos pelo menos montar o projeto 7 e 8 e o 9 fica para casa.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Vamos pegar os kits.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algn="l" rtl="0"/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Bom gente para o projeto 7, a gente vai voltar lá para o básico lá das primeiras aulas, só ligando LED tá bom? Que que tem de diferente nesse projeto? Bom, até então a gente ligava e desligava o LED né, ele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tava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sempre iluminado bem forte ou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tava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apagado. Agora aqui a gente vai ver um conceito para controlar a luminosidade dele também. </a:t>
            </a:r>
          </a:p>
          <a:p>
            <a:pPr algn="l" rtl="0"/>
            <a:endParaRPr lang="pt-BR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Então gente vamos entender aqui o nosso código. Na primeira parte a gente está declarando as variáveis certo, nenhuma novidade aqui certo?  Nós estamos falando para ele que o nosso LED tá no pino 11, e a gente tá criando duas variáveis tá uma do tipo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float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ponto decimal, e outra do tipo inteiro. Uma a gente vai usar para calcular o valor do seno e a outra a gente vai usar para controlar a luminosidade do LED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 rtl="0"/>
            <a:endParaRPr lang="pt-BR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 seguida a gente entra aqui na função setup em que a gente tá falando por Arduino que o nosso pino do Led aqui nosso pino 11 é do tipo saída tá? sem novidades aqui né gente?</a:t>
            </a:r>
          </a:p>
          <a:p>
            <a:pPr algn="l" rtl="0"/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 seguida gente tem a função loop né? Ela tá bem curtinha né?  Ela usa alguns conceitos novos e alguns conceitos que a gente já viu em outras aulas, então vamos relembrar algumas coisas e vamos passar linha por linha e entender o que que essa função tá fazendo.</a:t>
            </a:r>
          </a:p>
          <a:p>
            <a:pPr algn="l" rtl="0"/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Primeira linha a gente. A gente tá declarando aqui um loop for né? Quantas vezes ele vai fazer esse loop gente?</a:t>
            </a:r>
          </a:p>
          <a:p>
            <a:pPr algn="l" rtl="0"/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 seguida a gente tá usando uma função matemática chamada sin. Essa função ela calcula o valor do seno vocês lembram lá do seno lá da escola de trigonometria né? Então o que que essa linha tá fazendo né? Ela tá pegando o x ali do for, que incrementa a cada loop, então ele vai de 0 a 180, e está multiplicando por 3.1412 e dividindo por 180. E por que eu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fazendo essa conta dentro dessa função aqui?  Porque essa função ela trabalha com o número em radianos, vocês lembram lá do radiano lá da escola? A gente não vai entrar em detalhes aqui tá, mas é o que vocês têm que lembrar até que o radianos ele vai de 0 a pi tá.  E o meu X Ele está expresso em graus, então eu preciso fazer essa conversão aqui. E o resultado vai ser o valor do seno equivalente ao grau que a gente tá passando aqui no x que varia de 0 até 180 graus.</a:t>
            </a:r>
          </a:p>
          <a:p>
            <a:pPr algn="l" rtl="0"/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Segunda linha gente, que que ele tá fazendo aqui? Eu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pegando o valor calculado do seno e estou multiplicando por 255. Porque 255?  Porque o valor do seno ele vai estar entre 0 e 1,  E se eu multiplicar esse valor por 255, é a mesma coisa que eu tivesse entre aspas né convertendo esse valor e fazendo Ele cabe dentro de um byte né porque vocês lembram que é um byte ele vai até 255 né gente?</a:t>
            </a:r>
          </a:p>
          <a:p>
            <a:pPr algn="l" rtl="0"/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 aqui eu não sei se vocês lembram né mas eu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fazendo uma coisa que a gente chama de Casting né, eu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pegando uma variável que é do tipo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float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né, ela tem um ponto decimal, e eu quero fazer ela caber numa variável do tipo inteiro, e se eu fizer essa atribuição direta vai dar ruim né? Então a gente vai usar esse Casting aqui para falar para ele que só nessa linha ele vai considerar o valor como sendo inteiro.</a:t>
            </a:r>
          </a:p>
          <a:p>
            <a:pPr algn="l" rtl="0"/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 fim né gente eu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usando esse comando aqui ó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analogWrite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no pino do Led passando para ele esse valor calculado.</a:t>
            </a:r>
            <a:endParaRPr lang="pt-BR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94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Led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Fire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Effect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criar uma “fogueira”</a:t>
            </a: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3 Resistores de </a:t>
            </a:r>
            <a:r>
              <a:rPr lang="pt-BR" dirty="0"/>
              <a:t>220</a:t>
            </a:r>
            <a:r>
              <a:rPr lang="pt-BR" sz="18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2 Led Amarelo;</a:t>
            </a:r>
          </a:p>
          <a:p>
            <a:pPr marL="300038" lvl="1" indent="0">
              <a:buNone/>
            </a:pPr>
            <a:r>
              <a:rPr lang="pt-BR" sz="1800" dirty="0"/>
              <a:t>• 1 Led Vermelho;</a:t>
            </a:r>
          </a:p>
          <a:p>
            <a:pPr marL="300038" lvl="1" indent="0"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8948A1-2EF4-F40A-D210-72C257C3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412776"/>
            <a:ext cx="4685037" cy="45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05 – </a:t>
            </a:r>
            <a:r>
              <a:rPr lang="en-US" sz="3600" dirty="0">
                <a:solidFill>
                  <a:srgbClr val="ED265B"/>
                </a:solidFill>
                <a:latin typeface="Gotham HTF Medium"/>
              </a:rPr>
              <a:t>Mood Lamp, Fire Effect,  Mood Lamp e Piezo Sounder Melody Player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ED57A9F-B0C4-DB6C-53C4-AA5763F3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86" y="1771650"/>
            <a:ext cx="40448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Pulsating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Lamp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controlar a luminosidade do LED</a:t>
            </a: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Resistores de </a:t>
            </a:r>
            <a:r>
              <a:rPr lang="pt-BR" dirty="0"/>
              <a:t>220</a:t>
            </a:r>
            <a:r>
              <a:rPr lang="pt-BR" sz="18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Verde;</a:t>
            </a:r>
          </a:p>
          <a:p>
            <a:pPr marL="300038" lvl="1" indent="0"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EAC935C-0E06-257D-9063-BA1864E0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88840"/>
            <a:ext cx="4470648" cy="37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Pulsating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Lamp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32BA20-1085-293A-FD07-01828F7D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68333"/>
            <a:ext cx="4305474" cy="29213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607B63-6A06-7907-AE3F-7093602D4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51" y="1281112"/>
            <a:ext cx="4010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B45623-3090-ED6C-62F5-11657787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34" y="1652586"/>
            <a:ext cx="381233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1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21E627-F9F8-2B08-0F7E-BCFFBA7F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556792"/>
            <a:ext cx="4603183" cy="477294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Mood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Lamp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criar “novas” cores!</a:t>
            </a: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3 Resistores de </a:t>
            </a:r>
            <a:r>
              <a:rPr lang="pt-BR" dirty="0"/>
              <a:t>220</a:t>
            </a:r>
            <a:r>
              <a:rPr lang="pt-BR" sz="18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Verde;</a:t>
            </a:r>
          </a:p>
          <a:p>
            <a:pPr marL="300038" lvl="1" indent="0">
              <a:buNone/>
            </a:pPr>
            <a:r>
              <a:rPr lang="pt-BR" sz="1800" dirty="0"/>
              <a:t>• 1 Led Vermelho;</a:t>
            </a:r>
          </a:p>
          <a:p>
            <a:pPr marL="300038" lvl="1" indent="0">
              <a:buNone/>
            </a:pPr>
            <a:r>
              <a:rPr lang="pt-BR" sz="1800" dirty="0"/>
              <a:t>• 1 Led azul;</a:t>
            </a:r>
          </a:p>
          <a:p>
            <a:pPr marL="300038" lvl="1" indent="0"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174192F-5219-2FE4-5AC0-F3C45CC7C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942" y="1740976"/>
            <a:ext cx="1938555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Mood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Lamp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3AD21D-E0EB-969D-9873-743E34A8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90700"/>
            <a:ext cx="4610100" cy="3276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7DD5DA-87B8-0BF9-87E4-F78B90AC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595437"/>
            <a:ext cx="3381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5CA40A0-E657-AABF-95AE-243D1795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657350"/>
            <a:ext cx="3629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470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7417</TotalTime>
  <Words>996</Words>
  <Application>Microsoft Office PowerPoint</Application>
  <PresentationFormat>Apresentação na tela (4:3)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Gotham HTF</vt:lpstr>
      <vt:lpstr>Gotham HTF Light</vt:lpstr>
      <vt:lpstr>Gotham HTF Medium</vt:lpstr>
      <vt:lpstr>Times New Roman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445</cp:revision>
  <dcterms:created xsi:type="dcterms:W3CDTF">2018-08-18T04:32:45Z</dcterms:created>
  <dcterms:modified xsi:type="dcterms:W3CDTF">2023-03-27T14:40:03Z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