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7" r:id="rId1"/>
    <p:sldMasterId id="2147483699" r:id="rId2"/>
  </p:sldMasterIdLst>
  <p:notesMasterIdLst>
    <p:notesMasterId r:id="rId12"/>
  </p:notesMasterIdLst>
  <p:sldIdLst>
    <p:sldId id="398" r:id="rId3"/>
    <p:sldId id="399" r:id="rId4"/>
    <p:sldId id="400" r:id="rId5"/>
    <p:sldId id="825" r:id="rId6"/>
    <p:sldId id="826" r:id="rId7"/>
    <p:sldId id="829" r:id="rId8"/>
    <p:sldId id="815" r:id="rId9"/>
    <p:sldId id="828" r:id="rId10"/>
    <p:sldId id="812" r:id="rId11"/>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265B"/>
    <a:srgbClr val="ED14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Estilo Escuro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D03447BB-5D67-496B-8E87-E561075AD55C}" styleName="Estilo Escuro 1 - Ênfase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EC20E35-A176-4012-BC5E-935CFFF8708E}" styleName="Estilo Mé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6" d="100"/>
          <a:sy n="86" d="100"/>
        </p:scale>
        <p:origin x="1382"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A5E1ED-E65E-440E-8A4B-5F5DC973F797}" type="datetimeFigureOut">
              <a:rPr lang="pt-BR" smtClean="0"/>
              <a:pPr/>
              <a:t>04/09/2023</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0942CD-4DA8-49D4-9C3A-BA5FFA832728}" type="slidenum">
              <a:rPr lang="pt-BR" smtClean="0"/>
              <a:pPr/>
              <a:t>‹nº›</a:t>
            </a:fld>
            <a:endParaRPr lang="pt-BR"/>
          </a:p>
        </p:txBody>
      </p:sp>
    </p:spTree>
    <p:extLst>
      <p:ext uri="{BB962C8B-B14F-4D97-AF65-F5344CB8AC3E}">
        <p14:creationId xmlns:p14="http://schemas.microsoft.com/office/powerpoint/2010/main" val="4014017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30A214-E188-C77C-B425-513451BCFB64}"/>
              </a:ext>
            </a:extLst>
          </p:cNvPr>
          <p:cNvSpPr>
            <a:spLocks noGrp="1"/>
          </p:cNvSpPr>
          <p:nvPr>
            <p:ph type="ctrTitle"/>
          </p:nvPr>
        </p:nvSpPr>
        <p:spPr>
          <a:xfrm>
            <a:off x="1143000" y="1122363"/>
            <a:ext cx="6858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A150CF2E-D0E3-F59B-D9C8-C55D6268700B}"/>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43936CC2-0E36-B5CC-0790-6253A28F4730}"/>
              </a:ext>
            </a:extLst>
          </p:cNvPr>
          <p:cNvSpPr>
            <a:spLocks noGrp="1"/>
          </p:cNvSpPr>
          <p:nvPr>
            <p:ph type="dt" sz="half" idx="10"/>
          </p:nvPr>
        </p:nvSpPr>
        <p:spPr/>
        <p:txBody>
          <a:bodyPr/>
          <a:lstStyle/>
          <a:p>
            <a:fld id="{1787AD07-0C2A-424C-83EF-FCCF4A0D3BA0}" type="datetime1">
              <a:rPr lang="pt-BR" smtClean="0"/>
              <a:t>04/09/2023</a:t>
            </a:fld>
            <a:endParaRPr lang="pt-BR"/>
          </a:p>
        </p:txBody>
      </p:sp>
      <p:sp>
        <p:nvSpPr>
          <p:cNvPr id="5" name="Espaço Reservado para Rodapé 4">
            <a:extLst>
              <a:ext uri="{FF2B5EF4-FFF2-40B4-BE49-F238E27FC236}">
                <a16:creationId xmlns:a16="http://schemas.microsoft.com/office/drawing/2014/main" id="{4720CDAD-8DC1-477B-56DE-2AC6E9F39428}"/>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478435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BEAD23-7783-893D-17B8-452503D06794}"/>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FE8F5BD4-F27D-69D7-9453-CB794E13BFDE}"/>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A504015A-69BA-8802-36D2-C65FCD25A2EB}"/>
              </a:ext>
            </a:extLst>
          </p:cNvPr>
          <p:cNvSpPr>
            <a:spLocks noGrp="1"/>
          </p:cNvSpPr>
          <p:nvPr>
            <p:ph type="dt" sz="half" idx="10"/>
          </p:nvPr>
        </p:nvSpPr>
        <p:spPr/>
        <p:txBody>
          <a:bodyPr/>
          <a:lstStyle/>
          <a:p>
            <a:fld id="{2F92FB66-59C8-46A5-AD82-5DAAFD2DC390}" type="datetime1">
              <a:rPr lang="pt-BR" smtClean="0"/>
              <a:t>04/09/2023</a:t>
            </a:fld>
            <a:endParaRPr lang="pt-BR"/>
          </a:p>
        </p:txBody>
      </p:sp>
      <p:sp>
        <p:nvSpPr>
          <p:cNvPr id="5" name="Espaço Reservado para Rodapé 4">
            <a:extLst>
              <a:ext uri="{FF2B5EF4-FFF2-40B4-BE49-F238E27FC236}">
                <a16:creationId xmlns:a16="http://schemas.microsoft.com/office/drawing/2014/main" id="{20354F22-FC12-CE6D-59C2-1382867A4067}"/>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1180789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6F3F501-CB02-C519-2635-E0F0D716D2A1}"/>
              </a:ext>
            </a:extLst>
          </p:cNvPr>
          <p:cNvSpPr>
            <a:spLocks noGrp="1"/>
          </p:cNvSpPr>
          <p:nvPr>
            <p:ph type="title" orient="vert"/>
          </p:nvPr>
        </p:nvSpPr>
        <p:spPr>
          <a:xfrm>
            <a:off x="6543675" y="365125"/>
            <a:ext cx="1971675"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CF36AE80-6041-B154-D336-1DC6F4DE38A0}"/>
              </a:ext>
            </a:extLst>
          </p:cNvPr>
          <p:cNvSpPr>
            <a:spLocks noGrp="1"/>
          </p:cNvSpPr>
          <p:nvPr>
            <p:ph type="body" orient="vert" idx="1"/>
          </p:nvPr>
        </p:nvSpPr>
        <p:spPr>
          <a:xfrm>
            <a:off x="628650" y="365125"/>
            <a:ext cx="5762625"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04E006C1-761A-8C81-8861-24FDEBA5562A}"/>
              </a:ext>
            </a:extLst>
          </p:cNvPr>
          <p:cNvSpPr>
            <a:spLocks noGrp="1"/>
          </p:cNvSpPr>
          <p:nvPr>
            <p:ph type="dt" sz="half" idx="10"/>
          </p:nvPr>
        </p:nvSpPr>
        <p:spPr/>
        <p:txBody>
          <a:bodyPr/>
          <a:lstStyle/>
          <a:p>
            <a:fld id="{3D5CC8D2-C61E-4471-AD68-1C0D45A8EAFC}" type="datetime1">
              <a:rPr lang="pt-BR" smtClean="0"/>
              <a:t>04/09/2023</a:t>
            </a:fld>
            <a:endParaRPr lang="pt-BR"/>
          </a:p>
        </p:txBody>
      </p:sp>
      <p:sp>
        <p:nvSpPr>
          <p:cNvPr id="5" name="Espaço Reservado para Rodapé 4">
            <a:extLst>
              <a:ext uri="{FF2B5EF4-FFF2-40B4-BE49-F238E27FC236}">
                <a16:creationId xmlns:a16="http://schemas.microsoft.com/office/drawing/2014/main" id="{E2D636FE-F941-2EEB-1F92-DA2395306515}"/>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12906883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5" name="Holder 4">
            <a:extLst>
              <a:ext uri="{FF2B5EF4-FFF2-40B4-BE49-F238E27FC236}">
                <a16:creationId xmlns:a16="http://schemas.microsoft.com/office/drawing/2014/main" id="{AD411D46-9E17-D6EB-83C7-D67283ACDD37}"/>
              </a:ext>
            </a:extLst>
          </p:cNvPr>
          <p:cNvSpPr>
            <a:spLocks noGrp="1"/>
          </p:cNvSpPr>
          <p:nvPr>
            <p:ph type="ftr" sz="quarter" idx="5"/>
          </p:nvPr>
        </p:nvSpPr>
        <p:spPr>
          <a:xfrm>
            <a:off x="3108960" y="6377941"/>
            <a:ext cx="2926080" cy="342900"/>
          </a:xfrm>
          <a:prstGeom prst="rect">
            <a:avLst/>
          </a:prstGeom>
        </p:spPr>
        <p:txBody>
          <a:bodyPr lIns="0" tIns="0" rIns="0" bIns="0"/>
          <a:lstStyle>
            <a:lvl1pPr algn="ctr">
              <a:defRPr>
                <a:solidFill>
                  <a:schemeClr val="tx1">
                    <a:tint val="75000"/>
                  </a:schemeClr>
                </a:solidFill>
              </a:defRPr>
            </a:lvl1pPr>
          </a:lstStyle>
          <a:p>
            <a:endParaRPr dirty="0"/>
          </a:p>
        </p:txBody>
      </p:sp>
      <p:sp>
        <p:nvSpPr>
          <p:cNvPr id="6" name="Holder 5">
            <a:extLst>
              <a:ext uri="{FF2B5EF4-FFF2-40B4-BE49-F238E27FC236}">
                <a16:creationId xmlns:a16="http://schemas.microsoft.com/office/drawing/2014/main" id="{2D84562A-7C97-4305-1D4B-21C71A2A1854}"/>
              </a:ext>
            </a:extLst>
          </p:cNvPr>
          <p:cNvSpPr>
            <a:spLocks noGrp="1"/>
          </p:cNvSpPr>
          <p:nvPr>
            <p:ph type="dt" sz="half" idx="6"/>
          </p:nvPr>
        </p:nvSpPr>
        <p:spPr>
          <a:xfrm>
            <a:off x="457200" y="6377941"/>
            <a:ext cx="2103120" cy="369332"/>
          </a:xfrm>
          <a:prstGeom prst="rect">
            <a:avLst/>
          </a:prstGeom>
        </p:spPr>
        <p:txBody>
          <a:bodyPr lIns="0" tIns="0" rIns="0" bIns="0"/>
          <a:lstStyle>
            <a:lvl1pPr algn="l">
              <a:defRPr>
                <a:solidFill>
                  <a:srgbClr val="F00659"/>
                </a:solidFill>
              </a:defRPr>
            </a:lvl1pPr>
          </a:lstStyle>
          <a:p>
            <a:fld id="{C3E38981-C08A-4A29-B885-392FB4EE0709}" type="datetime1">
              <a:rPr lang="pt-BR" smtClean="0"/>
              <a:t>04/09/2023</a:t>
            </a:fld>
            <a:endParaRPr lang="en-US" dirty="0"/>
          </a:p>
        </p:txBody>
      </p:sp>
    </p:spTree>
    <p:extLst>
      <p:ext uri="{BB962C8B-B14F-4D97-AF65-F5344CB8AC3E}">
        <p14:creationId xmlns:p14="http://schemas.microsoft.com/office/powerpoint/2010/main" val="3612399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abeçalho da Seção">
    <p:bg>
      <p:bgPr>
        <a:solidFill>
          <a:schemeClr val="bg1"/>
        </a:solidFill>
        <a:effectLst/>
      </p:bgPr>
    </p:bg>
    <p:spTree>
      <p:nvGrpSpPr>
        <p:cNvPr id="1" name=""/>
        <p:cNvGrpSpPr/>
        <p:nvPr/>
      </p:nvGrpSpPr>
      <p:grpSpPr>
        <a:xfrm>
          <a:off x="0" y="0"/>
          <a:ext cx="0" cy="0"/>
          <a:chOff x="0" y="0"/>
          <a:chExt cx="0" cy="0"/>
        </a:xfrm>
      </p:grpSpPr>
      <p:pic>
        <p:nvPicPr>
          <p:cNvPr id="8" name="Imagem 7">
            <a:extLst>
              <a:ext uri="{FF2B5EF4-FFF2-40B4-BE49-F238E27FC236}">
                <a16:creationId xmlns:a16="http://schemas.microsoft.com/office/drawing/2014/main" id="{66BBCFB1-7055-FAC3-9389-5D3744D51AE9}"/>
              </a:ext>
            </a:extLst>
          </p:cNvPr>
          <p:cNvPicPr>
            <a:picLocks noChangeAspect="1"/>
          </p:cNvPicPr>
          <p:nvPr userDrawn="1"/>
        </p:nvPicPr>
        <p:blipFill>
          <a:blip r:embed="rId2"/>
          <a:stretch>
            <a:fillRect/>
          </a:stretch>
        </p:blipFill>
        <p:spPr>
          <a:xfrm>
            <a:off x="1" y="1975644"/>
            <a:ext cx="9143999" cy="2906713"/>
          </a:xfrm>
          <a:prstGeom prst="rect">
            <a:avLst/>
          </a:prstGeom>
        </p:spPr>
      </p:pic>
      <p:sp>
        <p:nvSpPr>
          <p:cNvPr id="2" name="Título 1">
            <a:extLst>
              <a:ext uri="{FF2B5EF4-FFF2-40B4-BE49-F238E27FC236}">
                <a16:creationId xmlns:a16="http://schemas.microsoft.com/office/drawing/2014/main" id="{F05CB39F-3DB8-E388-0EA0-7784F89937FC}"/>
              </a:ext>
            </a:extLst>
          </p:cNvPr>
          <p:cNvSpPr>
            <a:spLocks noGrp="1"/>
          </p:cNvSpPr>
          <p:nvPr>
            <p:ph type="title" hasCustomPrompt="1"/>
          </p:nvPr>
        </p:nvSpPr>
        <p:spPr>
          <a:xfrm>
            <a:off x="628650" y="2073528"/>
            <a:ext cx="8387603" cy="1234448"/>
          </a:xfrm>
        </p:spPr>
        <p:txBody>
          <a:bodyPr anchor="ctr">
            <a:normAutofit/>
          </a:bodyPr>
          <a:lstStyle>
            <a:lvl1pPr>
              <a:defRPr sz="3000">
                <a:solidFill>
                  <a:schemeClr val="bg1">
                    <a:lumMod val="85000"/>
                  </a:schemeClr>
                </a:solidFill>
                <a:latin typeface="Gotham HTF"/>
              </a:defRPr>
            </a:lvl1pPr>
          </a:lstStyle>
          <a:p>
            <a:r>
              <a:rPr lang="pt-BR" dirty="0">
                <a:effectLst/>
                <a:latin typeface="Arial" panose="020B0604020202020204" pitchFamily="34" charset="0"/>
              </a:rPr>
              <a:t>Copyright © 2023 Prof. Fulano de tal</a:t>
            </a:r>
            <a:endParaRPr lang="pt-BR" dirty="0"/>
          </a:p>
        </p:txBody>
      </p:sp>
      <p:pic>
        <p:nvPicPr>
          <p:cNvPr id="10" name="Imagem 9">
            <a:extLst>
              <a:ext uri="{FF2B5EF4-FFF2-40B4-BE49-F238E27FC236}">
                <a16:creationId xmlns:a16="http://schemas.microsoft.com/office/drawing/2014/main" id="{0B763F2B-2F27-786A-0992-2F196A37DED3}"/>
              </a:ext>
            </a:extLst>
          </p:cNvPr>
          <p:cNvPicPr>
            <a:picLocks noChangeAspect="1"/>
          </p:cNvPicPr>
          <p:nvPr userDrawn="1"/>
        </p:nvPicPr>
        <p:blipFill>
          <a:blip r:embed="rId3"/>
          <a:stretch>
            <a:fillRect/>
          </a:stretch>
        </p:blipFill>
        <p:spPr>
          <a:xfrm>
            <a:off x="420070" y="2039438"/>
            <a:ext cx="149369" cy="2592933"/>
          </a:xfrm>
          <a:prstGeom prst="rect">
            <a:avLst/>
          </a:prstGeom>
        </p:spPr>
      </p:pic>
      <p:sp>
        <p:nvSpPr>
          <p:cNvPr id="18" name="Título 1">
            <a:extLst>
              <a:ext uri="{FF2B5EF4-FFF2-40B4-BE49-F238E27FC236}">
                <a16:creationId xmlns:a16="http://schemas.microsoft.com/office/drawing/2014/main" id="{FE912F4A-A0EB-DE48-638D-F3D24238F7A8}"/>
              </a:ext>
            </a:extLst>
          </p:cNvPr>
          <p:cNvSpPr txBox="1">
            <a:spLocks/>
          </p:cNvSpPr>
          <p:nvPr userDrawn="1"/>
        </p:nvSpPr>
        <p:spPr>
          <a:xfrm>
            <a:off x="628649" y="3357951"/>
            <a:ext cx="8024534" cy="1234448"/>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000" b="1" kern="1200">
                <a:solidFill>
                  <a:schemeClr val="bg1">
                    <a:lumMod val="85000"/>
                  </a:schemeClr>
                </a:solidFill>
                <a:latin typeface="Arial" panose="020B0604020202020204" pitchFamily="34" charset="0"/>
                <a:ea typeface="+mj-ea"/>
                <a:cs typeface="Arial" panose="020B0604020202020204" pitchFamily="34" charset="0"/>
              </a:defRPr>
            </a:lvl1pPr>
          </a:lstStyle>
          <a:p>
            <a:pPr algn="just"/>
            <a:r>
              <a:rPr lang="pt-BR" sz="1400" dirty="0">
                <a:effectLst/>
                <a:latin typeface="Gotham HTF"/>
              </a:rPr>
              <a:t>Todos direitos reservados. Reprodução ou divulgação total ou parcial deste documento é expressamente proibido sem o consentimento formal, por escrito, do Professor (autor).</a:t>
            </a:r>
            <a:endParaRPr lang="pt-BR" sz="2800" dirty="0">
              <a:latin typeface="Gotham HTF"/>
            </a:endParaRPr>
          </a:p>
        </p:txBody>
      </p:sp>
    </p:spTree>
    <p:extLst>
      <p:ext uri="{BB962C8B-B14F-4D97-AF65-F5344CB8AC3E}">
        <p14:creationId xmlns:p14="http://schemas.microsoft.com/office/powerpoint/2010/main" val="4749147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1"/>
            <a:ext cx="7772400" cy="27699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1"/>
            <a:ext cx="64008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6377941"/>
            <a:ext cx="2926080" cy="342900"/>
          </a:xfrm>
          <a:prstGeom prst="rect">
            <a:avLst/>
          </a:prstGeom>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457200" y="6377941"/>
            <a:ext cx="2103120" cy="369332"/>
          </a:xfrm>
          <a:prstGeom prst="rect">
            <a:avLst/>
          </a:prstGeom>
        </p:spPr>
        <p:txBody>
          <a:bodyPr lIns="0" tIns="0" rIns="0" bIns="0"/>
          <a:lstStyle>
            <a:lvl1pPr algn="l">
              <a:defRPr>
                <a:solidFill>
                  <a:schemeClr val="tx1">
                    <a:tint val="75000"/>
                  </a:schemeClr>
                </a:solidFill>
              </a:defRPr>
            </a:lvl1pPr>
          </a:lstStyle>
          <a:p>
            <a:fld id="{2CFE63D7-5B4A-40A4-8FD4-EA63D1010EB7}" type="datetime1">
              <a:rPr lang="pt-BR" smtClean="0"/>
              <a:t>04/09/2023</a:t>
            </a:fld>
            <a:endParaRPr lang="en-US" dirty="0"/>
          </a:p>
        </p:txBody>
      </p:sp>
      <p:sp>
        <p:nvSpPr>
          <p:cNvPr id="6" name="Holder 6"/>
          <p:cNvSpPr>
            <a:spLocks noGrp="1"/>
          </p:cNvSpPr>
          <p:nvPr>
            <p:ph type="sldNum" sz="quarter" idx="7"/>
          </p:nvPr>
        </p:nvSpPr>
        <p:spPr>
          <a:xfrm>
            <a:off x="6583680" y="6377941"/>
            <a:ext cx="210312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t>‹nº›</a:t>
            </a:fld>
            <a:endParaRPr dirty="0"/>
          </a:p>
        </p:txBody>
      </p:sp>
    </p:spTree>
    <p:extLst>
      <p:ext uri="{BB962C8B-B14F-4D97-AF65-F5344CB8AC3E}">
        <p14:creationId xmlns:p14="http://schemas.microsoft.com/office/powerpoint/2010/main" val="1064646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1597025" y="56108"/>
            <a:ext cx="5949950" cy="1820333"/>
          </a:xfrm>
          <a:prstGeom prst="rect">
            <a:avLst/>
          </a:prstGeom>
        </p:spPr>
        <p:txBody>
          <a:bodyPr lIns="0" tIns="0" rIns="0" bIns="0"/>
          <a:lstStyle>
            <a:lvl1pPr>
              <a:defRPr sz="3000" b="1" i="0">
                <a:solidFill>
                  <a:schemeClr val="bg1"/>
                </a:solidFill>
                <a:latin typeface="Arial"/>
                <a:cs typeface="Arial"/>
              </a:defRPr>
            </a:lvl1pPr>
          </a:lstStyle>
          <a:p>
            <a:endParaRPr/>
          </a:p>
        </p:txBody>
      </p:sp>
      <p:sp>
        <p:nvSpPr>
          <p:cNvPr id="3" name="Holder 3"/>
          <p:cNvSpPr>
            <a:spLocks noGrp="1"/>
          </p:cNvSpPr>
          <p:nvPr>
            <p:ph type="body" idx="1"/>
          </p:nvPr>
        </p:nvSpPr>
        <p:spPr>
          <a:xfrm>
            <a:off x="956888" y="1834008"/>
            <a:ext cx="7230222" cy="3691467"/>
          </a:xfrm>
          <a:prstGeom prst="rect">
            <a:avLst/>
          </a:prstGeom>
        </p:spPr>
        <p:txBody>
          <a:bodyPr lIns="0" tIns="0" rIns="0" bIns="0"/>
          <a:lstStyle>
            <a:lvl1pPr>
              <a:defRPr sz="1800" b="0" i="0">
                <a:solidFill>
                  <a:schemeClr val="bg1"/>
                </a:solidFill>
                <a:latin typeface="Arial"/>
                <a:cs typeface="Arial"/>
              </a:defRPr>
            </a:lvl1pPr>
          </a:lstStyle>
          <a:p>
            <a:endParaRPr/>
          </a:p>
        </p:txBody>
      </p:sp>
      <p:sp>
        <p:nvSpPr>
          <p:cNvPr id="4" name="Holder 4"/>
          <p:cNvSpPr>
            <a:spLocks noGrp="1"/>
          </p:cNvSpPr>
          <p:nvPr>
            <p:ph type="ftr" sz="quarter" idx="5"/>
          </p:nvPr>
        </p:nvSpPr>
        <p:spPr>
          <a:xfrm>
            <a:off x="3108960" y="6377941"/>
            <a:ext cx="2926080" cy="342900"/>
          </a:xfrm>
          <a:prstGeom prst="rect">
            <a:avLst/>
          </a:prstGeom>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457200" y="6377941"/>
            <a:ext cx="2103120" cy="369332"/>
          </a:xfrm>
          <a:prstGeom prst="rect">
            <a:avLst/>
          </a:prstGeom>
        </p:spPr>
        <p:txBody>
          <a:bodyPr lIns="0" tIns="0" rIns="0" bIns="0"/>
          <a:lstStyle>
            <a:lvl1pPr algn="l">
              <a:defRPr>
                <a:solidFill>
                  <a:schemeClr val="tx1">
                    <a:tint val="75000"/>
                  </a:schemeClr>
                </a:solidFill>
              </a:defRPr>
            </a:lvl1pPr>
          </a:lstStyle>
          <a:p>
            <a:fld id="{A9719147-5557-4D76-A2C3-BF25882771D2}" type="datetime1">
              <a:rPr lang="pt-BR" smtClean="0"/>
              <a:t>04/09/2023</a:t>
            </a:fld>
            <a:endParaRPr lang="en-US" dirty="0"/>
          </a:p>
        </p:txBody>
      </p:sp>
      <p:sp>
        <p:nvSpPr>
          <p:cNvPr id="6" name="Holder 6"/>
          <p:cNvSpPr>
            <a:spLocks noGrp="1"/>
          </p:cNvSpPr>
          <p:nvPr>
            <p:ph type="sldNum" sz="quarter" idx="7"/>
          </p:nvPr>
        </p:nvSpPr>
        <p:spPr>
          <a:xfrm>
            <a:off x="6583680" y="6377941"/>
            <a:ext cx="210312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t>‹nº›</a:t>
            </a:fld>
            <a:endParaRPr dirty="0"/>
          </a:p>
        </p:txBody>
      </p:sp>
    </p:spTree>
    <p:extLst>
      <p:ext uri="{BB962C8B-B14F-4D97-AF65-F5344CB8AC3E}">
        <p14:creationId xmlns:p14="http://schemas.microsoft.com/office/powerpoint/2010/main" val="2853657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6" name="bk object 16"/>
          <p:cNvSpPr/>
          <p:nvPr/>
        </p:nvSpPr>
        <p:spPr>
          <a:xfrm>
            <a:off x="0" y="0"/>
            <a:ext cx="9144000" cy="6858000"/>
          </a:xfrm>
          <a:custGeom>
            <a:avLst/>
            <a:gdLst/>
            <a:ahLst/>
            <a:cxnLst/>
            <a:rect l="l" t="t" r="r" b="b"/>
            <a:pathLst>
              <a:path w="9144000" h="5143500">
                <a:moveTo>
                  <a:pt x="0" y="0"/>
                </a:moveTo>
                <a:lnTo>
                  <a:pt x="9143999" y="0"/>
                </a:lnTo>
                <a:lnTo>
                  <a:pt x="9143999" y="5143499"/>
                </a:lnTo>
                <a:lnTo>
                  <a:pt x="0" y="5143499"/>
                </a:lnTo>
                <a:lnTo>
                  <a:pt x="0" y="0"/>
                </a:lnTo>
                <a:close/>
              </a:path>
            </a:pathLst>
          </a:custGeom>
          <a:solidFill>
            <a:srgbClr val="000000"/>
          </a:solidFill>
        </p:spPr>
        <p:txBody>
          <a:bodyPr wrap="square" lIns="0" tIns="0" rIns="0" bIns="0" rtlCol="0"/>
          <a:lstStyle/>
          <a:p>
            <a:endParaRPr sz="1800" dirty="0"/>
          </a:p>
        </p:txBody>
      </p:sp>
      <p:sp>
        <p:nvSpPr>
          <p:cNvPr id="2" name="Holder 2"/>
          <p:cNvSpPr>
            <a:spLocks noGrp="1"/>
          </p:cNvSpPr>
          <p:nvPr>
            <p:ph type="title"/>
          </p:nvPr>
        </p:nvSpPr>
        <p:spPr>
          <a:xfrm>
            <a:off x="1597025" y="56108"/>
            <a:ext cx="5949950" cy="1820333"/>
          </a:xfrm>
          <a:prstGeom prst="rect">
            <a:avLst/>
          </a:prstGeom>
        </p:spPr>
        <p:txBody>
          <a:bodyPr lIns="0" tIns="0" rIns="0" bIns="0"/>
          <a:lstStyle>
            <a:lvl1pPr>
              <a:defRPr sz="3000" b="1" i="0">
                <a:solidFill>
                  <a:schemeClr val="bg1"/>
                </a:solidFill>
                <a:latin typeface="Arial"/>
                <a:cs typeface="Arial"/>
              </a:defRPr>
            </a:lvl1pPr>
          </a:lstStyle>
          <a:p>
            <a:endParaRPr/>
          </a:p>
        </p:txBody>
      </p:sp>
      <p:sp>
        <p:nvSpPr>
          <p:cNvPr id="3" name="Holder 3"/>
          <p:cNvSpPr>
            <a:spLocks noGrp="1"/>
          </p:cNvSpPr>
          <p:nvPr>
            <p:ph sz="half" idx="2"/>
          </p:nvPr>
        </p:nvSpPr>
        <p:spPr>
          <a:xfrm>
            <a:off x="493476" y="1800417"/>
            <a:ext cx="3801745" cy="184666"/>
          </a:xfrm>
          <a:prstGeom prst="rect">
            <a:avLst/>
          </a:prstGeom>
        </p:spPr>
        <p:txBody>
          <a:bodyPr wrap="square" lIns="0" tIns="0" rIns="0" bIns="0">
            <a:spAutoFit/>
          </a:bodyPr>
          <a:lstStyle>
            <a:lvl1pPr>
              <a:defRPr sz="1200" b="0" i="0">
                <a:solidFill>
                  <a:schemeClr val="bg1"/>
                </a:solidFill>
                <a:latin typeface="Arial"/>
                <a:cs typeface="Arial"/>
              </a:defRPr>
            </a:lvl1pPr>
          </a:lstStyle>
          <a:p>
            <a:endParaRPr/>
          </a:p>
        </p:txBody>
      </p:sp>
      <p:sp>
        <p:nvSpPr>
          <p:cNvPr id="4" name="Holder 4"/>
          <p:cNvSpPr>
            <a:spLocks noGrp="1"/>
          </p:cNvSpPr>
          <p:nvPr>
            <p:ph sz="half" idx="3"/>
          </p:nvPr>
        </p:nvSpPr>
        <p:spPr>
          <a:xfrm>
            <a:off x="4608275" y="1800417"/>
            <a:ext cx="4022725" cy="184666"/>
          </a:xfrm>
          <a:prstGeom prst="rect">
            <a:avLst/>
          </a:prstGeom>
        </p:spPr>
        <p:txBody>
          <a:bodyPr wrap="square" lIns="0" tIns="0" rIns="0" bIns="0">
            <a:spAutoFit/>
          </a:bodyPr>
          <a:lstStyle>
            <a:lvl1pPr>
              <a:defRPr sz="1200" b="0" i="0">
                <a:solidFill>
                  <a:schemeClr val="bg1"/>
                </a:solidFill>
                <a:latin typeface="Arial"/>
                <a:cs typeface="Arial"/>
              </a:defRPr>
            </a:lvl1pPr>
          </a:lstStyle>
          <a:p>
            <a:endParaRPr/>
          </a:p>
        </p:txBody>
      </p:sp>
      <p:sp>
        <p:nvSpPr>
          <p:cNvPr id="5" name="Holder 5"/>
          <p:cNvSpPr>
            <a:spLocks noGrp="1"/>
          </p:cNvSpPr>
          <p:nvPr>
            <p:ph type="ftr" sz="quarter" idx="5"/>
          </p:nvPr>
        </p:nvSpPr>
        <p:spPr>
          <a:xfrm>
            <a:off x="3108960" y="6377941"/>
            <a:ext cx="2926080" cy="342900"/>
          </a:xfrm>
          <a:prstGeom prst="rect">
            <a:avLst/>
          </a:prstGeom>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a:xfrm>
            <a:off x="457200" y="6377941"/>
            <a:ext cx="2103120" cy="369332"/>
          </a:xfrm>
          <a:prstGeom prst="rect">
            <a:avLst/>
          </a:prstGeom>
        </p:spPr>
        <p:txBody>
          <a:bodyPr lIns="0" tIns="0" rIns="0" bIns="0"/>
          <a:lstStyle>
            <a:lvl1pPr algn="l">
              <a:defRPr>
                <a:solidFill>
                  <a:schemeClr val="tx1">
                    <a:tint val="75000"/>
                  </a:schemeClr>
                </a:solidFill>
              </a:defRPr>
            </a:lvl1pPr>
          </a:lstStyle>
          <a:p>
            <a:fld id="{66250340-7104-44A8-88A9-88532CCE9C1C}" type="datetime1">
              <a:rPr lang="pt-BR" smtClean="0"/>
              <a:t>04/09/2023</a:t>
            </a:fld>
            <a:endParaRPr lang="en-US" dirty="0"/>
          </a:p>
        </p:txBody>
      </p:sp>
      <p:sp>
        <p:nvSpPr>
          <p:cNvPr id="7" name="Holder 7"/>
          <p:cNvSpPr>
            <a:spLocks noGrp="1"/>
          </p:cNvSpPr>
          <p:nvPr>
            <p:ph type="sldNum" sz="quarter" idx="7"/>
          </p:nvPr>
        </p:nvSpPr>
        <p:spPr>
          <a:xfrm>
            <a:off x="6583680" y="6377941"/>
            <a:ext cx="210312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t>‹nº›</a:t>
            </a:fld>
            <a:endParaRPr dirty="0"/>
          </a:p>
        </p:txBody>
      </p:sp>
    </p:spTree>
    <p:extLst>
      <p:ext uri="{BB962C8B-B14F-4D97-AF65-F5344CB8AC3E}">
        <p14:creationId xmlns:p14="http://schemas.microsoft.com/office/powerpoint/2010/main" val="41133362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1597025" y="56108"/>
            <a:ext cx="5949950" cy="1820333"/>
          </a:xfrm>
          <a:prstGeom prst="rect">
            <a:avLst/>
          </a:prstGeom>
        </p:spPr>
        <p:txBody>
          <a:bodyPr lIns="0" tIns="0" rIns="0" bIns="0"/>
          <a:lstStyle>
            <a:lvl1pPr>
              <a:defRPr sz="3000" b="1" i="0">
                <a:solidFill>
                  <a:schemeClr val="bg1"/>
                </a:solidFill>
                <a:latin typeface="Arial"/>
                <a:cs typeface="Arial"/>
              </a:defRPr>
            </a:lvl1pPr>
          </a:lstStyle>
          <a:p>
            <a:endParaRPr/>
          </a:p>
        </p:txBody>
      </p:sp>
      <p:sp>
        <p:nvSpPr>
          <p:cNvPr id="3" name="Holder 3"/>
          <p:cNvSpPr>
            <a:spLocks noGrp="1"/>
          </p:cNvSpPr>
          <p:nvPr>
            <p:ph type="ftr" sz="quarter" idx="5"/>
          </p:nvPr>
        </p:nvSpPr>
        <p:spPr>
          <a:xfrm>
            <a:off x="3108960" y="6377941"/>
            <a:ext cx="2926080" cy="342900"/>
          </a:xfrm>
          <a:prstGeom prst="rect">
            <a:avLst/>
          </a:prstGeom>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a:xfrm>
            <a:off x="457200" y="6377941"/>
            <a:ext cx="2103120" cy="369332"/>
          </a:xfrm>
          <a:prstGeom prst="rect">
            <a:avLst/>
          </a:prstGeom>
        </p:spPr>
        <p:txBody>
          <a:bodyPr lIns="0" tIns="0" rIns="0" bIns="0"/>
          <a:lstStyle>
            <a:lvl1pPr algn="l">
              <a:defRPr>
                <a:solidFill>
                  <a:schemeClr val="tx1">
                    <a:tint val="75000"/>
                  </a:schemeClr>
                </a:solidFill>
              </a:defRPr>
            </a:lvl1pPr>
          </a:lstStyle>
          <a:p>
            <a:fld id="{D047EA32-7810-48BE-A9BB-EA3D8AA5AD34}" type="datetime1">
              <a:rPr lang="pt-BR" smtClean="0"/>
              <a:t>04/09/2023</a:t>
            </a:fld>
            <a:endParaRPr lang="en-US" dirty="0"/>
          </a:p>
        </p:txBody>
      </p:sp>
      <p:sp>
        <p:nvSpPr>
          <p:cNvPr id="5" name="Holder 5"/>
          <p:cNvSpPr>
            <a:spLocks noGrp="1"/>
          </p:cNvSpPr>
          <p:nvPr>
            <p:ph type="sldNum" sz="quarter" idx="7"/>
          </p:nvPr>
        </p:nvSpPr>
        <p:spPr>
          <a:xfrm>
            <a:off x="6583680" y="6377941"/>
            <a:ext cx="210312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t>‹nº›</a:t>
            </a:fld>
            <a:endParaRPr dirty="0"/>
          </a:p>
        </p:txBody>
      </p:sp>
    </p:spTree>
    <p:extLst>
      <p:ext uri="{BB962C8B-B14F-4D97-AF65-F5344CB8AC3E}">
        <p14:creationId xmlns:p14="http://schemas.microsoft.com/office/powerpoint/2010/main" val="15276502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3108960" y="6377941"/>
            <a:ext cx="2926080" cy="342900"/>
          </a:xfrm>
          <a:prstGeom prst="rect">
            <a:avLst/>
          </a:prstGeom>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a:xfrm>
            <a:off x="457200" y="6377941"/>
            <a:ext cx="2103120" cy="369332"/>
          </a:xfrm>
          <a:prstGeom prst="rect">
            <a:avLst/>
          </a:prstGeom>
        </p:spPr>
        <p:txBody>
          <a:bodyPr lIns="0" tIns="0" rIns="0" bIns="0"/>
          <a:lstStyle>
            <a:lvl1pPr algn="l">
              <a:defRPr>
                <a:solidFill>
                  <a:schemeClr val="tx1">
                    <a:tint val="75000"/>
                  </a:schemeClr>
                </a:solidFill>
              </a:defRPr>
            </a:lvl1pPr>
          </a:lstStyle>
          <a:p>
            <a:fld id="{7C28E9E9-B91F-400E-BE43-87BB4B5C6F4E}" type="datetime1">
              <a:rPr lang="pt-BR" smtClean="0"/>
              <a:t>04/09/2023</a:t>
            </a:fld>
            <a:endParaRPr lang="en-US" dirty="0"/>
          </a:p>
        </p:txBody>
      </p:sp>
      <p:sp>
        <p:nvSpPr>
          <p:cNvPr id="4" name="Holder 4"/>
          <p:cNvSpPr>
            <a:spLocks noGrp="1"/>
          </p:cNvSpPr>
          <p:nvPr>
            <p:ph type="sldNum" sz="quarter" idx="7"/>
          </p:nvPr>
        </p:nvSpPr>
        <p:spPr>
          <a:xfrm>
            <a:off x="6583680" y="6377941"/>
            <a:ext cx="210312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t>‹nº›</a:t>
            </a:fld>
            <a:endParaRPr dirty="0"/>
          </a:p>
        </p:txBody>
      </p:sp>
    </p:spTree>
    <p:extLst>
      <p:ext uri="{BB962C8B-B14F-4D97-AF65-F5344CB8AC3E}">
        <p14:creationId xmlns:p14="http://schemas.microsoft.com/office/powerpoint/2010/main" val="40048628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9"/>
            <a:ext cx="7772400" cy="1470025"/>
          </a:xfrm>
          <a:prstGeom prst="rect">
            <a:avLst/>
          </a:prstGeom>
        </p:spPr>
        <p:txBody>
          <a:bodyPr/>
          <a:lstStyle/>
          <a:p>
            <a:r>
              <a:rPr lang="pt-BR"/>
              <a:t>Clique para editar o título mestre</a:t>
            </a:r>
          </a:p>
        </p:txBody>
      </p:sp>
      <p:sp>
        <p:nvSpPr>
          <p:cNvPr id="3" name="Subtítulo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p>
        </p:txBody>
      </p:sp>
      <p:sp>
        <p:nvSpPr>
          <p:cNvPr id="4" name="Espaço Reservado para Data 3"/>
          <p:cNvSpPr>
            <a:spLocks noGrp="1"/>
          </p:cNvSpPr>
          <p:nvPr>
            <p:ph type="dt" sz="half" idx="10"/>
          </p:nvPr>
        </p:nvSpPr>
        <p:spPr>
          <a:xfrm>
            <a:off x="457200" y="6356352"/>
            <a:ext cx="2133600" cy="365125"/>
          </a:xfrm>
          <a:prstGeom prst="rect">
            <a:avLst/>
          </a:prstGeom>
        </p:spPr>
        <p:txBody>
          <a:bodyPr/>
          <a:lstStyle/>
          <a:p>
            <a:fld id="{A9E773EA-BFD5-41D4-8CCD-2C9F67DAB481}" type="datetime1">
              <a:rPr lang="pt-BR" smtClean="0"/>
              <a:t>04/09/2023</a:t>
            </a:fld>
            <a:endParaRPr lang="pt-BR" dirty="0"/>
          </a:p>
        </p:txBody>
      </p:sp>
      <p:sp>
        <p:nvSpPr>
          <p:cNvPr id="5" name="Espaço Reservado para Rodapé 4"/>
          <p:cNvSpPr>
            <a:spLocks noGrp="1"/>
          </p:cNvSpPr>
          <p:nvPr>
            <p:ph type="ftr" sz="quarter" idx="11"/>
          </p:nvPr>
        </p:nvSpPr>
        <p:spPr>
          <a:xfrm>
            <a:off x="3124200" y="6356352"/>
            <a:ext cx="2895600" cy="365125"/>
          </a:xfrm>
          <a:prstGeom prst="rect">
            <a:avLst/>
          </a:prstGeom>
        </p:spPr>
        <p:txBody>
          <a:bodyPr/>
          <a:lstStyle/>
          <a:p>
            <a:endParaRPr lang="pt-BR" dirty="0"/>
          </a:p>
        </p:txBody>
      </p:sp>
      <p:sp>
        <p:nvSpPr>
          <p:cNvPr id="6" name="Espaço Reservado para Número de Slide 5"/>
          <p:cNvSpPr>
            <a:spLocks noGrp="1"/>
          </p:cNvSpPr>
          <p:nvPr>
            <p:ph type="sldNum" sz="quarter" idx="12"/>
          </p:nvPr>
        </p:nvSpPr>
        <p:spPr>
          <a:xfrm>
            <a:off x="6553200" y="6356352"/>
            <a:ext cx="2133600" cy="365125"/>
          </a:xfrm>
          <a:prstGeom prst="rect">
            <a:avLst/>
          </a:prstGeom>
        </p:spPr>
        <p:txBody>
          <a:bodyPr/>
          <a:lstStyle/>
          <a:p>
            <a:fld id="{CF973526-B948-4FC3-A3E9-C3059ABF8362}" type="slidenum">
              <a:rPr lang="pt-BR" smtClean="0"/>
              <a:t>‹nº›</a:t>
            </a:fld>
            <a:endParaRPr lang="pt-BR" dirty="0"/>
          </a:p>
        </p:txBody>
      </p:sp>
    </p:spTree>
    <p:extLst>
      <p:ext uri="{BB962C8B-B14F-4D97-AF65-F5344CB8AC3E}">
        <p14:creationId xmlns:p14="http://schemas.microsoft.com/office/powerpoint/2010/main" val="4204764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28F8DB-4BFC-C27B-95E9-DF259529D58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8B1C91E0-FF65-7379-0A85-203A6688B8FD}"/>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5C3C6F8-0743-A277-3801-86C8CD44FCC6}"/>
              </a:ext>
            </a:extLst>
          </p:cNvPr>
          <p:cNvSpPr>
            <a:spLocks noGrp="1"/>
          </p:cNvSpPr>
          <p:nvPr>
            <p:ph type="dt" sz="half" idx="10"/>
          </p:nvPr>
        </p:nvSpPr>
        <p:spPr/>
        <p:txBody>
          <a:bodyPr/>
          <a:lstStyle/>
          <a:p>
            <a:fld id="{DAA7C8B6-CF57-4A95-AF6C-A77E6C230ED3}" type="datetime1">
              <a:rPr lang="pt-BR" smtClean="0"/>
              <a:t>04/09/2023</a:t>
            </a:fld>
            <a:endParaRPr lang="pt-BR"/>
          </a:p>
        </p:txBody>
      </p:sp>
      <p:sp>
        <p:nvSpPr>
          <p:cNvPr id="5" name="Espaço Reservado para Rodapé 4">
            <a:extLst>
              <a:ext uri="{FF2B5EF4-FFF2-40B4-BE49-F238E27FC236}">
                <a16:creationId xmlns:a16="http://schemas.microsoft.com/office/drawing/2014/main" id="{BA1E6577-222D-2179-BA05-00B4C717F872}"/>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17225878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ogo + Blac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7893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E410D6-C8DC-901D-7FD5-DCD23B872F78}"/>
              </a:ext>
            </a:extLst>
          </p:cNvPr>
          <p:cNvSpPr>
            <a:spLocks noGrp="1"/>
          </p:cNvSpPr>
          <p:nvPr>
            <p:ph type="title"/>
          </p:nvPr>
        </p:nvSpPr>
        <p:spPr>
          <a:xfrm>
            <a:off x="623888" y="1709738"/>
            <a:ext cx="78867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DEE404F0-B42A-5F6B-47AB-77B51F85CED1}"/>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DE90AB31-2857-01B1-816A-929E4100F766}"/>
              </a:ext>
            </a:extLst>
          </p:cNvPr>
          <p:cNvSpPr>
            <a:spLocks noGrp="1"/>
          </p:cNvSpPr>
          <p:nvPr>
            <p:ph type="dt" sz="half" idx="10"/>
          </p:nvPr>
        </p:nvSpPr>
        <p:spPr/>
        <p:txBody>
          <a:bodyPr/>
          <a:lstStyle/>
          <a:p>
            <a:fld id="{34D50989-24C8-4023-9B0D-A6D249548FD9}" type="datetime1">
              <a:rPr lang="pt-BR" smtClean="0"/>
              <a:t>04/09/2023</a:t>
            </a:fld>
            <a:endParaRPr lang="pt-BR"/>
          </a:p>
        </p:txBody>
      </p:sp>
      <p:sp>
        <p:nvSpPr>
          <p:cNvPr id="5" name="Espaço Reservado para Rodapé 4">
            <a:extLst>
              <a:ext uri="{FF2B5EF4-FFF2-40B4-BE49-F238E27FC236}">
                <a16:creationId xmlns:a16="http://schemas.microsoft.com/office/drawing/2014/main" id="{3374D29E-A6A5-6CEC-3CBA-E804CA4574B7}"/>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318960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D71CD7-47BB-DBF2-5A89-38D337CD1076}"/>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508DD532-9B14-D558-3496-5F85A239ECEC}"/>
              </a:ext>
            </a:extLst>
          </p:cNvPr>
          <p:cNvSpPr>
            <a:spLocks noGrp="1"/>
          </p:cNvSpPr>
          <p:nvPr>
            <p:ph sz="half" idx="1"/>
          </p:nvPr>
        </p:nvSpPr>
        <p:spPr>
          <a:xfrm>
            <a:off x="628650" y="1825625"/>
            <a:ext cx="386715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822964AC-1D50-5342-4AD9-CF4A7C324DD9}"/>
              </a:ext>
            </a:extLst>
          </p:cNvPr>
          <p:cNvSpPr>
            <a:spLocks noGrp="1"/>
          </p:cNvSpPr>
          <p:nvPr>
            <p:ph sz="half" idx="2"/>
          </p:nvPr>
        </p:nvSpPr>
        <p:spPr>
          <a:xfrm>
            <a:off x="4648200" y="1825625"/>
            <a:ext cx="386715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49D74AA2-F851-8F8B-3E0F-A7AA25475F44}"/>
              </a:ext>
            </a:extLst>
          </p:cNvPr>
          <p:cNvSpPr>
            <a:spLocks noGrp="1"/>
          </p:cNvSpPr>
          <p:nvPr>
            <p:ph type="dt" sz="half" idx="10"/>
          </p:nvPr>
        </p:nvSpPr>
        <p:spPr/>
        <p:txBody>
          <a:bodyPr/>
          <a:lstStyle/>
          <a:p>
            <a:fld id="{8D9BC96A-9776-4585-A439-BC9E2DA226C1}" type="datetime1">
              <a:rPr lang="pt-BR" smtClean="0"/>
              <a:t>04/09/2023</a:t>
            </a:fld>
            <a:endParaRPr lang="pt-BR"/>
          </a:p>
        </p:txBody>
      </p:sp>
      <p:sp>
        <p:nvSpPr>
          <p:cNvPr id="6" name="Espaço Reservado para Rodapé 5">
            <a:extLst>
              <a:ext uri="{FF2B5EF4-FFF2-40B4-BE49-F238E27FC236}">
                <a16:creationId xmlns:a16="http://schemas.microsoft.com/office/drawing/2014/main" id="{C5BF9B63-A1C5-EDA1-7D82-71ADB98F054A}"/>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89147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222608-86B5-FD3C-BAAF-9D0FFCC5799D}"/>
              </a:ext>
            </a:extLst>
          </p:cNvPr>
          <p:cNvSpPr>
            <a:spLocks noGrp="1"/>
          </p:cNvSpPr>
          <p:nvPr>
            <p:ph type="title"/>
          </p:nvPr>
        </p:nvSpPr>
        <p:spPr>
          <a:xfrm>
            <a:off x="630238" y="365125"/>
            <a:ext cx="78867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F7845CF9-729C-FDAD-947C-75DF6CCC5605}"/>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FFD4DBAB-89B4-8D7A-FAA7-5F78E2AEE4D0}"/>
              </a:ext>
            </a:extLst>
          </p:cNvPr>
          <p:cNvSpPr>
            <a:spLocks noGrp="1"/>
          </p:cNvSpPr>
          <p:nvPr>
            <p:ph sz="half" idx="2"/>
          </p:nvPr>
        </p:nvSpPr>
        <p:spPr>
          <a:xfrm>
            <a:off x="630238" y="2505075"/>
            <a:ext cx="386873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9F1325C0-FEC8-144F-2860-660D11E6282F}"/>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6A429DD8-6C80-F443-4A47-F051496C42C0}"/>
              </a:ext>
            </a:extLst>
          </p:cNvPr>
          <p:cNvSpPr>
            <a:spLocks noGrp="1"/>
          </p:cNvSpPr>
          <p:nvPr>
            <p:ph sz="quarter" idx="4"/>
          </p:nvPr>
        </p:nvSpPr>
        <p:spPr>
          <a:xfrm>
            <a:off x="4629150" y="2505075"/>
            <a:ext cx="38877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526DCCCE-64BE-65DD-678A-3D5CFBFD8CE2}"/>
              </a:ext>
            </a:extLst>
          </p:cNvPr>
          <p:cNvSpPr>
            <a:spLocks noGrp="1"/>
          </p:cNvSpPr>
          <p:nvPr>
            <p:ph type="dt" sz="half" idx="10"/>
          </p:nvPr>
        </p:nvSpPr>
        <p:spPr/>
        <p:txBody>
          <a:bodyPr/>
          <a:lstStyle/>
          <a:p>
            <a:fld id="{7D12BE36-2922-4567-BD67-201EFA21BF6D}" type="datetime1">
              <a:rPr lang="pt-BR" smtClean="0"/>
              <a:t>04/09/2023</a:t>
            </a:fld>
            <a:endParaRPr lang="pt-BR"/>
          </a:p>
        </p:txBody>
      </p:sp>
      <p:sp>
        <p:nvSpPr>
          <p:cNvPr id="8" name="Espaço Reservado para Rodapé 7">
            <a:extLst>
              <a:ext uri="{FF2B5EF4-FFF2-40B4-BE49-F238E27FC236}">
                <a16:creationId xmlns:a16="http://schemas.microsoft.com/office/drawing/2014/main" id="{5BEBF7CB-82C8-0901-57BD-348BE3B4C462}"/>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2327402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614D30-D5C9-02EE-6036-F2944F34C32C}"/>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FFCEB696-0BCC-C487-025E-427827E1C2E8}"/>
              </a:ext>
            </a:extLst>
          </p:cNvPr>
          <p:cNvSpPr>
            <a:spLocks noGrp="1"/>
          </p:cNvSpPr>
          <p:nvPr>
            <p:ph type="dt" sz="half" idx="10"/>
          </p:nvPr>
        </p:nvSpPr>
        <p:spPr/>
        <p:txBody>
          <a:bodyPr/>
          <a:lstStyle/>
          <a:p>
            <a:fld id="{E5B462A9-4B1E-4013-BFB1-FC92225AC2F2}" type="datetime1">
              <a:rPr lang="pt-BR" smtClean="0"/>
              <a:t>04/09/2023</a:t>
            </a:fld>
            <a:endParaRPr lang="pt-BR"/>
          </a:p>
        </p:txBody>
      </p:sp>
      <p:sp>
        <p:nvSpPr>
          <p:cNvPr id="4" name="Espaço Reservado para Rodapé 3">
            <a:extLst>
              <a:ext uri="{FF2B5EF4-FFF2-40B4-BE49-F238E27FC236}">
                <a16:creationId xmlns:a16="http://schemas.microsoft.com/office/drawing/2014/main" id="{D668A590-A783-C45C-9CAB-CF65966E1514}"/>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1939715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73707019-9871-ECAE-B1F2-5C576FB51059}"/>
              </a:ext>
            </a:extLst>
          </p:cNvPr>
          <p:cNvSpPr>
            <a:spLocks noGrp="1"/>
          </p:cNvSpPr>
          <p:nvPr>
            <p:ph type="dt" sz="half" idx="10"/>
          </p:nvPr>
        </p:nvSpPr>
        <p:spPr/>
        <p:txBody>
          <a:bodyPr/>
          <a:lstStyle/>
          <a:p>
            <a:fld id="{D0E6EC7A-67E7-4978-9BAE-C8F82A40B13B}" type="datetime1">
              <a:rPr lang="pt-BR" smtClean="0"/>
              <a:t>04/09/2023</a:t>
            </a:fld>
            <a:endParaRPr lang="pt-BR"/>
          </a:p>
        </p:txBody>
      </p:sp>
      <p:sp>
        <p:nvSpPr>
          <p:cNvPr id="3" name="Espaço Reservado para Rodapé 2">
            <a:extLst>
              <a:ext uri="{FF2B5EF4-FFF2-40B4-BE49-F238E27FC236}">
                <a16:creationId xmlns:a16="http://schemas.microsoft.com/office/drawing/2014/main" id="{8BC33DF0-4FA4-2244-DF0B-C07F4393E7CC}"/>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3079862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E52987-1598-C408-632B-C1F899BF0D49}"/>
              </a:ext>
            </a:extLst>
          </p:cNvPr>
          <p:cNvSpPr>
            <a:spLocks noGrp="1"/>
          </p:cNvSpPr>
          <p:nvPr>
            <p:ph type="title"/>
          </p:nvPr>
        </p:nvSpPr>
        <p:spPr>
          <a:xfrm>
            <a:off x="630238" y="457200"/>
            <a:ext cx="2949575"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C575A4E3-B041-7DA8-FE56-EAB90F898466}"/>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D00238CE-64B4-EAF3-613E-0E9648F10C6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24D8C9F7-077D-8E57-6886-638B4098D864}"/>
              </a:ext>
            </a:extLst>
          </p:cNvPr>
          <p:cNvSpPr>
            <a:spLocks noGrp="1"/>
          </p:cNvSpPr>
          <p:nvPr>
            <p:ph type="dt" sz="half" idx="10"/>
          </p:nvPr>
        </p:nvSpPr>
        <p:spPr/>
        <p:txBody>
          <a:bodyPr/>
          <a:lstStyle/>
          <a:p>
            <a:fld id="{6E085A4E-80B8-47DD-9D9B-8E1B205CBB30}" type="datetime1">
              <a:rPr lang="pt-BR" smtClean="0"/>
              <a:t>04/09/2023</a:t>
            </a:fld>
            <a:endParaRPr lang="pt-BR"/>
          </a:p>
        </p:txBody>
      </p:sp>
      <p:sp>
        <p:nvSpPr>
          <p:cNvPr id="6" name="Espaço Reservado para Rodapé 5">
            <a:extLst>
              <a:ext uri="{FF2B5EF4-FFF2-40B4-BE49-F238E27FC236}">
                <a16:creationId xmlns:a16="http://schemas.microsoft.com/office/drawing/2014/main" id="{D27537BC-370C-9886-C056-C5C92C8E5EDD}"/>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4084736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3AAF15-8A6E-B125-F4EF-86E5730DE83A}"/>
              </a:ext>
            </a:extLst>
          </p:cNvPr>
          <p:cNvSpPr>
            <a:spLocks noGrp="1"/>
          </p:cNvSpPr>
          <p:nvPr>
            <p:ph type="title"/>
          </p:nvPr>
        </p:nvSpPr>
        <p:spPr>
          <a:xfrm>
            <a:off x="630238" y="457200"/>
            <a:ext cx="2949575"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6CDBF1DF-3904-D04A-5880-ABA7C7A93D52}"/>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51602EE0-BB41-4BE7-015E-B7A274588E8A}"/>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8187720A-2C76-D086-3DA8-BEB7E1FF4DC7}"/>
              </a:ext>
            </a:extLst>
          </p:cNvPr>
          <p:cNvSpPr>
            <a:spLocks noGrp="1"/>
          </p:cNvSpPr>
          <p:nvPr>
            <p:ph type="dt" sz="half" idx="10"/>
          </p:nvPr>
        </p:nvSpPr>
        <p:spPr/>
        <p:txBody>
          <a:bodyPr/>
          <a:lstStyle/>
          <a:p>
            <a:fld id="{F4E9A02C-D9AD-4B8C-9B93-B0980E8E86EB}" type="datetime1">
              <a:rPr lang="pt-BR" smtClean="0"/>
              <a:t>04/09/2023</a:t>
            </a:fld>
            <a:endParaRPr lang="pt-BR"/>
          </a:p>
        </p:txBody>
      </p:sp>
      <p:sp>
        <p:nvSpPr>
          <p:cNvPr id="6" name="Espaço Reservado para Rodapé 5">
            <a:extLst>
              <a:ext uri="{FF2B5EF4-FFF2-40B4-BE49-F238E27FC236}">
                <a16:creationId xmlns:a16="http://schemas.microsoft.com/office/drawing/2014/main" id="{EF695283-F022-01DD-66A6-636B27C772D8}"/>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374463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10" Type="http://schemas.openxmlformats.org/officeDocument/2006/relationships/image" Target="../media/image5.png"/><Relationship Id="rId4" Type="http://schemas.openxmlformats.org/officeDocument/2006/relationships/slideLayout" Target="../slideLayouts/slideLayout17.xml"/><Relationship Id="rId9"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800E7B77-23AE-E419-BDAC-01319A2B7D62}"/>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40896000-103C-CF5B-6F3E-A929FC1A2C3C}"/>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pt-BR" dirty="0"/>
              <a:t>Clique para editar os estilos de texto Mestres</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Data 3">
            <a:extLst>
              <a:ext uri="{FF2B5EF4-FFF2-40B4-BE49-F238E27FC236}">
                <a16:creationId xmlns:a16="http://schemas.microsoft.com/office/drawing/2014/main" id="{0075BF3A-4999-F5AE-0968-C152D038E614}"/>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2762D0-3A59-4B14-83BA-8E0FC8A60AB1}" type="datetime1">
              <a:rPr lang="pt-BR" smtClean="0"/>
              <a:t>04/09/2023</a:t>
            </a:fld>
            <a:endParaRPr lang="pt-BR"/>
          </a:p>
        </p:txBody>
      </p:sp>
      <p:sp>
        <p:nvSpPr>
          <p:cNvPr id="5" name="Espaço Reservado para Rodapé 4">
            <a:extLst>
              <a:ext uri="{FF2B5EF4-FFF2-40B4-BE49-F238E27FC236}">
                <a16:creationId xmlns:a16="http://schemas.microsoft.com/office/drawing/2014/main" id="{5F41B95A-F9F4-5C51-B984-BA4D32A90FB2}"/>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pic>
        <p:nvPicPr>
          <p:cNvPr id="7" name="Picture 16">
            <a:extLst>
              <a:ext uri="{FF2B5EF4-FFF2-40B4-BE49-F238E27FC236}">
                <a16:creationId xmlns:a16="http://schemas.microsoft.com/office/drawing/2014/main" id="{8A0A733A-2FB3-CDE1-495E-B932F4AA77D5}"/>
              </a:ext>
            </a:extLst>
          </p:cNvPr>
          <p:cNvPicPr>
            <a:picLocks noChangeAspect="1"/>
          </p:cNvPicPr>
          <p:nvPr userDrawn="1"/>
        </p:nvPicPr>
        <p:blipFill>
          <a:blip r:embed="rId15" cstate="print"/>
          <a:stretch>
            <a:fillRect/>
          </a:stretch>
        </p:blipFill>
        <p:spPr>
          <a:xfrm>
            <a:off x="7829017" y="329329"/>
            <a:ext cx="997107" cy="272893"/>
          </a:xfrm>
          <a:prstGeom prst="rect">
            <a:avLst/>
          </a:prstGeom>
        </p:spPr>
      </p:pic>
      <p:sp>
        <p:nvSpPr>
          <p:cNvPr id="8" name="Rectangle 13">
            <a:extLst>
              <a:ext uri="{FF2B5EF4-FFF2-40B4-BE49-F238E27FC236}">
                <a16:creationId xmlns:a16="http://schemas.microsoft.com/office/drawing/2014/main" id="{8F3A294C-1A0B-E930-21AE-3E6E21ADE64F}"/>
              </a:ext>
            </a:extLst>
          </p:cNvPr>
          <p:cNvSpPr/>
          <p:nvPr userDrawn="1"/>
        </p:nvSpPr>
        <p:spPr>
          <a:xfrm>
            <a:off x="8354334" y="6165304"/>
            <a:ext cx="789666" cy="41018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fld id="{CDC200F1-90C5-466D-872D-66C0CA0CF328}" type="slidenum">
              <a:rPr lang="pt-BR" smtClean="0"/>
              <a:pPr/>
              <a:t>‹nº›</a:t>
            </a:fld>
            <a:endParaRPr lang="en-US" dirty="0"/>
          </a:p>
        </p:txBody>
      </p:sp>
      <p:sp>
        <p:nvSpPr>
          <p:cNvPr id="9" name="Rectangle 10">
            <a:extLst>
              <a:ext uri="{FF2B5EF4-FFF2-40B4-BE49-F238E27FC236}">
                <a16:creationId xmlns:a16="http://schemas.microsoft.com/office/drawing/2014/main" id="{84478587-7D14-8988-4815-A66980D5D058}"/>
              </a:ext>
            </a:extLst>
          </p:cNvPr>
          <p:cNvSpPr/>
          <p:nvPr userDrawn="1"/>
        </p:nvSpPr>
        <p:spPr>
          <a:xfrm>
            <a:off x="0" y="6525344"/>
            <a:ext cx="2445026" cy="327285"/>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75990633"/>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9" name="Picture 6"/>
          <p:cNvPicPr>
            <a:picLocks noChangeAspect="1"/>
          </p:cNvPicPr>
          <p:nvPr userDrawn="1"/>
        </p:nvPicPr>
        <p:blipFill>
          <a:blip r:embed="rId9"/>
          <a:stretch>
            <a:fillRect/>
          </a:stretch>
        </p:blipFill>
        <p:spPr>
          <a:xfrm>
            <a:off x="0" y="2"/>
            <a:ext cx="9144000" cy="6864351"/>
          </a:xfrm>
          <a:prstGeom prst="rect">
            <a:avLst/>
          </a:prstGeom>
        </p:spPr>
      </p:pic>
      <p:pic>
        <p:nvPicPr>
          <p:cNvPr id="8" name="Imagem 7"/>
          <p:cNvPicPr>
            <a:picLocks noChangeAspect="1"/>
          </p:cNvPicPr>
          <p:nvPr userDrawn="1"/>
        </p:nvPicPr>
        <p:blipFill rotWithShape="1">
          <a:blip r:embed="rId10" cstate="print">
            <a:extLst>
              <a:ext uri="{28A0092B-C50C-407E-A947-70E740481C1C}">
                <a14:useLocalDpi xmlns:a14="http://schemas.microsoft.com/office/drawing/2010/main"/>
              </a:ext>
            </a:extLst>
          </a:blip>
          <a:srcRect l="-10475" t="-31201" b="-62954"/>
          <a:stretch/>
        </p:blipFill>
        <p:spPr>
          <a:xfrm>
            <a:off x="8382001" y="279400"/>
            <a:ext cx="533399" cy="304799"/>
          </a:xfrm>
          <a:prstGeom prst="rect">
            <a:avLst/>
          </a:prstGeom>
        </p:spPr>
      </p:pic>
    </p:spTree>
    <p:extLst>
      <p:ext uri="{BB962C8B-B14F-4D97-AF65-F5344CB8AC3E}">
        <p14:creationId xmlns:p14="http://schemas.microsoft.com/office/powerpoint/2010/main" val="4800732"/>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a:extLst>
              <a:ext uri="{FF2B5EF4-FFF2-40B4-BE49-F238E27FC236}">
                <a16:creationId xmlns:a16="http://schemas.microsoft.com/office/drawing/2014/main" id="{99E2FC07-A5E7-004D-AF47-CA34106B587C}"/>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6200" y="837363"/>
            <a:ext cx="9135541" cy="5138742"/>
          </a:xfrm>
          <a:prstGeom prst="rect">
            <a:avLst/>
          </a:prstGeom>
        </p:spPr>
      </p:pic>
      <p:pic>
        <p:nvPicPr>
          <p:cNvPr id="7" name="Imagem 1"/>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2969542" y="2997941"/>
            <a:ext cx="3204916" cy="862123"/>
          </a:xfrm>
          <a:prstGeom prst="rect">
            <a:avLst/>
          </a:prstGeom>
        </p:spPr>
      </p:pic>
    </p:spTree>
    <p:extLst>
      <p:ext uri="{BB962C8B-B14F-4D97-AF65-F5344CB8AC3E}">
        <p14:creationId xmlns:p14="http://schemas.microsoft.com/office/powerpoint/2010/main" val="2497679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597070" y="1525840"/>
            <a:ext cx="5976009" cy="1077218"/>
          </a:xfrm>
          <a:prstGeom prst="rect">
            <a:avLst/>
          </a:prstGeom>
          <a:noFill/>
        </p:spPr>
        <p:txBody>
          <a:bodyPr wrap="square" rtlCol="0">
            <a:spAutoFit/>
          </a:bodyPr>
          <a:lstStyle/>
          <a:p>
            <a:pPr algn="ctr"/>
            <a:r>
              <a:rPr lang="pt-BR" sz="2400" dirty="0">
                <a:solidFill>
                  <a:srgbClr val="ED145B"/>
                </a:solidFill>
                <a:latin typeface="Gotham HTF" pitchFamily="50" charset="0"/>
                <a:cs typeface="Gotham HTF Light"/>
              </a:rPr>
              <a:t>Engenharia de Software</a:t>
            </a:r>
            <a:endParaRPr lang="en-US" sz="3497" dirty="0">
              <a:solidFill>
                <a:srgbClr val="ED145B"/>
              </a:solidFill>
              <a:latin typeface="Gotham HTF" pitchFamily="50" charset="0"/>
              <a:cs typeface="Gotham HTF Light"/>
            </a:endParaRPr>
          </a:p>
          <a:p>
            <a:pPr algn="ctr"/>
            <a:r>
              <a:rPr lang="pt-BR" sz="2000" cap="all" dirty="0">
                <a:solidFill>
                  <a:srgbClr val="91A3AD"/>
                </a:solidFill>
                <a:latin typeface="Gotham HTF Light"/>
              </a:rPr>
              <a:t>Edge </a:t>
            </a:r>
            <a:r>
              <a:rPr lang="pt-BR" sz="2000" cap="all" dirty="0" err="1">
                <a:solidFill>
                  <a:srgbClr val="91A3AD"/>
                </a:solidFill>
                <a:latin typeface="Gotham HTF Light"/>
              </a:rPr>
              <a:t>computing</a:t>
            </a:r>
            <a:r>
              <a:rPr lang="pt-BR" sz="2000" cap="all" dirty="0">
                <a:solidFill>
                  <a:srgbClr val="91A3AD"/>
                </a:solidFill>
                <a:latin typeface="Gotham HTF Light"/>
              </a:rPr>
              <a:t> &amp; </a:t>
            </a:r>
            <a:r>
              <a:rPr lang="pt-BR" sz="2000" cap="all" dirty="0" err="1">
                <a:solidFill>
                  <a:srgbClr val="91A3AD"/>
                </a:solidFill>
                <a:latin typeface="Gotham HTF Light"/>
              </a:rPr>
              <a:t>computer</a:t>
            </a:r>
            <a:r>
              <a:rPr lang="pt-BR" sz="2000" cap="all" dirty="0">
                <a:solidFill>
                  <a:srgbClr val="91A3AD"/>
                </a:solidFill>
                <a:latin typeface="Gotham HTF Light"/>
              </a:rPr>
              <a:t> systems </a:t>
            </a:r>
          </a:p>
          <a:p>
            <a:pPr algn="ctr"/>
            <a:endParaRPr lang="en-US" sz="2000" dirty="0">
              <a:solidFill>
                <a:srgbClr val="91A3AD"/>
              </a:solidFill>
              <a:latin typeface="Gotham HTF Light"/>
              <a:cs typeface="Gotham HTF Light"/>
            </a:endParaRPr>
          </a:p>
        </p:txBody>
      </p:sp>
      <p:pic>
        <p:nvPicPr>
          <p:cNvPr id="6" name="Picture 7"/>
          <p:cNvPicPr>
            <a:picLocks noChangeAspect="1"/>
          </p:cNvPicPr>
          <p:nvPr/>
        </p:nvPicPr>
        <p:blipFill>
          <a:blip r:embed="rId2"/>
          <a:stretch>
            <a:fillRect/>
          </a:stretch>
        </p:blipFill>
        <p:spPr>
          <a:xfrm>
            <a:off x="263471" y="1031740"/>
            <a:ext cx="2044892" cy="2397260"/>
          </a:xfrm>
          <a:prstGeom prst="rect">
            <a:avLst/>
          </a:prstGeom>
        </p:spPr>
      </p:pic>
      <p:pic>
        <p:nvPicPr>
          <p:cNvPr id="11" name="Picture 8"/>
          <p:cNvPicPr>
            <a:picLocks noChangeAspect="1"/>
          </p:cNvPicPr>
          <p:nvPr/>
        </p:nvPicPr>
        <p:blipFill>
          <a:blip r:embed="rId3"/>
          <a:stretch>
            <a:fillRect/>
          </a:stretch>
        </p:blipFill>
        <p:spPr>
          <a:xfrm>
            <a:off x="6861784" y="3429000"/>
            <a:ext cx="2018746" cy="2397260"/>
          </a:xfrm>
          <a:prstGeom prst="rect">
            <a:avLst/>
          </a:prstGeom>
        </p:spPr>
      </p:pic>
      <p:sp>
        <p:nvSpPr>
          <p:cNvPr id="8" name="CaixaDeTexto 7">
            <a:extLst>
              <a:ext uri="{FF2B5EF4-FFF2-40B4-BE49-F238E27FC236}">
                <a16:creationId xmlns:a16="http://schemas.microsoft.com/office/drawing/2014/main" id="{FF2D797C-9004-4E71-9A05-AEC533C3C543}"/>
              </a:ext>
            </a:extLst>
          </p:cNvPr>
          <p:cNvSpPr txBox="1"/>
          <p:nvPr/>
        </p:nvSpPr>
        <p:spPr>
          <a:xfrm>
            <a:off x="1683010" y="3105835"/>
            <a:ext cx="5777981" cy="1200329"/>
          </a:xfrm>
          <a:prstGeom prst="rect">
            <a:avLst/>
          </a:prstGeom>
          <a:noFill/>
        </p:spPr>
        <p:txBody>
          <a:bodyPr wrap="square">
            <a:spAutoFit/>
          </a:bodyPr>
          <a:lstStyle/>
          <a:p>
            <a:pPr algn="ctr"/>
            <a:r>
              <a:rPr lang="pt-BR" sz="3600" dirty="0">
                <a:solidFill>
                  <a:srgbClr val="ED265B"/>
                </a:solidFill>
                <a:latin typeface="Gotham HTF Medium"/>
              </a:rPr>
              <a:t>Checkpoint 01 – O Caso da </a:t>
            </a:r>
            <a:r>
              <a:rPr lang="pt-BR" sz="3600" dirty="0" err="1">
                <a:solidFill>
                  <a:srgbClr val="ED265B"/>
                </a:solidFill>
                <a:latin typeface="Gotham HTF Medium"/>
              </a:rPr>
              <a:t>Vinheria</a:t>
            </a:r>
            <a:r>
              <a:rPr lang="pt-BR" sz="3600" dirty="0">
                <a:solidFill>
                  <a:srgbClr val="ED265B"/>
                </a:solidFill>
                <a:latin typeface="Gotham HTF Medium"/>
              </a:rPr>
              <a:t> Agnello</a:t>
            </a:r>
          </a:p>
        </p:txBody>
      </p:sp>
      <p:grpSp>
        <p:nvGrpSpPr>
          <p:cNvPr id="22" name="Agrupar 21">
            <a:extLst>
              <a:ext uri="{FF2B5EF4-FFF2-40B4-BE49-F238E27FC236}">
                <a16:creationId xmlns:a16="http://schemas.microsoft.com/office/drawing/2014/main" id="{75573A3E-34DC-2775-9C00-D54B073E771D}"/>
              </a:ext>
            </a:extLst>
          </p:cNvPr>
          <p:cNvGrpSpPr/>
          <p:nvPr/>
        </p:nvGrpSpPr>
        <p:grpSpPr>
          <a:xfrm>
            <a:off x="179512" y="5949280"/>
            <a:ext cx="5022312" cy="751853"/>
            <a:chOff x="1763688" y="4386590"/>
            <a:chExt cx="5022312" cy="751853"/>
          </a:xfrm>
        </p:grpSpPr>
        <p:sp>
          <p:nvSpPr>
            <p:cNvPr id="15" name="CaixaDeTexto 14">
              <a:extLst>
                <a:ext uri="{FF2B5EF4-FFF2-40B4-BE49-F238E27FC236}">
                  <a16:creationId xmlns:a16="http://schemas.microsoft.com/office/drawing/2014/main" id="{0E2E8EB7-77AA-4756-81C3-EA2F018D5F9F}"/>
                </a:ext>
              </a:extLst>
            </p:cNvPr>
            <p:cNvSpPr txBox="1"/>
            <p:nvPr/>
          </p:nvSpPr>
          <p:spPr>
            <a:xfrm>
              <a:off x="2192643" y="4386590"/>
              <a:ext cx="4593357" cy="338554"/>
            </a:xfrm>
            <a:prstGeom prst="rect">
              <a:avLst/>
            </a:prstGeom>
            <a:noFill/>
          </p:spPr>
          <p:txBody>
            <a:bodyPr wrap="square">
              <a:spAutoFit/>
            </a:bodyPr>
            <a:lstStyle/>
            <a:p>
              <a:r>
                <a:rPr lang="en-US" sz="1600" dirty="0">
                  <a:solidFill>
                    <a:srgbClr val="91A3AD"/>
                  </a:solidFill>
                  <a:latin typeface="Gotham HTF Light"/>
                  <a:cs typeface="Gotham HTF Light"/>
                </a:rPr>
                <a:t>Prof. Airton Y. C. </a:t>
              </a:r>
              <a:r>
                <a:rPr lang="en-US" sz="1600" dirty="0" err="1">
                  <a:solidFill>
                    <a:srgbClr val="91A3AD"/>
                  </a:solidFill>
                  <a:latin typeface="Gotham HTF Light"/>
                  <a:cs typeface="Gotham HTF Light"/>
                </a:rPr>
                <a:t>Toyofuku</a:t>
              </a:r>
              <a:r>
                <a:rPr lang="en-US" sz="1600" dirty="0">
                  <a:solidFill>
                    <a:srgbClr val="91A3AD"/>
                  </a:solidFill>
                  <a:latin typeface="Gotham HTF Light"/>
                  <a:cs typeface="Gotham HTF Light"/>
                </a:rPr>
                <a:t> </a:t>
              </a:r>
            </a:p>
          </p:txBody>
        </p:sp>
        <p:grpSp>
          <p:nvGrpSpPr>
            <p:cNvPr id="14" name="Google Shape;1218;p37">
              <a:extLst>
                <a:ext uri="{FF2B5EF4-FFF2-40B4-BE49-F238E27FC236}">
                  <a16:creationId xmlns:a16="http://schemas.microsoft.com/office/drawing/2014/main" id="{DD3164F3-E3ED-EBFB-6D27-687ADBCEA5D0}"/>
                </a:ext>
              </a:extLst>
            </p:cNvPr>
            <p:cNvGrpSpPr/>
            <p:nvPr/>
          </p:nvGrpSpPr>
          <p:grpSpPr>
            <a:xfrm>
              <a:off x="1763688" y="4837124"/>
              <a:ext cx="391001" cy="264085"/>
              <a:chOff x="564675" y="1700625"/>
              <a:chExt cx="465200" cy="314200"/>
            </a:xfrm>
          </p:grpSpPr>
          <p:sp>
            <p:nvSpPr>
              <p:cNvPr id="16" name="Google Shape;1219;p37">
                <a:extLst>
                  <a:ext uri="{FF2B5EF4-FFF2-40B4-BE49-F238E27FC236}">
                    <a16:creationId xmlns:a16="http://schemas.microsoft.com/office/drawing/2014/main" id="{A3D4D6E7-45A3-AEEE-E2C9-EC73E22D5F2F}"/>
                  </a:ext>
                </a:extLst>
              </p:cNvPr>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12175" cap="rnd" cmpd="sng">
                <a:solidFill>
                  <a:srgbClr val="ED265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20;p37">
                <a:extLst>
                  <a:ext uri="{FF2B5EF4-FFF2-40B4-BE49-F238E27FC236}">
                    <a16:creationId xmlns:a16="http://schemas.microsoft.com/office/drawing/2014/main" id="{8EE44E1A-7E42-86CA-6455-F362B2748903}"/>
                  </a:ext>
                </a:extLst>
              </p:cNvPr>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12175" cap="rnd" cmpd="sng">
                <a:solidFill>
                  <a:srgbClr val="ED265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21;p37">
                <a:extLst>
                  <a:ext uri="{FF2B5EF4-FFF2-40B4-BE49-F238E27FC236}">
                    <a16:creationId xmlns:a16="http://schemas.microsoft.com/office/drawing/2014/main" id="{3DB42376-FC85-5E3A-31CB-A81EF80C7D97}"/>
                  </a:ext>
                </a:extLst>
              </p:cNvPr>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12175" cap="rnd" cmpd="sng">
                <a:solidFill>
                  <a:srgbClr val="ED265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CaixaDeTexto 19">
              <a:extLst>
                <a:ext uri="{FF2B5EF4-FFF2-40B4-BE49-F238E27FC236}">
                  <a16:creationId xmlns:a16="http://schemas.microsoft.com/office/drawing/2014/main" id="{B5FDBB35-A9D5-B68D-A845-F38B00DEBA44}"/>
                </a:ext>
              </a:extLst>
            </p:cNvPr>
            <p:cNvSpPr txBox="1"/>
            <p:nvPr/>
          </p:nvSpPr>
          <p:spPr>
            <a:xfrm>
              <a:off x="2192643" y="4799889"/>
              <a:ext cx="3335601" cy="338554"/>
            </a:xfrm>
            <a:prstGeom prst="rect">
              <a:avLst/>
            </a:prstGeom>
            <a:noFill/>
          </p:spPr>
          <p:txBody>
            <a:bodyPr wrap="square">
              <a:spAutoFit/>
            </a:bodyPr>
            <a:lstStyle/>
            <a:p>
              <a:r>
                <a:rPr lang="en-US" sz="1600" dirty="0">
                  <a:solidFill>
                    <a:srgbClr val="91A3AD"/>
                  </a:solidFill>
                  <a:latin typeface="Gotham HTF Light"/>
                  <a:cs typeface="Gotham HTF Light"/>
                </a:rPr>
                <a:t>profairton.toyofuku@fiap.com.br</a:t>
              </a:r>
              <a:endParaRPr lang="pt-BR" sz="1600" dirty="0"/>
            </a:p>
          </p:txBody>
        </p:sp>
        <p:sp>
          <p:nvSpPr>
            <p:cNvPr id="21" name="Google Shape;1302;p37">
              <a:extLst>
                <a:ext uri="{FF2B5EF4-FFF2-40B4-BE49-F238E27FC236}">
                  <a16:creationId xmlns:a16="http://schemas.microsoft.com/office/drawing/2014/main" id="{DA865BD1-6404-C499-D9F8-D66F3D87DC36}"/>
                </a:ext>
              </a:extLst>
            </p:cNvPr>
            <p:cNvSpPr/>
            <p:nvPr/>
          </p:nvSpPr>
          <p:spPr>
            <a:xfrm>
              <a:off x="1798999" y="4386979"/>
              <a:ext cx="320378" cy="337776"/>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rgbClr val="ED145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94759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6">
            <a:extLst>
              <a:ext uri="{FF2B5EF4-FFF2-40B4-BE49-F238E27FC236}">
                <a16:creationId xmlns:a16="http://schemas.microsoft.com/office/drawing/2014/main" id="{225765AD-71F7-DC36-6CE8-E9873BEE1F3F}"/>
              </a:ext>
            </a:extLst>
          </p:cNvPr>
          <p:cNvSpPr txBox="1"/>
          <p:nvPr/>
        </p:nvSpPr>
        <p:spPr>
          <a:xfrm>
            <a:off x="228600" y="133350"/>
            <a:ext cx="6324600" cy="707886"/>
          </a:xfrm>
          <a:prstGeom prst="rect">
            <a:avLst/>
          </a:prstGeom>
          <a:noFill/>
        </p:spPr>
        <p:txBody>
          <a:bodyPr wrap="square" rtlCol="0">
            <a:spAutoFit/>
          </a:bodyPr>
          <a:lstStyle/>
          <a:p>
            <a:r>
              <a:rPr lang="pt-BR" sz="4000" dirty="0">
                <a:solidFill>
                  <a:srgbClr val="ED145B"/>
                </a:solidFill>
                <a:latin typeface="Gotham HTF" pitchFamily="50" charset="0"/>
                <a:cs typeface="Gotham HTF Light"/>
              </a:rPr>
              <a:t>Apresentação</a:t>
            </a:r>
          </a:p>
        </p:txBody>
      </p:sp>
      <p:pic>
        <p:nvPicPr>
          <p:cNvPr id="2" name="Imagem 1" descr="Garrafa de vinho">
            <a:extLst>
              <a:ext uri="{FF2B5EF4-FFF2-40B4-BE49-F238E27FC236}">
                <a16:creationId xmlns:a16="http://schemas.microsoft.com/office/drawing/2014/main" id="{3B7BC6E4-90B7-2BD2-E953-4D30C68027A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16016" y="1857894"/>
            <a:ext cx="4032448" cy="2677098"/>
          </a:xfrm>
          <a:prstGeom prst="rect">
            <a:avLst/>
          </a:prstGeom>
        </p:spPr>
      </p:pic>
      <p:sp>
        <p:nvSpPr>
          <p:cNvPr id="3" name="CaixaDeTexto 2">
            <a:extLst>
              <a:ext uri="{FF2B5EF4-FFF2-40B4-BE49-F238E27FC236}">
                <a16:creationId xmlns:a16="http://schemas.microsoft.com/office/drawing/2014/main" id="{D28884C8-A976-6ED6-9B46-8AAA9B0D85A4}"/>
              </a:ext>
            </a:extLst>
          </p:cNvPr>
          <p:cNvSpPr txBox="1"/>
          <p:nvPr/>
        </p:nvSpPr>
        <p:spPr>
          <a:xfrm>
            <a:off x="4788024" y="4636474"/>
            <a:ext cx="3888432" cy="415498"/>
          </a:xfrm>
          <a:prstGeom prst="rect">
            <a:avLst/>
          </a:prstGeom>
          <a:noFill/>
        </p:spPr>
        <p:txBody>
          <a:bodyPr wrap="square">
            <a:spAutoFit/>
          </a:bodyPr>
          <a:lstStyle/>
          <a:p>
            <a:pPr algn="ctr"/>
            <a:r>
              <a:rPr lang="pt-BR" sz="1050"/>
              <a:t>Fonte: https://www.vivaovinho.com.br/www-tbfoto-com-brvinheria-percussi-spsp-05062013foto-t/</a:t>
            </a:r>
            <a:endParaRPr lang="pt-BR" sz="1050" dirty="0"/>
          </a:p>
        </p:txBody>
      </p:sp>
      <p:sp>
        <p:nvSpPr>
          <p:cNvPr id="8" name="CaixaDeTexto 7">
            <a:extLst>
              <a:ext uri="{FF2B5EF4-FFF2-40B4-BE49-F238E27FC236}">
                <a16:creationId xmlns:a16="http://schemas.microsoft.com/office/drawing/2014/main" id="{AA7E6ED8-641F-BE2B-A6B8-49A16EE106E1}"/>
              </a:ext>
            </a:extLst>
          </p:cNvPr>
          <p:cNvSpPr txBox="1"/>
          <p:nvPr/>
        </p:nvSpPr>
        <p:spPr>
          <a:xfrm>
            <a:off x="539552" y="1891812"/>
            <a:ext cx="3672408" cy="3042821"/>
          </a:xfrm>
          <a:prstGeom prst="rect">
            <a:avLst/>
          </a:prstGeom>
          <a:noFill/>
        </p:spPr>
        <p:txBody>
          <a:bodyPr wrap="square">
            <a:spAutoFit/>
          </a:bodyPr>
          <a:lstStyle/>
          <a:p>
            <a:pPr algn="just">
              <a:lnSpc>
                <a:spcPct val="107000"/>
              </a:lnSpc>
              <a:spcAft>
                <a:spcPts val="800"/>
              </a:spcAft>
            </a:pPr>
            <a:r>
              <a:rPr lang="pt-BR" sz="1800" dirty="0">
                <a:effectLst/>
                <a:latin typeface="Gotham HTF"/>
                <a:ea typeface="Calibri" panose="020F0502020204030204" pitchFamily="34" charset="0"/>
                <a:cs typeface="Calibri" panose="020F0502020204030204" pitchFamily="34" charset="0"/>
              </a:rPr>
              <a:t>O caso apresenta uma </a:t>
            </a:r>
            <a:r>
              <a:rPr lang="pt-BR" sz="1800" dirty="0" err="1">
                <a:effectLst/>
                <a:latin typeface="Gotham HTF"/>
                <a:ea typeface="Calibri" panose="020F0502020204030204" pitchFamily="34" charset="0"/>
                <a:cs typeface="Calibri" panose="020F0502020204030204" pitchFamily="34" charset="0"/>
              </a:rPr>
              <a:t>vinheria</a:t>
            </a:r>
            <a:r>
              <a:rPr lang="pt-BR" sz="1800" dirty="0">
                <a:effectLst/>
                <a:latin typeface="Gotham HTF"/>
                <a:ea typeface="Calibri" panose="020F0502020204030204" pitchFamily="34" charset="0"/>
                <a:cs typeface="Calibri" panose="020F0502020204030204" pitchFamily="34" charset="0"/>
              </a:rPr>
              <a:t> tradicional, que opera como loja física, e que está demandando o desenvolvimento de um portal de e-commerce, para começar a vender também na Internet, mas com uma exigência básica: que a loja virtual consiga criar uma experiência do usuário similar à do atendimento presencial em sua loja física.</a:t>
            </a:r>
            <a:endParaRPr lang="pt-BR" sz="1600" dirty="0">
              <a:effectLst/>
              <a:latin typeface="Gotham HTF"/>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75698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6">
            <a:extLst>
              <a:ext uri="{FF2B5EF4-FFF2-40B4-BE49-F238E27FC236}">
                <a16:creationId xmlns:a16="http://schemas.microsoft.com/office/drawing/2014/main" id="{225765AD-71F7-DC36-6CE8-E9873BEE1F3F}"/>
              </a:ext>
            </a:extLst>
          </p:cNvPr>
          <p:cNvSpPr txBox="1"/>
          <p:nvPr/>
        </p:nvSpPr>
        <p:spPr>
          <a:xfrm>
            <a:off x="228600" y="133350"/>
            <a:ext cx="7799784" cy="1323439"/>
          </a:xfrm>
          <a:prstGeom prst="rect">
            <a:avLst/>
          </a:prstGeom>
          <a:noFill/>
        </p:spPr>
        <p:txBody>
          <a:bodyPr wrap="square" rtlCol="0">
            <a:spAutoFit/>
          </a:bodyPr>
          <a:lstStyle/>
          <a:p>
            <a:r>
              <a:rPr lang="pt-BR" sz="4000" dirty="0">
                <a:solidFill>
                  <a:srgbClr val="ED145B"/>
                </a:solidFill>
                <a:latin typeface="Gotham HTF" pitchFamily="50" charset="0"/>
                <a:cs typeface="Gotham HTF Light"/>
              </a:rPr>
              <a:t>Fatores que podem influenciar a qualidade do vinho</a:t>
            </a:r>
          </a:p>
        </p:txBody>
      </p:sp>
      <p:sp>
        <p:nvSpPr>
          <p:cNvPr id="4" name="Espaço Reservado para Conteúdo 6">
            <a:extLst>
              <a:ext uri="{FF2B5EF4-FFF2-40B4-BE49-F238E27FC236}">
                <a16:creationId xmlns:a16="http://schemas.microsoft.com/office/drawing/2014/main" id="{55FB9BCE-978B-9C4D-0F81-61B376DC67AA}"/>
              </a:ext>
            </a:extLst>
          </p:cNvPr>
          <p:cNvSpPr txBox="1">
            <a:spLocks/>
          </p:cNvSpPr>
          <p:nvPr/>
        </p:nvSpPr>
        <p:spPr>
          <a:xfrm>
            <a:off x="1547664" y="1484784"/>
            <a:ext cx="7560840" cy="497673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pt-BR" sz="2400" b="1" dirty="0">
                <a:latin typeface="Gotham HTF"/>
              </a:rPr>
              <a:t>Luminosidade:</a:t>
            </a:r>
          </a:p>
          <a:p>
            <a:pPr marL="0" indent="0">
              <a:lnSpc>
                <a:spcPct val="100000"/>
              </a:lnSpc>
              <a:spcBef>
                <a:spcPts val="0"/>
              </a:spcBef>
              <a:buFont typeface="Arial" panose="020B0604020202020204" pitchFamily="34" charset="0"/>
              <a:buNone/>
            </a:pPr>
            <a:r>
              <a:rPr lang="pt-BR" sz="1600" dirty="0">
                <a:latin typeface="Gotham HTF"/>
              </a:rPr>
              <a:t>A iluminação deve ser muito suave. Os vinhos agradecem lugares com penumbra, especialmente os brancos e espumantes, que sofrem mais com o contato com a luz.</a:t>
            </a:r>
          </a:p>
          <a:p>
            <a:pPr marL="0" indent="0">
              <a:lnSpc>
                <a:spcPct val="100000"/>
              </a:lnSpc>
              <a:spcBef>
                <a:spcPts val="0"/>
              </a:spcBef>
              <a:buFont typeface="Arial" panose="020B0604020202020204" pitchFamily="34" charset="0"/>
              <a:buNone/>
            </a:pPr>
            <a:r>
              <a:rPr lang="pt-BR" sz="1600" dirty="0">
                <a:latin typeface="Gotham HTF"/>
              </a:rPr>
              <a:t>Raios ultravioletas, por exemplo, causam alterações nos compostos orgânicos, iniciando reações químicas que podem gerar resultados desagradáveis.</a:t>
            </a:r>
          </a:p>
          <a:p>
            <a:pPr marL="0" indent="0">
              <a:lnSpc>
                <a:spcPct val="100000"/>
              </a:lnSpc>
              <a:spcBef>
                <a:spcPts val="0"/>
              </a:spcBef>
              <a:buFont typeface="Arial" panose="020B0604020202020204" pitchFamily="34" charset="0"/>
              <a:buNone/>
            </a:pPr>
            <a:endParaRPr lang="pt-BR" sz="2400" b="1" dirty="0">
              <a:latin typeface="Gotham HTF"/>
            </a:endParaRPr>
          </a:p>
          <a:p>
            <a:pPr marL="0" indent="0">
              <a:lnSpc>
                <a:spcPct val="100000"/>
              </a:lnSpc>
              <a:spcBef>
                <a:spcPts val="0"/>
              </a:spcBef>
              <a:buFont typeface="Arial" panose="020B0604020202020204" pitchFamily="34" charset="0"/>
              <a:buNone/>
            </a:pPr>
            <a:r>
              <a:rPr lang="pt-BR" sz="2400" b="1" dirty="0">
                <a:latin typeface="Gotham HTF"/>
              </a:rPr>
              <a:t>Temperatura:</a:t>
            </a:r>
          </a:p>
          <a:p>
            <a:pPr marL="0" indent="0">
              <a:lnSpc>
                <a:spcPct val="100000"/>
              </a:lnSpc>
              <a:spcBef>
                <a:spcPts val="0"/>
              </a:spcBef>
              <a:buFont typeface="Arial" panose="020B0604020202020204" pitchFamily="34" charset="0"/>
              <a:buNone/>
            </a:pPr>
            <a:r>
              <a:rPr lang="pt-BR" sz="1600" dirty="0">
                <a:latin typeface="Gotham HTF"/>
              </a:rPr>
              <a:t>O calor excessivo rapidamente termina com a vida do vinho e as flutuações térmicas de mais de 3°C podem causar o aparecimento de aromas indesejados.</a:t>
            </a:r>
          </a:p>
          <a:p>
            <a:pPr marL="0" indent="0">
              <a:lnSpc>
                <a:spcPct val="100000"/>
              </a:lnSpc>
              <a:spcBef>
                <a:spcPts val="0"/>
              </a:spcBef>
              <a:buFont typeface="Arial" panose="020B0604020202020204" pitchFamily="34" charset="0"/>
              <a:buNone/>
            </a:pPr>
            <a:r>
              <a:rPr lang="pt-BR" sz="1600" dirty="0">
                <a:latin typeface="Gotham HTF"/>
              </a:rPr>
              <a:t>A situação perfeita seria que ficassem constantemente sob uma temperatura de cerca de 13°C (segundo estudo de Alexander </a:t>
            </a:r>
            <a:r>
              <a:rPr lang="pt-BR" sz="1600" dirty="0" err="1">
                <a:latin typeface="Gotham HTF"/>
              </a:rPr>
              <a:t>Pandell</a:t>
            </a:r>
            <a:r>
              <a:rPr lang="pt-BR" sz="1600" dirty="0">
                <a:latin typeface="Gotham HTF"/>
              </a:rPr>
              <a:t>, PhD, Universidade da Califórnia).</a:t>
            </a:r>
          </a:p>
          <a:p>
            <a:pPr marL="0" indent="0">
              <a:lnSpc>
                <a:spcPct val="100000"/>
              </a:lnSpc>
              <a:spcBef>
                <a:spcPts val="0"/>
              </a:spcBef>
              <a:buFont typeface="Arial" panose="020B0604020202020204" pitchFamily="34" charset="0"/>
              <a:buNone/>
            </a:pPr>
            <a:endParaRPr lang="pt-BR" sz="1600" dirty="0">
              <a:latin typeface="Gotham HTF"/>
            </a:endParaRPr>
          </a:p>
          <a:p>
            <a:pPr marL="0" indent="0">
              <a:lnSpc>
                <a:spcPct val="100000"/>
              </a:lnSpc>
              <a:spcBef>
                <a:spcPts val="0"/>
              </a:spcBef>
              <a:buNone/>
            </a:pPr>
            <a:r>
              <a:rPr lang="pt-BR" sz="2400" b="1" dirty="0">
                <a:latin typeface="Gotham HTF"/>
              </a:rPr>
              <a:t>Umidade:</a:t>
            </a:r>
          </a:p>
          <a:p>
            <a:pPr marL="0" indent="0">
              <a:lnSpc>
                <a:spcPct val="100000"/>
              </a:lnSpc>
              <a:spcBef>
                <a:spcPts val="0"/>
              </a:spcBef>
              <a:buNone/>
            </a:pPr>
            <a:r>
              <a:rPr lang="pt-BR" sz="1600" dirty="0">
                <a:latin typeface="Gotham HTF"/>
              </a:rPr>
              <a:t>A falta de umidade pode levar, por exemplo, ao ressecamento do vedante, provocando uma má vedação da garrafa, com risco de oxidação do líquido.</a:t>
            </a:r>
          </a:p>
          <a:p>
            <a:pPr marL="0" indent="0">
              <a:lnSpc>
                <a:spcPct val="100000"/>
              </a:lnSpc>
              <a:spcBef>
                <a:spcPts val="0"/>
              </a:spcBef>
              <a:buNone/>
            </a:pPr>
            <a:r>
              <a:rPr lang="pt-BR" sz="1600" dirty="0">
                <a:latin typeface="Gotham HTF"/>
              </a:rPr>
              <a:t>Já o excesso de umidade pode danificar os rótulos, bem como promover a proliferação de fungos.</a:t>
            </a:r>
          </a:p>
          <a:p>
            <a:pPr marL="0" indent="0">
              <a:lnSpc>
                <a:spcPct val="100000"/>
              </a:lnSpc>
              <a:spcBef>
                <a:spcPts val="0"/>
              </a:spcBef>
              <a:buNone/>
            </a:pPr>
            <a:r>
              <a:rPr lang="pt-BR" sz="1600" dirty="0">
                <a:latin typeface="Gotham HTF"/>
              </a:rPr>
              <a:t>O ideal é que seja próxima a 70% (com variação em torno de 60% a 80%).</a:t>
            </a:r>
          </a:p>
          <a:p>
            <a:pPr marL="0" indent="0">
              <a:lnSpc>
                <a:spcPct val="100000"/>
              </a:lnSpc>
              <a:spcBef>
                <a:spcPts val="0"/>
              </a:spcBef>
              <a:buFont typeface="Arial" panose="020B0604020202020204" pitchFamily="34" charset="0"/>
              <a:buNone/>
            </a:pPr>
            <a:endParaRPr lang="pt-BR" sz="1600" dirty="0">
              <a:latin typeface="Gotham HTF"/>
            </a:endParaRPr>
          </a:p>
        </p:txBody>
      </p:sp>
      <p:pic>
        <p:nvPicPr>
          <p:cNvPr id="5" name="Imagem 4" descr="Ícone&#10;&#10;Descrição gerada automaticamente">
            <a:extLst>
              <a:ext uri="{FF2B5EF4-FFF2-40B4-BE49-F238E27FC236}">
                <a16:creationId xmlns:a16="http://schemas.microsoft.com/office/drawing/2014/main" id="{FD202710-1378-404B-9409-ED6EEE1EE1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309" y="3419040"/>
            <a:ext cx="1148347" cy="1018072"/>
          </a:xfrm>
          <a:prstGeom prst="rect">
            <a:avLst/>
          </a:prstGeom>
        </p:spPr>
      </p:pic>
      <p:pic>
        <p:nvPicPr>
          <p:cNvPr id="6" name="Imagem 5">
            <a:extLst>
              <a:ext uri="{FF2B5EF4-FFF2-40B4-BE49-F238E27FC236}">
                <a16:creationId xmlns:a16="http://schemas.microsoft.com/office/drawing/2014/main" id="{01332A50-C1B7-579B-987A-C9D4C9E2D369}"/>
              </a:ext>
            </a:extLst>
          </p:cNvPr>
          <p:cNvPicPr>
            <a:picLocks noChangeAspect="1"/>
          </p:cNvPicPr>
          <p:nvPr/>
        </p:nvPicPr>
        <p:blipFill>
          <a:blip r:embed="rId3"/>
          <a:stretch>
            <a:fillRect/>
          </a:stretch>
        </p:blipFill>
        <p:spPr>
          <a:xfrm>
            <a:off x="395536" y="5147232"/>
            <a:ext cx="862816" cy="1018072"/>
          </a:xfrm>
          <a:prstGeom prst="rect">
            <a:avLst/>
          </a:prstGeom>
        </p:spPr>
      </p:pic>
      <p:pic>
        <p:nvPicPr>
          <p:cNvPr id="7" name="Imagem 6">
            <a:extLst>
              <a:ext uri="{FF2B5EF4-FFF2-40B4-BE49-F238E27FC236}">
                <a16:creationId xmlns:a16="http://schemas.microsoft.com/office/drawing/2014/main" id="{1B2EA5B7-9156-9056-49CD-4D498C657F6C}"/>
              </a:ext>
            </a:extLst>
          </p:cNvPr>
          <p:cNvPicPr>
            <a:picLocks noChangeAspect="1"/>
          </p:cNvPicPr>
          <p:nvPr/>
        </p:nvPicPr>
        <p:blipFill>
          <a:blip r:embed="rId4"/>
          <a:stretch>
            <a:fillRect/>
          </a:stretch>
        </p:blipFill>
        <p:spPr>
          <a:xfrm>
            <a:off x="248205" y="1737380"/>
            <a:ext cx="1227451" cy="1115556"/>
          </a:xfrm>
          <a:prstGeom prst="rect">
            <a:avLst/>
          </a:prstGeom>
        </p:spPr>
      </p:pic>
    </p:spTree>
    <p:extLst>
      <p:ext uri="{BB962C8B-B14F-4D97-AF65-F5344CB8AC3E}">
        <p14:creationId xmlns:p14="http://schemas.microsoft.com/office/powerpoint/2010/main" val="2905412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a:extLst>
              <a:ext uri="{FF2B5EF4-FFF2-40B4-BE49-F238E27FC236}">
                <a16:creationId xmlns:a16="http://schemas.microsoft.com/office/drawing/2014/main" id="{C0D41A67-6D24-3E91-D51F-A72C7A2BEB24}"/>
              </a:ext>
            </a:extLst>
          </p:cNvPr>
          <p:cNvSpPr txBox="1"/>
          <p:nvPr/>
        </p:nvSpPr>
        <p:spPr>
          <a:xfrm>
            <a:off x="228600" y="133350"/>
            <a:ext cx="6324600" cy="707886"/>
          </a:xfrm>
          <a:prstGeom prst="rect">
            <a:avLst/>
          </a:prstGeom>
          <a:noFill/>
        </p:spPr>
        <p:txBody>
          <a:bodyPr wrap="square" rtlCol="0">
            <a:spAutoFit/>
          </a:bodyPr>
          <a:lstStyle/>
          <a:p>
            <a:r>
              <a:rPr lang="pt-BR" sz="4000" dirty="0">
                <a:solidFill>
                  <a:srgbClr val="ED145B"/>
                </a:solidFill>
                <a:latin typeface="Gotham HTF" pitchFamily="50" charset="0"/>
                <a:cs typeface="Gotham HTF Light"/>
              </a:rPr>
              <a:t>Descrição do Desafio</a:t>
            </a:r>
          </a:p>
        </p:txBody>
      </p:sp>
      <p:sp>
        <p:nvSpPr>
          <p:cNvPr id="3" name="Espaço Reservado para Conteúdo 6">
            <a:extLst>
              <a:ext uri="{FF2B5EF4-FFF2-40B4-BE49-F238E27FC236}">
                <a16:creationId xmlns:a16="http://schemas.microsoft.com/office/drawing/2014/main" id="{EA75D3A9-C1BC-8254-7ED7-38D17E562260}"/>
              </a:ext>
            </a:extLst>
          </p:cNvPr>
          <p:cNvSpPr txBox="1">
            <a:spLocks/>
          </p:cNvSpPr>
          <p:nvPr/>
        </p:nvSpPr>
        <p:spPr>
          <a:xfrm>
            <a:off x="323528" y="940635"/>
            <a:ext cx="8280920" cy="497673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pt-BR" sz="1600" dirty="0">
                <a:latin typeface="Gotham HTF"/>
              </a:rPr>
              <a:t>Vocês foram contratados pela </a:t>
            </a:r>
            <a:r>
              <a:rPr lang="pt-BR" sz="1600" dirty="0" err="1">
                <a:latin typeface="Gotham HTF"/>
              </a:rPr>
              <a:t>Vinheria</a:t>
            </a:r>
            <a:r>
              <a:rPr lang="pt-BR" sz="1600" dirty="0">
                <a:latin typeface="Gotham HTF"/>
              </a:rPr>
              <a:t> Agnello para desenvolver um sistema de monitoramento a ser instalado no ambiente em que os vinhos são armazenados. O dono a </a:t>
            </a:r>
            <a:r>
              <a:rPr lang="pt-BR" sz="1600" dirty="0" err="1">
                <a:latin typeface="Gotham HTF"/>
              </a:rPr>
              <a:t>Vinheria</a:t>
            </a:r>
            <a:r>
              <a:rPr lang="pt-BR" sz="1600" dirty="0">
                <a:latin typeface="Gotham HTF"/>
              </a:rPr>
              <a:t> informou que a qualidade do vinho é influenciada diretamente pelas condições de temperatura, umidade e luminosidade do ambiente. Neste primeiro momento, você propôs ao dono da </a:t>
            </a:r>
            <a:r>
              <a:rPr lang="pt-BR" sz="1600" dirty="0" err="1">
                <a:latin typeface="Gotham HTF"/>
              </a:rPr>
              <a:t>Vinheria</a:t>
            </a:r>
            <a:r>
              <a:rPr lang="pt-BR" sz="1600" dirty="0">
                <a:latin typeface="Gotham HTF"/>
              </a:rPr>
              <a:t> um projeto em etapas, de modo que seu 1° desafio é:</a:t>
            </a:r>
          </a:p>
          <a:p>
            <a:pPr marL="0" indent="0">
              <a:lnSpc>
                <a:spcPct val="100000"/>
              </a:lnSpc>
              <a:spcBef>
                <a:spcPts val="0"/>
              </a:spcBef>
              <a:buFont typeface="Arial" panose="020B0604020202020204" pitchFamily="34" charset="0"/>
              <a:buNone/>
            </a:pPr>
            <a:endParaRPr lang="pt-BR" sz="1600" dirty="0">
              <a:latin typeface="Gotham HTF"/>
            </a:endParaRPr>
          </a:p>
          <a:p>
            <a:pPr>
              <a:lnSpc>
                <a:spcPct val="100000"/>
              </a:lnSpc>
              <a:spcBef>
                <a:spcPts val="0"/>
              </a:spcBef>
              <a:buFontTx/>
              <a:buChar char="-"/>
            </a:pPr>
            <a:r>
              <a:rPr lang="pt-BR" sz="1600" dirty="0">
                <a:latin typeface="Gotham HTF"/>
              </a:rPr>
              <a:t>Elaborar um sistema usando Arduino que faça a captura das informações de luminosidade do ambiente.  Para isso pesquise sobre o LDR. Verifique como eles funcionam e como poderiam ser usados no projeto.</a:t>
            </a:r>
          </a:p>
          <a:p>
            <a:pPr>
              <a:lnSpc>
                <a:spcPct val="100000"/>
              </a:lnSpc>
              <a:spcBef>
                <a:spcPts val="0"/>
              </a:spcBef>
              <a:buFontTx/>
              <a:buChar char="-"/>
            </a:pPr>
            <a:endParaRPr lang="pt-BR" sz="1600" dirty="0">
              <a:latin typeface="Gotham HTF"/>
            </a:endParaRPr>
          </a:p>
          <a:p>
            <a:pPr>
              <a:lnSpc>
                <a:spcPct val="100000"/>
              </a:lnSpc>
              <a:spcBef>
                <a:spcPts val="0"/>
              </a:spcBef>
              <a:buFontTx/>
              <a:buChar char="-"/>
            </a:pPr>
            <a:r>
              <a:rPr lang="pt-BR" sz="1600" dirty="0">
                <a:latin typeface="Gotham HTF"/>
              </a:rPr>
              <a:t>De posse dos dados coletados, implemente um sistema de alarme, utilizando LEDs, para sinalizar quando o a ambiente estiver OK, ou quando alguma grandeza estiver fora dos limites estipulados.  Use um LED verde para indicar que está OK, um LED amarelo para indica que está em níveis de alerta e um LED Vermelho para indicar que tem algum problema.</a:t>
            </a:r>
          </a:p>
          <a:p>
            <a:pPr>
              <a:lnSpc>
                <a:spcPct val="100000"/>
              </a:lnSpc>
              <a:spcBef>
                <a:spcPts val="0"/>
              </a:spcBef>
              <a:buFontTx/>
              <a:buChar char="-"/>
            </a:pPr>
            <a:endParaRPr lang="pt-BR" sz="1600" dirty="0">
              <a:latin typeface="Gotham HTF"/>
            </a:endParaRPr>
          </a:p>
          <a:p>
            <a:pPr>
              <a:lnSpc>
                <a:spcPct val="100000"/>
              </a:lnSpc>
              <a:spcBef>
                <a:spcPts val="0"/>
              </a:spcBef>
              <a:buFontTx/>
              <a:buChar char="-"/>
            </a:pPr>
            <a:r>
              <a:rPr lang="pt-BR" sz="1600" dirty="0">
                <a:latin typeface="Gotham HTF"/>
              </a:rPr>
              <a:t>Quando a luminosidade estiver em nível de alerta, deve soar uma buzina (</a:t>
            </a:r>
            <a:r>
              <a:rPr lang="pt-BR" sz="1600" dirty="0" err="1">
                <a:latin typeface="Gotham HTF"/>
              </a:rPr>
              <a:t>buzzer</a:t>
            </a:r>
            <a:r>
              <a:rPr lang="pt-BR" sz="1600" dirty="0">
                <a:latin typeface="Gotham HTF"/>
              </a:rPr>
              <a:t>) por 3 segundos. A buzina volta a soar caso a luminosidade permaneça em nível de alerta.</a:t>
            </a:r>
          </a:p>
        </p:txBody>
      </p:sp>
    </p:spTree>
    <p:extLst>
      <p:ext uri="{BB962C8B-B14F-4D97-AF65-F5344CB8AC3E}">
        <p14:creationId xmlns:p14="http://schemas.microsoft.com/office/powerpoint/2010/main" val="2017745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6">
            <a:extLst>
              <a:ext uri="{FF2B5EF4-FFF2-40B4-BE49-F238E27FC236}">
                <a16:creationId xmlns:a16="http://schemas.microsoft.com/office/drawing/2014/main" id="{225765AD-71F7-DC36-6CE8-E9873BEE1F3F}"/>
              </a:ext>
            </a:extLst>
          </p:cNvPr>
          <p:cNvSpPr txBox="1"/>
          <p:nvPr/>
        </p:nvSpPr>
        <p:spPr>
          <a:xfrm>
            <a:off x="228600" y="133350"/>
            <a:ext cx="6324600" cy="707886"/>
          </a:xfrm>
          <a:prstGeom prst="rect">
            <a:avLst/>
          </a:prstGeom>
          <a:noFill/>
        </p:spPr>
        <p:txBody>
          <a:bodyPr wrap="square" rtlCol="0">
            <a:spAutoFit/>
          </a:bodyPr>
          <a:lstStyle/>
          <a:p>
            <a:r>
              <a:rPr lang="pt-BR" sz="4000" dirty="0">
                <a:solidFill>
                  <a:srgbClr val="ED145B"/>
                </a:solidFill>
                <a:latin typeface="Gotham HTF" pitchFamily="50" charset="0"/>
                <a:cs typeface="Gotham HTF Light"/>
              </a:rPr>
              <a:t>Avaliação</a:t>
            </a:r>
          </a:p>
        </p:txBody>
      </p:sp>
      <p:sp>
        <p:nvSpPr>
          <p:cNvPr id="2" name="CaixaDeTexto 1">
            <a:extLst>
              <a:ext uri="{FF2B5EF4-FFF2-40B4-BE49-F238E27FC236}">
                <a16:creationId xmlns:a16="http://schemas.microsoft.com/office/drawing/2014/main" id="{796C8AA8-C3FA-2B50-C01C-439554D2CA64}"/>
              </a:ext>
            </a:extLst>
          </p:cNvPr>
          <p:cNvSpPr txBox="1"/>
          <p:nvPr/>
        </p:nvSpPr>
        <p:spPr>
          <a:xfrm>
            <a:off x="611560" y="912958"/>
            <a:ext cx="8280920" cy="4532266"/>
          </a:xfrm>
          <a:prstGeom prst="rect">
            <a:avLst/>
          </a:prstGeom>
          <a:noFill/>
        </p:spPr>
        <p:txBody>
          <a:bodyPr wrap="square">
            <a:spAutoFit/>
          </a:bodyPr>
          <a:lstStyle/>
          <a:p>
            <a:pPr marL="457200" indent="-457200">
              <a:lnSpc>
                <a:spcPct val="150000"/>
              </a:lnSpc>
              <a:buFont typeface="Wingdings" panose="05000000000000000000" pitchFamily="2" charset="2"/>
              <a:buChar char="v"/>
            </a:pPr>
            <a:r>
              <a:rPr lang="en-US" sz="2400" dirty="0">
                <a:solidFill>
                  <a:srgbClr val="ED265B"/>
                </a:solidFill>
                <a:latin typeface="Gotham HTF Light"/>
                <a:cs typeface="Gotham HTF Light"/>
              </a:rPr>
              <a:t>Como é </a:t>
            </a:r>
            <a:r>
              <a:rPr lang="en-US" sz="2400" dirty="0" err="1">
                <a:solidFill>
                  <a:srgbClr val="ED265B"/>
                </a:solidFill>
                <a:latin typeface="Gotham HTF Light"/>
                <a:cs typeface="Gotham HTF Light"/>
              </a:rPr>
              <a:t>dividida</a:t>
            </a:r>
            <a:r>
              <a:rPr lang="en-US" sz="2400" dirty="0">
                <a:solidFill>
                  <a:srgbClr val="ED265B"/>
                </a:solidFill>
                <a:latin typeface="Gotham HTF Light"/>
                <a:cs typeface="Gotham HTF Light"/>
              </a:rPr>
              <a:t> a </a:t>
            </a:r>
            <a:r>
              <a:rPr lang="en-US" sz="2400" dirty="0" err="1">
                <a:solidFill>
                  <a:srgbClr val="ED265B"/>
                </a:solidFill>
                <a:latin typeface="Gotham HTF Light"/>
                <a:cs typeface="Gotham HTF Light"/>
              </a:rPr>
              <a:t>avaliação</a:t>
            </a:r>
            <a:r>
              <a:rPr lang="en-US" sz="2400" dirty="0">
                <a:solidFill>
                  <a:srgbClr val="ED265B"/>
                </a:solidFill>
                <a:latin typeface="Gotham HTF Light"/>
                <a:cs typeface="Gotham HTF Light"/>
              </a:rPr>
              <a:t> do checkpoint?</a:t>
            </a:r>
          </a:p>
          <a:p>
            <a:pPr marL="914400" lvl="1" indent="-457200">
              <a:lnSpc>
                <a:spcPct val="150000"/>
              </a:lnSpc>
              <a:buFont typeface="Wingdings" panose="05000000000000000000" pitchFamily="2" charset="2"/>
              <a:buChar char="v"/>
            </a:pPr>
            <a:r>
              <a:rPr lang="en-US" sz="2000" dirty="0" err="1">
                <a:solidFill>
                  <a:srgbClr val="ED265B"/>
                </a:solidFill>
                <a:latin typeface="Gotham HTF Light"/>
                <a:cs typeface="Gotham HTF Light"/>
              </a:rPr>
              <a:t>Serão</a:t>
            </a:r>
            <a:r>
              <a:rPr lang="en-US" sz="2000" dirty="0">
                <a:solidFill>
                  <a:srgbClr val="ED265B"/>
                </a:solidFill>
                <a:latin typeface="Gotham HTF Light"/>
                <a:cs typeface="Gotham HTF Light"/>
              </a:rPr>
              <a:t> 10 </a:t>
            </a:r>
            <a:r>
              <a:rPr lang="en-US" sz="2000" dirty="0" err="1">
                <a:solidFill>
                  <a:srgbClr val="ED265B"/>
                </a:solidFill>
                <a:latin typeface="Gotham HTF Light"/>
                <a:cs typeface="Gotham HTF Light"/>
              </a:rPr>
              <a:t>pontos</a:t>
            </a:r>
            <a:r>
              <a:rPr lang="en-US" sz="2000" dirty="0">
                <a:solidFill>
                  <a:srgbClr val="ED265B"/>
                </a:solidFill>
                <a:latin typeface="Gotham HTF Light"/>
                <a:cs typeface="Gotham HTF Light"/>
              </a:rPr>
              <a:t> </a:t>
            </a:r>
            <a:r>
              <a:rPr lang="en-US" sz="2000" dirty="0" err="1">
                <a:solidFill>
                  <a:srgbClr val="ED265B"/>
                </a:solidFill>
                <a:latin typeface="Gotham HTF Light"/>
                <a:cs typeface="Gotham HTF Light"/>
              </a:rPr>
              <a:t>por</a:t>
            </a:r>
            <a:r>
              <a:rPr lang="en-US" sz="2000" dirty="0">
                <a:solidFill>
                  <a:srgbClr val="ED265B"/>
                </a:solidFill>
                <a:latin typeface="Gotham HTF Light"/>
                <a:cs typeface="Gotham HTF Light"/>
              </a:rPr>
              <a:t> checkpoint:</a:t>
            </a:r>
          </a:p>
          <a:p>
            <a:pPr marL="1371600" lvl="2" indent="-457200">
              <a:lnSpc>
                <a:spcPct val="150000"/>
              </a:lnSpc>
              <a:buFont typeface="Wingdings" panose="05000000000000000000" pitchFamily="2" charset="2"/>
              <a:buChar char="Ø"/>
            </a:pPr>
            <a:r>
              <a:rPr lang="en-US" sz="1600" dirty="0" err="1">
                <a:solidFill>
                  <a:srgbClr val="ED265B"/>
                </a:solidFill>
                <a:latin typeface="Gotham HTF Light"/>
                <a:cs typeface="Gotham HTF Light"/>
              </a:rPr>
              <a:t>Documentação</a:t>
            </a:r>
            <a:r>
              <a:rPr lang="en-US" sz="1600" dirty="0">
                <a:solidFill>
                  <a:srgbClr val="ED265B"/>
                </a:solidFill>
                <a:latin typeface="Gotham HTF Light"/>
                <a:cs typeface="Gotham HTF Light"/>
              </a:rPr>
              <a:t> – 5 </a:t>
            </a:r>
            <a:r>
              <a:rPr lang="en-US" sz="1600" dirty="0" err="1">
                <a:solidFill>
                  <a:srgbClr val="ED265B"/>
                </a:solidFill>
                <a:latin typeface="Gotham HTF Light"/>
                <a:cs typeface="Gotham HTF Light"/>
              </a:rPr>
              <a:t>pontos</a:t>
            </a:r>
            <a:r>
              <a:rPr lang="en-US" sz="1600" dirty="0">
                <a:solidFill>
                  <a:srgbClr val="ED265B"/>
                </a:solidFill>
                <a:latin typeface="Gotham HTF Light"/>
                <a:cs typeface="Gotham HTF Light"/>
              </a:rPr>
              <a:t>:</a:t>
            </a:r>
          </a:p>
          <a:p>
            <a:pPr marL="1828800" lvl="3" indent="-457200">
              <a:lnSpc>
                <a:spcPct val="150000"/>
              </a:lnSpc>
              <a:buClr>
                <a:srgbClr val="ED265B"/>
              </a:buClr>
              <a:buFont typeface="Wingdings" panose="05000000000000000000" pitchFamily="2" charset="2"/>
              <a:buChar char="ü"/>
            </a:pPr>
            <a:r>
              <a:rPr lang="en-US" sz="1400" dirty="0">
                <a:latin typeface="Gotham HTF Light"/>
                <a:cs typeface="Gotham HTF Light"/>
              </a:rPr>
              <a:t>1 </a:t>
            </a:r>
            <a:r>
              <a:rPr lang="en-US" sz="1400" dirty="0" err="1">
                <a:latin typeface="Gotham HTF Light"/>
                <a:cs typeface="Gotham HTF Light"/>
              </a:rPr>
              <a:t>ponto</a:t>
            </a:r>
            <a:r>
              <a:rPr lang="en-US" sz="1400" dirty="0">
                <a:latin typeface="Gotham HTF Light"/>
                <a:cs typeface="Gotham HTF Light"/>
              </a:rPr>
              <a:t> pela </a:t>
            </a:r>
            <a:r>
              <a:rPr lang="en-US" sz="1400" dirty="0" err="1">
                <a:latin typeface="Gotham HTF Light"/>
                <a:cs typeface="Gotham HTF Light"/>
              </a:rPr>
              <a:t>clareza</a:t>
            </a:r>
            <a:r>
              <a:rPr lang="en-US" sz="1400" dirty="0">
                <a:latin typeface="Gotham HTF Light"/>
                <a:cs typeface="Gotham HTF Light"/>
              </a:rPr>
              <a:t> e </a:t>
            </a:r>
            <a:r>
              <a:rPr lang="en-US" sz="1400" dirty="0" err="1">
                <a:latin typeface="Gotham HTF Light"/>
                <a:cs typeface="Gotham HTF Light"/>
              </a:rPr>
              <a:t>composição</a:t>
            </a:r>
            <a:r>
              <a:rPr lang="en-US" sz="1400" dirty="0">
                <a:latin typeface="Gotham HTF Light"/>
                <a:cs typeface="Gotham HTF Light"/>
              </a:rPr>
              <a:t> do </a:t>
            </a:r>
            <a:r>
              <a:rPr lang="en-US" sz="1400" b="1" dirty="0">
                <a:latin typeface="Gotham HTF Light"/>
                <a:cs typeface="Gotham HTF Light"/>
              </a:rPr>
              <a:t>README;</a:t>
            </a:r>
          </a:p>
          <a:p>
            <a:pPr marL="1828800" lvl="3" indent="-457200">
              <a:lnSpc>
                <a:spcPct val="150000"/>
              </a:lnSpc>
              <a:buClr>
                <a:srgbClr val="ED265B"/>
              </a:buClr>
              <a:buFont typeface="Wingdings" panose="05000000000000000000" pitchFamily="2" charset="2"/>
              <a:buChar char="ü"/>
            </a:pPr>
            <a:r>
              <a:rPr lang="en-US" sz="1400" dirty="0">
                <a:latin typeface="Gotham HTF Light"/>
                <a:cs typeface="Gotham HTF Light"/>
              </a:rPr>
              <a:t>1 </a:t>
            </a:r>
            <a:r>
              <a:rPr lang="en-US" sz="1400" dirty="0" err="1">
                <a:latin typeface="Gotham HTF Light"/>
                <a:cs typeface="Gotham HTF Light"/>
              </a:rPr>
              <a:t>ponto</a:t>
            </a:r>
            <a:r>
              <a:rPr lang="en-US" sz="1400" dirty="0">
                <a:latin typeface="Gotham HTF Light"/>
                <a:cs typeface="Gotham HTF Light"/>
              </a:rPr>
              <a:t> pela </a:t>
            </a:r>
            <a:r>
              <a:rPr lang="en-US" sz="1400" b="1" dirty="0" err="1">
                <a:latin typeface="Gotham HTF Light"/>
                <a:cs typeface="Gotham HTF Light"/>
              </a:rPr>
              <a:t>Imagem</a:t>
            </a:r>
            <a:r>
              <a:rPr lang="en-US" sz="1400" dirty="0">
                <a:latin typeface="Gotham HTF Light"/>
                <a:cs typeface="Gotham HTF Light"/>
              </a:rPr>
              <a:t> do </a:t>
            </a:r>
            <a:r>
              <a:rPr lang="en-US" sz="1400" dirty="0" err="1">
                <a:latin typeface="Gotham HTF Light"/>
                <a:cs typeface="Gotham HTF Light"/>
              </a:rPr>
              <a:t>circuito</a:t>
            </a:r>
            <a:r>
              <a:rPr lang="en-US" sz="1400" dirty="0">
                <a:latin typeface="Gotham HTF Light"/>
                <a:cs typeface="Gotham HTF Light"/>
              </a:rPr>
              <a:t> </a:t>
            </a:r>
            <a:r>
              <a:rPr lang="en-US" sz="1400" dirty="0" err="1">
                <a:latin typeface="Gotham HTF Light"/>
                <a:cs typeface="Gotham HTF Light"/>
              </a:rPr>
              <a:t>montado</a:t>
            </a:r>
            <a:r>
              <a:rPr lang="en-US" sz="1400" dirty="0">
                <a:latin typeface="Gotham HTF Light"/>
                <a:cs typeface="Gotham HTF Light"/>
              </a:rPr>
              <a:t> no </a:t>
            </a:r>
            <a:r>
              <a:rPr lang="en-US" sz="1400" dirty="0" err="1">
                <a:latin typeface="Gotham HTF Light"/>
                <a:cs typeface="Gotham HTF Light"/>
              </a:rPr>
              <a:t>simulador</a:t>
            </a:r>
            <a:r>
              <a:rPr lang="en-US" sz="1400" dirty="0">
                <a:latin typeface="Gotham HTF Light"/>
                <a:cs typeface="Gotham HTF Light"/>
              </a:rPr>
              <a:t>;</a:t>
            </a:r>
          </a:p>
          <a:p>
            <a:pPr marL="1828800" lvl="3" indent="-457200">
              <a:lnSpc>
                <a:spcPct val="150000"/>
              </a:lnSpc>
              <a:buClr>
                <a:srgbClr val="ED265B"/>
              </a:buClr>
              <a:buFont typeface="Wingdings" panose="05000000000000000000" pitchFamily="2" charset="2"/>
              <a:buChar char="ü"/>
            </a:pPr>
            <a:r>
              <a:rPr lang="en-US" sz="1400" dirty="0">
                <a:latin typeface="Gotham HTF Light"/>
                <a:cs typeface="Gotham HTF Light"/>
              </a:rPr>
              <a:t>1 </a:t>
            </a:r>
            <a:r>
              <a:rPr lang="en-US" sz="1400" dirty="0" err="1">
                <a:latin typeface="Gotham HTF Light"/>
                <a:cs typeface="Gotham HTF Light"/>
              </a:rPr>
              <a:t>ponto</a:t>
            </a:r>
            <a:r>
              <a:rPr lang="en-US" sz="1400" dirty="0">
                <a:latin typeface="Gotham HTF Light"/>
                <a:cs typeface="Gotham HTF Light"/>
              </a:rPr>
              <a:t> </a:t>
            </a:r>
            <a:r>
              <a:rPr lang="en-US" sz="1400" dirty="0" err="1">
                <a:latin typeface="Gotham HTF Light"/>
                <a:cs typeface="Gotham HTF Light"/>
              </a:rPr>
              <a:t>pelo</a:t>
            </a:r>
            <a:r>
              <a:rPr lang="en-US" sz="1400" dirty="0">
                <a:latin typeface="Gotham HTF Light"/>
                <a:cs typeface="Gotham HTF Light"/>
              </a:rPr>
              <a:t> </a:t>
            </a:r>
            <a:r>
              <a:rPr lang="en-US" sz="1400" dirty="0" err="1">
                <a:latin typeface="Gotham HTF Light"/>
                <a:cs typeface="Gotham HTF Light"/>
              </a:rPr>
              <a:t>circuito</a:t>
            </a:r>
            <a:r>
              <a:rPr lang="en-US" sz="1400" dirty="0">
                <a:latin typeface="Gotham HTF Light"/>
                <a:cs typeface="Gotham HTF Light"/>
              </a:rPr>
              <a:t> </a:t>
            </a:r>
            <a:r>
              <a:rPr lang="en-US" sz="1400" dirty="0" err="1">
                <a:latin typeface="Gotham HTF Light"/>
                <a:cs typeface="Gotham HTF Light"/>
              </a:rPr>
              <a:t>implementado</a:t>
            </a:r>
            <a:r>
              <a:rPr lang="en-US" sz="1400" dirty="0">
                <a:latin typeface="Gotham HTF Light"/>
                <a:cs typeface="Gotham HTF Light"/>
              </a:rPr>
              <a:t> no </a:t>
            </a:r>
            <a:r>
              <a:rPr lang="en-US" sz="1400" b="1" dirty="0" err="1">
                <a:latin typeface="Gotham HTF Light"/>
                <a:cs typeface="Gotham HTF Light"/>
              </a:rPr>
              <a:t>Simulador</a:t>
            </a:r>
            <a:r>
              <a:rPr lang="en-US" sz="1400" b="1" dirty="0">
                <a:latin typeface="Gotham HTF Light"/>
                <a:cs typeface="Gotham HTF Light"/>
              </a:rPr>
              <a:t>;</a:t>
            </a:r>
            <a:endParaRPr lang="en-US" sz="1400" dirty="0">
              <a:latin typeface="Gotham HTF Light"/>
              <a:cs typeface="Gotham HTF Light"/>
            </a:endParaRPr>
          </a:p>
          <a:p>
            <a:pPr marL="1828800" lvl="3" indent="-457200">
              <a:lnSpc>
                <a:spcPct val="150000"/>
              </a:lnSpc>
              <a:buClr>
                <a:srgbClr val="ED265B"/>
              </a:buClr>
              <a:buFont typeface="Wingdings" panose="05000000000000000000" pitchFamily="2" charset="2"/>
              <a:buChar char="ü"/>
            </a:pPr>
            <a:r>
              <a:rPr lang="en-US" sz="1400" dirty="0">
                <a:latin typeface="Gotham HTF Light"/>
                <a:cs typeface="Gotham HTF Light"/>
              </a:rPr>
              <a:t>1 </a:t>
            </a:r>
            <a:r>
              <a:rPr lang="en-US" sz="1400" dirty="0" err="1">
                <a:latin typeface="Gotham HTF Light"/>
                <a:cs typeface="Gotham HTF Light"/>
              </a:rPr>
              <a:t>ponto</a:t>
            </a:r>
            <a:r>
              <a:rPr lang="en-US" sz="1400" dirty="0">
                <a:latin typeface="Gotham HTF Light"/>
                <a:cs typeface="Gotham HTF Light"/>
              </a:rPr>
              <a:t> pela </a:t>
            </a:r>
            <a:r>
              <a:rPr lang="en-US" sz="1400" dirty="0" err="1">
                <a:latin typeface="Gotham HTF Light"/>
                <a:cs typeface="Gotham HTF Light"/>
              </a:rPr>
              <a:t>clareza</a:t>
            </a:r>
            <a:r>
              <a:rPr lang="en-US" sz="1400" dirty="0">
                <a:latin typeface="Gotham HTF Light"/>
                <a:cs typeface="Gotham HTF Light"/>
              </a:rPr>
              <a:t> e </a:t>
            </a:r>
            <a:r>
              <a:rPr lang="en-US" sz="1400" dirty="0" err="1">
                <a:latin typeface="Gotham HTF Light"/>
                <a:cs typeface="Gotham HTF Light"/>
              </a:rPr>
              <a:t>composição</a:t>
            </a:r>
            <a:r>
              <a:rPr lang="en-US" sz="1400" dirty="0">
                <a:latin typeface="Gotham HTF Light"/>
                <a:cs typeface="Gotham HTF Light"/>
              </a:rPr>
              <a:t> do </a:t>
            </a:r>
            <a:r>
              <a:rPr lang="en-US" sz="1400" b="1" dirty="0">
                <a:latin typeface="Gotham HTF Light"/>
                <a:cs typeface="Gotham HTF Light"/>
              </a:rPr>
              <a:t>Código Fonte</a:t>
            </a:r>
            <a:r>
              <a:rPr lang="en-US" sz="1400" dirty="0">
                <a:latin typeface="Gotham HTF Light"/>
                <a:cs typeface="Gotham HTF Light"/>
              </a:rPr>
              <a:t>;</a:t>
            </a:r>
          </a:p>
          <a:p>
            <a:pPr marL="1828800" lvl="3" indent="-457200">
              <a:lnSpc>
                <a:spcPct val="150000"/>
              </a:lnSpc>
              <a:buClr>
                <a:srgbClr val="ED265B"/>
              </a:buClr>
              <a:buFont typeface="Wingdings" panose="05000000000000000000" pitchFamily="2" charset="2"/>
              <a:buChar char="ü"/>
            </a:pPr>
            <a:r>
              <a:rPr lang="en-US" sz="1400" dirty="0">
                <a:latin typeface="Gotham HTF Light"/>
                <a:cs typeface="Gotham HTF Light"/>
              </a:rPr>
              <a:t>1 </a:t>
            </a:r>
            <a:r>
              <a:rPr lang="en-US" sz="1400" dirty="0" err="1">
                <a:latin typeface="Gotham HTF Light"/>
                <a:cs typeface="Gotham HTF Light"/>
              </a:rPr>
              <a:t>ponto</a:t>
            </a:r>
            <a:r>
              <a:rPr lang="en-US" sz="1400" dirty="0">
                <a:latin typeface="Gotham HTF Light"/>
                <a:cs typeface="Gotham HTF Light"/>
              </a:rPr>
              <a:t> pela </a:t>
            </a:r>
            <a:r>
              <a:rPr lang="en-US" sz="1400" dirty="0" err="1">
                <a:latin typeface="Gotham HTF Light"/>
                <a:cs typeface="Gotham HTF Light"/>
              </a:rPr>
              <a:t>clareza</a:t>
            </a:r>
            <a:r>
              <a:rPr lang="en-US" sz="1400" dirty="0">
                <a:latin typeface="Gotham HTF Light"/>
                <a:cs typeface="Gotham HTF Light"/>
              </a:rPr>
              <a:t> do </a:t>
            </a:r>
            <a:r>
              <a:rPr lang="en-US" sz="1400" b="1" dirty="0">
                <a:latin typeface="Gotham HTF Light"/>
                <a:cs typeface="Gotham HTF Light"/>
              </a:rPr>
              <a:t>Video</a:t>
            </a:r>
            <a:r>
              <a:rPr lang="en-US" sz="1400" dirty="0">
                <a:latin typeface="Gotham HTF Light"/>
                <a:cs typeface="Gotham HTF Light"/>
              </a:rPr>
              <a:t> </a:t>
            </a:r>
            <a:r>
              <a:rPr lang="en-US" sz="1400" dirty="0" err="1">
                <a:latin typeface="Gotham HTF Light"/>
                <a:cs typeface="Gotham HTF Light"/>
              </a:rPr>
              <a:t>explicativo</a:t>
            </a:r>
            <a:r>
              <a:rPr lang="en-US" sz="1400" dirty="0">
                <a:latin typeface="Gotham HTF Light"/>
                <a:cs typeface="Gotham HTF Light"/>
              </a:rPr>
              <a:t>;</a:t>
            </a:r>
          </a:p>
          <a:p>
            <a:pPr marL="1371600" lvl="2" indent="-457200">
              <a:lnSpc>
                <a:spcPct val="150000"/>
              </a:lnSpc>
              <a:buFont typeface="Wingdings" panose="05000000000000000000" pitchFamily="2" charset="2"/>
              <a:buChar char="Ø"/>
            </a:pPr>
            <a:r>
              <a:rPr lang="en-US" sz="1600" dirty="0" err="1">
                <a:solidFill>
                  <a:srgbClr val="ED145B"/>
                </a:solidFill>
                <a:latin typeface="Gotham HTF Light"/>
                <a:cs typeface="Gotham HTF Light"/>
              </a:rPr>
              <a:t>Hands-ON</a:t>
            </a:r>
            <a:r>
              <a:rPr lang="en-US" sz="1600" dirty="0">
                <a:solidFill>
                  <a:srgbClr val="ED145B"/>
                </a:solidFill>
                <a:latin typeface="Gotham HTF Light"/>
                <a:cs typeface="Gotham HTF Light"/>
              </a:rPr>
              <a:t> – 5 </a:t>
            </a:r>
            <a:r>
              <a:rPr lang="en-US" sz="1600" dirty="0" err="1">
                <a:solidFill>
                  <a:srgbClr val="ED145B"/>
                </a:solidFill>
                <a:latin typeface="Gotham HTF Light"/>
                <a:cs typeface="Gotham HTF Light"/>
              </a:rPr>
              <a:t>pontos</a:t>
            </a:r>
            <a:r>
              <a:rPr lang="en-US" sz="1600" dirty="0">
                <a:solidFill>
                  <a:srgbClr val="ED145B"/>
                </a:solidFill>
                <a:latin typeface="Gotham HTF Light"/>
                <a:cs typeface="Gotham HTF Light"/>
              </a:rPr>
              <a:t>:</a:t>
            </a:r>
          </a:p>
          <a:p>
            <a:pPr marL="1828800" lvl="3" indent="-457200">
              <a:lnSpc>
                <a:spcPct val="150000"/>
              </a:lnSpc>
              <a:buClr>
                <a:srgbClr val="ED265B"/>
              </a:buClr>
              <a:buFont typeface="Wingdings" panose="05000000000000000000" pitchFamily="2" charset="2"/>
              <a:buChar char="ü"/>
            </a:pPr>
            <a:r>
              <a:rPr lang="en-US" sz="1400" dirty="0">
                <a:latin typeface="Gotham HTF Light"/>
                <a:cs typeface="Gotham HTF Light"/>
              </a:rPr>
              <a:t>1 </a:t>
            </a:r>
            <a:r>
              <a:rPr lang="en-US" sz="1400" dirty="0" err="1">
                <a:latin typeface="Gotham HTF Light"/>
                <a:cs typeface="Gotham HTF Light"/>
              </a:rPr>
              <a:t>ponto</a:t>
            </a:r>
            <a:r>
              <a:rPr lang="en-US" sz="1400" dirty="0">
                <a:latin typeface="Gotham HTF Light"/>
                <a:cs typeface="Gotham HTF Light"/>
              </a:rPr>
              <a:t> pela </a:t>
            </a:r>
            <a:r>
              <a:rPr lang="en-US" sz="1400" dirty="0" err="1">
                <a:latin typeface="Gotham HTF Light"/>
                <a:cs typeface="Gotham HTF Light"/>
              </a:rPr>
              <a:t>organização</a:t>
            </a:r>
            <a:r>
              <a:rPr lang="en-US" sz="1400" dirty="0">
                <a:latin typeface="Gotham HTF Light"/>
                <a:cs typeface="Gotham HTF Light"/>
              </a:rPr>
              <a:t> </a:t>
            </a:r>
            <a:r>
              <a:rPr lang="en-US" sz="1400" dirty="0" err="1">
                <a:latin typeface="Gotham HTF Light"/>
                <a:cs typeface="Gotham HTF Light"/>
              </a:rPr>
              <a:t>na</a:t>
            </a:r>
            <a:r>
              <a:rPr lang="en-US" sz="1400" dirty="0">
                <a:latin typeface="Gotham HTF Light"/>
                <a:cs typeface="Gotham HTF Light"/>
              </a:rPr>
              <a:t> </a:t>
            </a:r>
            <a:r>
              <a:rPr lang="en-US" sz="1400" dirty="0" err="1">
                <a:latin typeface="Gotham HTF Light"/>
                <a:cs typeface="Gotham HTF Light"/>
              </a:rPr>
              <a:t>montagem</a:t>
            </a:r>
            <a:r>
              <a:rPr lang="en-US" sz="1400" dirty="0">
                <a:latin typeface="Gotham HTF Light"/>
                <a:cs typeface="Gotham HTF Light"/>
              </a:rPr>
              <a:t> do </a:t>
            </a:r>
            <a:r>
              <a:rPr lang="en-US" sz="1400" dirty="0" err="1">
                <a:latin typeface="Gotham HTF Light"/>
                <a:cs typeface="Gotham HTF Light"/>
              </a:rPr>
              <a:t>projeto</a:t>
            </a:r>
            <a:r>
              <a:rPr lang="en-US" sz="1400" dirty="0">
                <a:latin typeface="Gotham HTF Light"/>
                <a:cs typeface="Gotham HTF Light"/>
              </a:rPr>
              <a:t>;</a:t>
            </a:r>
          </a:p>
          <a:p>
            <a:pPr marL="1828800" lvl="3" indent="-457200">
              <a:lnSpc>
                <a:spcPct val="150000"/>
              </a:lnSpc>
              <a:buClr>
                <a:srgbClr val="ED265B"/>
              </a:buClr>
              <a:buFont typeface="Wingdings" panose="05000000000000000000" pitchFamily="2" charset="2"/>
              <a:buChar char="ü"/>
            </a:pPr>
            <a:r>
              <a:rPr lang="en-US" sz="1400" dirty="0">
                <a:latin typeface="Gotham HTF Light"/>
                <a:cs typeface="Gotham HTF Light"/>
              </a:rPr>
              <a:t>1 </a:t>
            </a:r>
            <a:r>
              <a:rPr lang="en-US" sz="1400" dirty="0" err="1">
                <a:latin typeface="Gotham HTF Light"/>
                <a:cs typeface="Gotham HTF Light"/>
              </a:rPr>
              <a:t>pontos</a:t>
            </a:r>
            <a:r>
              <a:rPr lang="en-US" sz="1400" dirty="0">
                <a:latin typeface="Gotham HTF Light"/>
                <a:cs typeface="Gotham HTF Light"/>
              </a:rPr>
              <a:t> pela </a:t>
            </a:r>
            <a:r>
              <a:rPr lang="en-US" sz="1400" dirty="0" err="1">
                <a:latin typeface="Gotham HTF Light"/>
                <a:cs typeface="Gotham HTF Light"/>
              </a:rPr>
              <a:t>arguição</a:t>
            </a:r>
            <a:r>
              <a:rPr lang="en-US" sz="1400" dirty="0">
                <a:latin typeface="Gotham HTF Light"/>
                <a:cs typeface="Gotham HTF Light"/>
              </a:rPr>
              <a:t> </a:t>
            </a:r>
            <a:r>
              <a:rPr lang="en-US" sz="1400" dirty="0" err="1">
                <a:latin typeface="Gotham HTF Light"/>
                <a:cs typeface="Gotham HTF Light"/>
              </a:rPr>
              <a:t>realizada</a:t>
            </a:r>
            <a:r>
              <a:rPr lang="en-US" sz="1400" dirty="0">
                <a:latin typeface="Gotham HTF Light"/>
                <a:cs typeface="Gotham HTF Light"/>
              </a:rPr>
              <a:t> </a:t>
            </a:r>
            <a:r>
              <a:rPr lang="en-US" sz="1400" dirty="0" err="1">
                <a:latin typeface="Gotham HTF Light"/>
                <a:cs typeface="Gotham HTF Light"/>
              </a:rPr>
              <a:t>pelo</a:t>
            </a:r>
            <a:r>
              <a:rPr lang="en-US" sz="1400" dirty="0">
                <a:latin typeface="Gotham HTF Light"/>
                <a:cs typeface="Gotham HTF Light"/>
              </a:rPr>
              <a:t> professor;</a:t>
            </a:r>
          </a:p>
          <a:p>
            <a:pPr marL="1828800" lvl="3" indent="-457200">
              <a:lnSpc>
                <a:spcPct val="150000"/>
              </a:lnSpc>
              <a:buClr>
                <a:srgbClr val="ED265B"/>
              </a:buClr>
              <a:buFont typeface="Wingdings" panose="05000000000000000000" pitchFamily="2" charset="2"/>
              <a:buChar char="ü"/>
            </a:pPr>
            <a:r>
              <a:rPr lang="en-US" sz="1400" dirty="0">
                <a:latin typeface="Gotham HTF Light"/>
                <a:cs typeface="Gotham HTF Light"/>
              </a:rPr>
              <a:t>3 </a:t>
            </a:r>
            <a:r>
              <a:rPr lang="en-US" sz="1400" dirty="0" err="1">
                <a:latin typeface="Gotham HTF Light"/>
                <a:cs typeface="Gotham HTF Light"/>
              </a:rPr>
              <a:t>pontos</a:t>
            </a:r>
            <a:r>
              <a:rPr lang="en-US" sz="1400" dirty="0">
                <a:latin typeface="Gotham HTF Light"/>
                <a:cs typeface="Gotham HTF Light"/>
              </a:rPr>
              <a:t> pela </a:t>
            </a:r>
            <a:r>
              <a:rPr lang="en-US" sz="1400" dirty="0" err="1">
                <a:latin typeface="Gotham HTF Light"/>
                <a:cs typeface="Gotham HTF Light"/>
              </a:rPr>
              <a:t>demonstração</a:t>
            </a:r>
            <a:r>
              <a:rPr lang="en-US" sz="1400" dirty="0">
                <a:latin typeface="Gotham HTF Light"/>
                <a:cs typeface="Gotham HTF Light"/>
              </a:rPr>
              <a:t> do </a:t>
            </a:r>
            <a:r>
              <a:rPr lang="en-US" sz="1400" dirty="0" err="1">
                <a:latin typeface="Gotham HTF Light"/>
                <a:cs typeface="Gotham HTF Light"/>
              </a:rPr>
              <a:t>projeto</a:t>
            </a:r>
            <a:r>
              <a:rPr lang="en-US" sz="1400" dirty="0">
                <a:latin typeface="Gotham HTF Light"/>
                <a:cs typeface="Gotham HTF Light"/>
              </a:rPr>
              <a:t> </a:t>
            </a:r>
            <a:r>
              <a:rPr lang="en-US" sz="1400" dirty="0" err="1">
                <a:latin typeface="Gotham HTF Light"/>
                <a:cs typeface="Gotham HTF Light"/>
              </a:rPr>
              <a:t>funcionando</a:t>
            </a:r>
            <a:r>
              <a:rPr lang="en-US" sz="1400" dirty="0">
                <a:latin typeface="Gotham HTF Light"/>
                <a:cs typeface="Gotham HTF Light"/>
              </a:rPr>
              <a:t>;</a:t>
            </a:r>
          </a:p>
        </p:txBody>
      </p:sp>
    </p:spTree>
    <p:extLst>
      <p:ext uri="{BB962C8B-B14F-4D97-AF65-F5344CB8AC3E}">
        <p14:creationId xmlns:p14="http://schemas.microsoft.com/office/powerpoint/2010/main" val="23901556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fade">
                                      <p:cBhvr>
                                        <p:cTn id="57" dur="500"/>
                                        <p:tgtEl>
                                          <p:spTgt spid="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
                                            <p:txEl>
                                              <p:pRg st="11" end="11"/>
                                            </p:txEl>
                                          </p:spTgt>
                                        </p:tgtEl>
                                        <p:attrNameLst>
                                          <p:attrName>style.visibility</p:attrName>
                                        </p:attrNameLst>
                                      </p:cBhvr>
                                      <p:to>
                                        <p:strVal val="visible"/>
                                      </p:to>
                                    </p:set>
                                    <p:animEffect transition="in" filter="fade">
                                      <p:cBhvr>
                                        <p:cTn id="62"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extBox 6">
            <a:extLst>
              <a:ext uri="{FF2B5EF4-FFF2-40B4-BE49-F238E27FC236}">
                <a16:creationId xmlns:a16="http://schemas.microsoft.com/office/drawing/2014/main" id="{225765AD-71F7-DC36-6CE8-E9873BEE1F3F}"/>
              </a:ext>
            </a:extLst>
          </p:cNvPr>
          <p:cNvSpPr txBox="1"/>
          <p:nvPr/>
        </p:nvSpPr>
        <p:spPr>
          <a:xfrm>
            <a:off x="228600" y="133350"/>
            <a:ext cx="6324600" cy="707886"/>
          </a:xfrm>
          <a:prstGeom prst="rect">
            <a:avLst/>
          </a:prstGeom>
          <a:noFill/>
        </p:spPr>
        <p:txBody>
          <a:bodyPr wrap="square" rtlCol="0">
            <a:spAutoFit/>
          </a:bodyPr>
          <a:lstStyle/>
          <a:p>
            <a:r>
              <a:rPr lang="pt-BR" sz="4000" dirty="0">
                <a:solidFill>
                  <a:srgbClr val="ED145B"/>
                </a:solidFill>
                <a:latin typeface="Gotham HTF" pitchFamily="50" charset="0"/>
                <a:cs typeface="Gotham HTF Light"/>
              </a:rPr>
              <a:t>Avaliação</a:t>
            </a:r>
          </a:p>
        </p:txBody>
      </p:sp>
      <p:sp>
        <p:nvSpPr>
          <p:cNvPr id="2" name="CaixaDeTexto 1">
            <a:extLst>
              <a:ext uri="{FF2B5EF4-FFF2-40B4-BE49-F238E27FC236}">
                <a16:creationId xmlns:a16="http://schemas.microsoft.com/office/drawing/2014/main" id="{796C8AA8-C3FA-2B50-C01C-439554D2CA64}"/>
              </a:ext>
            </a:extLst>
          </p:cNvPr>
          <p:cNvSpPr txBox="1"/>
          <p:nvPr/>
        </p:nvSpPr>
        <p:spPr>
          <a:xfrm>
            <a:off x="611560" y="764704"/>
            <a:ext cx="8280920" cy="4661276"/>
          </a:xfrm>
          <a:prstGeom prst="rect">
            <a:avLst/>
          </a:prstGeom>
          <a:noFill/>
        </p:spPr>
        <p:txBody>
          <a:bodyPr wrap="square">
            <a:spAutoFit/>
          </a:bodyPr>
          <a:lstStyle/>
          <a:p>
            <a:pPr marL="457200" indent="-457200">
              <a:lnSpc>
                <a:spcPct val="150000"/>
              </a:lnSpc>
              <a:buFont typeface="Wingdings" panose="05000000000000000000" pitchFamily="2" charset="2"/>
              <a:buChar char="v"/>
            </a:pPr>
            <a:r>
              <a:rPr lang="en-US" sz="2000" dirty="0" err="1">
                <a:solidFill>
                  <a:srgbClr val="ED265B"/>
                </a:solidFill>
                <a:latin typeface="Gotham HTF Light"/>
                <a:cs typeface="Gotham HTF Light"/>
              </a:rPr>
              <a:t>Serão</a:t>
            </a:r>
            <a:r>
              <a:rPr lang="en-US" sz="2000" dirty="0">
                <a:solidFill>
                  <a:srgbClr val="ED265B"/>
                </a:solidFill>
                <a:latin typeface="Gotham HTF Light"/>
                <a:cs typeface="Gotham HTF Light"/>
              </a:rPr>
              <a:t> um total de 10 </a:t>
            </a:r>
            <a:r>
              <a:rPr lang="en-US" sz="2000" dirty="0" err="1">
                <a:solidFill>
                  <a:srgbClr val="ED265B"/>
                </a:solidFill>
                <a:latin typeface="Gotham HTF Light"/>
                <a:cs typeface="Gotham HTF Light"/>
              </a:rPr>
              <a:t>Pontos</a:t>
            </a:r>
            <a:r>
              <a:rPr lang="en-US" sz="2000" dirty="0">
                <a:solidFill>
                  <a:srgbClr val="ED265B"/>
                </a:solidFill>
                <a:latin typeface="Gotham HTF Light"/>
                <a:cs typeface="Gotham HTF Light"/>
              </a:rPr>
              <a:t>:</a:t>
            </a:r>
          </a:p>
          <a:p>
            <a:pPr marL="457200" indent="-457200">
              <a:lnSpc>
                <a:spcPct val="150000"/>
              </a:lnSpc>
              <a:buFont typeface="Wingdings" panose="05000000000000000000" pitchFamily="2" charset="2"/>
              <a:buChar char="v"/>
            </a:pPr>
            <a:endParaRPr lang="en-US" sz="2000" dirty="0">
              <a:solidFill>
                <a:srgbClr val="ED265B"/>
              </a:solidFill>
              <a:latin typeface="Gotham HTF Light"/>
              <a:cs typeface="Gotham HTF Light"/>
            </a:endParaRPr>
          </a:p>
          <a:p>
            <a:pPr marL="914400" lvl="1" indent="-457200">
              <a:lnSpc>
                <a:spcPct val="150000"/>
              </a:lnSpc>
              <a:buFont typeface="Wingdings" panose="05000000000000000000" pitchFamily="2" charset="2"/>
              <a:buChar char="Ø"/>
            </a:pPr>
            <a:r>
              <a:rPr lang="en-US" sz="2000" dirty="0" err="1">
                <a:solidFill>
                  <a:srgbClr val="ED265B"/>
                </a:solidFill>
                <a:latin typeface="Gotham HTF Light"/>
                <a:cs typeface="Gotham HTF Light"/>
              </a:rPr>
              <a:t>Simulação</a:t>
            </a:r>
            <a:r>
              <a:rPr lang="en-US" sz="2000" dirty="0">
                <a:solidFill>
                  <a:srgbClr val="ED265B"/>
                </a:solidFill>
                <a:latin typeface="Gotham HTF Light"/>
                <a:cs typeface="Gotham HTF Light"/>
              </a:rPr>
              <a:t> – 5 </a:t>
            </a:r>
            <a:r>
              <a:rPr lang="en-US" sz="2000" dirty="0" err="1">
                <a:solidFill>
                  <a:srgbClr val="ED265B"/>
                </a:solidFill>
                <a:latin typeface="Gotham HTF Light"/>
                <a:cs typeface="Gotham HTF Light"/>
              </a:rPr>
              <a:t>pontos</a:t>
            </a:r>
            <a:r>
              <a:rPr lang="en-US" sz="2000" dirty="0">
                <a:solidFill>
                  <a:srgbClr val="ED265B"/>
                </a:solidFill>
                <a:latin typeface="Gotham HTF Light"/>
                <a:cs typeface="Gotham HTF Light"/>
              </a:rPr>
              <a:t>:</a:t>
            </a:r>
          </a:p>
          <a:p>
            <a:pPr marL="1371600" lvl="2" indent="-457200">
              <a:lnSpc>
                <a:spcPct val="150000"/>
              </a:lnSpc>
              <a:buFont typeface="Wingdings" panose="05000000000000000000" pitchFamily="2" charset="2"/>
              <a:buChar char="ü"/>
            </a:pPr>
            <a:r>
              <a:rPr lang="en-US" sz="2000" dirty="0">
                <a:latin typeface="Gotham HTF Light"/>
                <a:cs typeface="Gotham HTF Light"/>
              </a:rPr>
              <a:t>2 </a:t>
            </a:r>
            <a:r>
              <a:rPr lang="en-US" sz="2000" dirty="0" err="1">
                <a:latin typeface="Gotham HTF Light"/>
                <a:cs typeface="Gotham HTF Light"/>
              </a:rPr>
              <a:t>pontos</a:t>
            </a:r>
            <a:r>
              <a:rPr lang="en-US" sz="2000" dirty="0">
                <a:latin typeface="Gotham HTF Light"/>
                <a:cs typeface="Gotham HTF Light"/>
              </a:rPr>
              <a:t> </a:t>
            </a:r>
            <a:r>
              <a:rPr lang="en-US" sz="2000" dirty="0" err="1">
                <a:latin typeface="Gotham HTF Light"/>
                <a:cs typeface="Gotham HTF Light"/>
              </a:rPr>
              <a:t>pelo</a:t>
            </a:r>
            <a:r>
              <a:rPr lang="en-US" sz="2000" dirty="0">
                <a:latin typeface="Gotham HTF Light"/>
                <a:cs typeface="Gotham HTF Light"/>
              </a:rPr>
              <a:t> </a:t>
            </a:r>
            <a:r>
              <a:rPr lang="en-US" sz="2000" dirty="0" err="1">
                <a:latin typeface="Gotham HTF Light"/>
                <a:cs typeface="Gotham HTF Light"/>
              </a:rPr>
              <a:t>projeto</a:t>
            </a:r>
            <a:r>
              <a:rPr lang="en-US" sz="2000" dirty="0">
                <a:latin typeface="Gotham HTF Light"/>
                <a:cs typeface="Gotham HTF Light"/>
              </a:rPr>
              <a:t> no </a:t>
            </a:r>
            <a:r>
              <a:rPr lang="en-US" sz="2000" dirty="0" err="1">
                <a:latin typeface="Gotham HTF Light"/>
                <a:cs typeface="Gotham HTF Light"/>
              </a:rPr>
              <a:t>Tinkercad</a:t>
            </a:r>
            <a:r>
              <a:rPr lang="en-US" sz="2000" dirty="0">
                <a:latin typeface="Gotham HTF Light"/>
                <a:cs typeface="Gotham HTF Light"/>
              </a:rPr>
              <a:t>;</a:t>
            </a:r>
          </a:p>
          <a:p>
            <a:pPr marL="1371600" lvl="2" indent="-457200">
              <a:lnSpc>
                <a:spcPct val="150000"/>
              </a:lnSpc>
              <a:buFont typeface="Wingdings" panose="05000000000000000000" pitchFamily="2" charset="2"/>
              <a:buChar char="ü"/>
            </a:pPr>
            <a:r>
              <a:rPr lang="en-US" sz="2000" dirty="0">
                <a:latin typeface="Gotham HTF Light"/>
                <a:cs typeface="Gotham HTF Light"/>
              </a:rPr>
              <a:t>2 </a:t>
            </a:r>
            <a:r>
              <a:rPr lang="en-US" sz="2000" dirty="0" err="1">
                <a:latin typeface="Gotham HTF Light"/>
                <a:cs typeface="Gotham HTF Light"/>
              </a:rPr>
              <a:t>pontos</a:t>
            </a:r>
            <a:r>
              <a:rPr lang="en-US" sz="2000" dirty="0">
                <a:latin typeface="Gotham HTF Light"/>
                <a:cs typeface="Gotham HTF Light"/>
              </a:rPr>
              <a:t> pela </a:t>
            </a:r>
            <a:r>
              <a:rPr lang="en-US" sz="2000" dirty="0" err="1">
                <a:latin typeface="Gotham HTF Light"/>
                <a:cs typeface="Gotham HTF Light"/>
              </a:rPr>
              <a:t>clareza</a:t>
            </a:r>
            <a:r>
              <a:rPr lang="en-US" sz="2000" dirty="0">
                <a:latin typeface="Gotham HTF Light"/>
                <a:cs typeface="Gotham HTF Light"/>
              </a:rPr>
              <a:t> do video </a:t>
            </a:r>
            <a:r>
              <a:rPr lang="en-US" sz="2000" dirty="0" err="1">
                <a:latin typeface="Gotham HTF Light"/>
                <a:cs typeface="Gotham HTF Light"/>
              </a:rPr>
              <a:t>explicativo</a:t>
            </a:r>
            <a:r>
              <a:rPr lang="en-US" sz="2000" dirty="0">
                <a:latin typeface="Gotham HTF Light"/>
                <a:cs typeface="Gotham HTF Light"/>
              </a:rPr>
              <a:t>;</a:t>
            </a:r>
          </a:p>
          <a:p>
            <a:pPr marL="1371600" lvl="2" indent="-457200">
              <a:lnSpc>
                <a:spcPct val="150000"/>
              </a:lnSpc>
              <a:buFont typeface="Wingdings" panose="05000000000000000000" pitchFamily="2" charset="2"/>
              <a:buChar char="ü"/>
            </a:pPr>
            <a:r>
              <a:rPr lang="en-US" sz="2000" dirty="0">
                <a:latin typeface="Gotham HTF Light"/>
                <a:cs typeface="Gotham HTF Light"/>
              </a:rPr>
              <a:t>1 </a:t>
            </a:r>
            <a:r>
              <a:rPr lang="en-US" sz="2000" dirty="0" err="1">
                <a:latin typeface="Gotham HTF Light"/>
                <a:cs typeface="Gotham HTF Light"/>
              </a:rPr>
              <a:t>ponto</a:t>
            </a:r>
            <a:r>
              <a:rPr lang="en-US" sz="2000" dirty="0">
                <a:latin typeface="Gotham HTF Light"/>
                <a:cs typeface="Gotham HTF Light"/>
              </a:rPr>
              <a:t> pela </a:t>
            </a:r>
            <a:r>
              <a:rPr lang="en-US" sz="2000" dirty="0" err="1">
                <a:latin typeface="Gotham HTF Light"/>
                <a:cs typeface="Gotham HTF Light"/>
              </a:rPr>
              <a:t>clareza</a:t>
            </a:r>
            <a:r>
              <a:rPr lang="en-US" sz="2000" dirty="0">
                <a:latin typeface="Gotham HTF Light"/>
                <a:cs typeface="Gotham HTF Light"/>
              </a:rPr>
              <a:t> do README;</a:t>
            </a:r>
          </a:p>
          <a:p>
            <a:pPr marL="914400" lvl="1" indent="-457200">
              <a:lnSpc>
                <a:spcPct val="150000"/>
              </a:lnSpc>
              <a:buFont typeface="Wingdings" panose="05000000000000000000" pitchFamily="2" charset="2"/>
              <a:buChar char="ü"/>
            </a:pPr>
            <a:endParaRPr lang="en-US" sz="2000" dirty="0">
              <a:latin typeface="Gotham HTF Light"/>
              <a:cs typeface="Gotham HTF Light"/>
            </a:endParaRPr>
          </a:p>
          <a:p>
            <a:pPr marL="914400" lvl="1" indent="-457200">
              <a:lnSpc>
                <a:spcPct val="150000"/>
              </a:lnSpc>
              <a:buFont typeface="Wingdings" panose="05000000000000000000" pitchFamily="2" charset="2"/>
              <a:buChar char="Ø"/>
            </a:pPr>
            <a:r>
              <a:rPr lang="en-US" sz="2000" dirty="0" err="1">
                <a:solidFill>
                  <a:srgbClr val="ED145B"/>
                </a:solidFill>
                <a:latin typeface="Gotham HTF Light"/>
                <a:cs typeface="Gotham HTF Light"/>
              </a:rPr>
              <a:t>Hands-ON</a:t>
            </a:r>
            <a:r>
              <a:rPr lang="en-US" sz="2000" dirty="0">
                <a:solidFill>
                  <a:srgbClr val="ED145B"/>
                </a:solidFill>
                <a:latin typeface="Gotham HTF Light"/>
                <a:cs typeface="Gotham HTF Light"/>
              </a:rPr>
              <a:t> – 5 </a:t>
            </a:r>
            <a:r>
              <a:rPr lang="en-US" sz="2000" dirty="0" err="1">
                <a:solidFill>
                  <a:srgbClr val="ED145B"/>
                </a:solidFill>
                <a:latin typeface="Gotham HTF Light"/>
                <a:cs typeface="Gotham HTF Light"/>
              </a:rPr>
              <a:t>pontos</a:t>
            </a:r>
            <a:r>
              <a:rPr lang="en-US" sz="2000" dirty="0">
                <a:solidFill>
                  <a:srgbClr val="ED145B"/>
                </a:solidFill>
                <a:latin typeface="Gotham HTF Light"/>
                <a:cs typeface="Gotham HTF Light"/>
              </a:rPr>
              <a:t>:</a:t>
            </a:r>
          </a:p>
          <a:p>
            <a:pPr marL="1371600" lvl="2" indent="-457200">
              <a:lnSpc>
                <a:spcPct val="150000"/>
              </a:lnSpc>
              <a:buFont typeface="Wingdings" panose="05000000000000000000" pitchFamily="2" charset="2"/>
              <a:buChar char="ü"/>
            </a:pPr>
            <a:r>
              <a:rPr lang="en-US" sz="2000" dirty="0">
                <a:latin typeface="Gotham HTF Light"/>
                <a:cs typeface="Gotham HTF Light"/>
              </a:rPr>
              <a:t>5 </a:t>
            </a:r>
            <a:r>
              <a:rPr lang="en-US" sz="2000" dirty="0" err="1">
                <a:latin typeface="Gotham HTF Light"/>
                <a:cs typeface="Gotham HTF Light"/>
              </a:rPr>
              <a:t>pontos</a:t>
            </a:r>
            <a:r>
              <a:rPr lang="en-US" sz="2000" dirty="0">
                <a:latin typeface="Gotham HTF Light"/>
                <a:cs typeface="Gotham HTF Light"/>
              </a:rPr>
              <a:t> pela </a:t>
            </a:r>
            <a:r>
              <a:rPr lang="en-US" sz="2000" dirty="0" err="1">
                <a:latin typeface="Gotham HTF Light"/>
                <a:cs typeface="Gotham HTF Light"/>
              </a:rPr>
              <a:t>demonstração</a:t>
            </a:r>
            <a:r>
              <a:rPr lang="en-US" sz="2000" dirty="0">
                <a:latin typeface="Gotham HTF Light"/>
                <a:cs typeface="Gotham HTF Light"/>
              </a:rPr>
              <a:t> do </a:t>
            </a:r>
            <a:r>
              <a:rPr lang="en-US" sz="2000" dirty="0" err="1">
                <a:latin typeface="Gotham HTF Light"/>
                <a:cs typeface="Gotham HTF Light"/>
              </a:rPr>
              <a:t>projeto</a:t>
            </a:r>
            <a:r>
              <a:rPr lang="en-US" sz="2000" dirty="0">
                <a:latin typeface="Gotham HTF Light"/>
                <a:cs typeface="Gotham HTF Light"/>
              </a:rPr>
              <a:t> </a:t>
            </a:r>
            <a:r>
              <a:rPr lang="en-US" sz="2000" dirty="0" err="1">
                <a:latin typeface="Gotham HTF Light"/>
                <a:cs typeface="Gotham HTF Light"/>
              </a:rPr>
              <a:t>funcionando</a:t>
            </a:r>
            <a:r>
              <a:rPr lang="en-US" sz="2000" dirty="0">
                <a:latin typeface="Gotham HTF Light"/>
                <a:cs typeface="Gotham HTF Light"/>
              </a:rPr>
              <a:t> e pela </a:t>
            </a:r>
            <a:r>
              <a:rPr lang="en-US" sz="2000" dirty="0" err="1">
                <a:latin typeface="Gotham HTF Light"/>
                <a:cs typeface="Gotham HTF Light"/>
              </a:rPr>
              <a:t>explicação</a:t>
            </a:r>
            <a:r>
              <a:rPr lang="en-US" sz="2000" dirty="0">
                <a:latin typeface="Gotham HTF Light"/>
                <a:cs typeface="Gotham HTF Light"/>
              </a:rPr>
              <a:t> da </a:t>
            </a:r>
            <a:r>
              <a:rPr lang="en-US" sz="2000" dirty="0" err="1">
                <a:latin typeface="Gotham HTF Light"/>
                <a:cs typeface="Gotham HTF Light"/>
              </a:rPr>
              <a:t>implementação</a:t>
            </a:r>
            <a:r>
              <a:rPr lang="en-US" sz="2000" dirty="0">
                <a:latin typeface="Gotham HTF Light"/>
                <a:cs typeface="Gotham HTF Light"/>
              </a:rPr>
              <a:t>;</a:t>
            </a:r>
          </a:p>
        </p:txBody>
      </p:sp>
    </p:spTree>
    <p:extLst>
      <p:ext uri="{BB962C8B-B14F-4D97-AF65-F5344CB8AC3E}">
        <p14:creationId xmlns:p14="http://schemas.microsoft.com/office/powerpoint/2010/main" val="1110119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extBox 6">
            <a:extLst>
              <a:ext uri="{FF2B5EF4-FFF2-40B4-BE49-F238E27FC236}">
                <a16:creationId xmlns:a16="http://schemas.microsoft.com/office/drawing/2014/main" id="{225765AD-71F7-DC36-6CE8-E9873BEE1F3F}"/>
              </a:ext>
            </a:extLst>
          </p:cNvPr>
          <p:cNvSpPr txBox="1"/>
          <p:nvPr/>
        </p:nvSpPr>
        <p:spPr>
          <a:xfrm>
            <a:off x="228600" y="133350"/>
            <a:ext cx="6324600" cy="707886"/>
          </a:xfrm>
          <a:prstGeom prst="rect">
            <a:avLst/>
          </a:prstGeom>
          <a:noFill/>
        </p:spPr>
        <p:txBody>
          <a:bodyPr wrap="square" rtlCol="0">
            <a:spAutoFit/>
          </a:bodyPr>
          <a:lstStyle/>
          <a:p>
            <a:r>
              <a:rPr lang="pt-BR" sz="4000" dirty="0">
                <a:solidFill>
                  <a:srgbClr val="ED145B"/>
                </a:solidFill>
                <a:latin typeface="Gotham HTF" pitchFamily="50" charset="0"/>
                <a:cs typeface="Gotham HTF Light"/>
              </a:rPr>
              <a:t>E como faremos isso?</a:t>
            </a:r>
          </a:p>
        </p:txBody>
      </p:sp>
      <p:sp>
        <p:nvSpPr>
          <p:cNvPr id="2" name="CaixaDeTexto 1">
            <a:extLst>
              <a:ext uri="{FF2B5EF4-FFF2-40B4-BE49-F238E27FC236}">
                <a16:creationId xmlns:a16="http://schemas.microsoft.com/office/drawing/2014/main" id="{796C8AA8-C3FA-2B50-C01C-439554D2CA64}"/>
              </a:ext>
            </a:extLst>
          </p:cNvPr>
          <p:cNvSpPr txBox="1"/>
          <p:nvPr/>
        </p:nvSpPr>
        <p:spPr>
          <a:xfrm>
            <a:off x="228600" y="908720"/>
            <a:ext cx="8280920" cy="2814617"/>
          </a:xfrm>
          <a:prstGeom prst="rect">
            <a:avLst/>
          </a:prstGeom>
          <a:noFill/>
        </p:spPr>
        <p:txBody>
          <a:bodyPr wrap="square">
            <a:spAutoFit/>
          </a:bodyPr>
          <a:lstStyle/>
          <a:p>
            <a:pPr marL="457200" indent="-457200">
              <a:lnSpc>
                <a:spcPct val="150000"/>
              </a:lnSpc>
              <a:buClr>
                <a:srgbClr val="ED145B"/>
              </a:buClr>
              <a:buFont typeface="Wingdings" panose="05000000000000000000" pitchFamily="2" charset="2"/>
              <a:buChar char="v"/>
            </a:pPr>
            <a:r>
              <a:rPr lang="en-US" sz="2000" dirty="0" err="1">
                <a:latin typeface="Gotham HTF Light"/>
                <a:cs typeface="Gotham HTF Light"/>
              </a:rPr>
              <a:t>Em</a:t>
            </a:r>
            <a:r>
              <a:rPr lang="en-US" sz="2000" dirty="0">
                <a:latin typeface="Gotham HTF Light"/>
                <a:cs typeface="Gotham HTF Light"/>
              </a:rPr>
              <a:t> </a:t>
            </a:r>
            <a:r>
              <a:rPr lang="en-US" sz="2000" dirty="0" err="1">
                <a:latin typeface="Gotham HTF Light"/>
                <a:cs typeface="Gotham HTF Light"/>
              </a:rPr>
              <a:t>grupo</a:t>
            </a:r>
            <a:r>
              <a:rPr lang="en-US" sz="2000" dirty="0">
                <a:latin typeface="Gotham HTF Light"/>
                <a:cs typeface="Gotham HTF Light"/>
              </a:rPr>
              <a:t> de </a:t>
            </a:r>
            <a:r>
              <a:rPr lang="en-US" sz="2000" dirty="0" err="1">
                <a:latin typeface="Gotham HTF Light"/>
                <a:cs typeface="Gotham HTF Light"/>
              </a:rPr>
              <a:t>até</a:t>
            </a:r>
            <a:r>
              <a:rPr lang="en-US" sz="2000" dirty="0">
                <a:latin typeface="Gotham HTF Light"/>
                <a:cs typeface="Gotham HTF Light"/>
              </a:rPr>
              <a:t> 4 </a:t>
            </a:r>
            <a:r>
              <a:rPr lang="en-US" sz="2000" dirty="0" err="1">
                <a:latin typeface="Gotham HTF Light"/>
                <a:cs typeface="Gotham HTF Light"/>
              </a:rPr>
              <a:t>pessoas</a:t>
            </a:r>
            <a:r>
              <a:rPr lang="en-US" sz="2000" dirty="0">
                <a:latin typeface="Gotham HTF Light"/>
                <a:cs typeface="Gotham HTF Light"/>
              </a:rPr>
              <a:t> (5 </a:t>
            </a:r>
            <a:r>
              <a:rPr lang="en-US" sz="2000" dirty="0" err="1">
                <a:latin typeface="Gotham HTF Light"/>
                <a:cs typeface="Gotham HTF Light"/>
              </a:rPr>
              <a:t>ou</a:t>
            </a:r>
            <a:r>
              <a:rPr lang="en-US" sz="2000" dirty="0">
                <a:latin typeface="Gotham HTF Light"/>
                <a:cs typeface="Gotham HTF Light"/>
              </a:rPr>
              <a:t> 3 </a:t>
            </a:r>
            <a:r>
              <a:rPr lang="en-US" sz="2000" dirty="0" err="1">
                <a:latin typeface="Gotham HTF Light"/>
                <a:cs typeface="Gotham HTF Light"/>
              </a:rPr>
              <a:t>pessoas</a:t>
            </a:r>
            <a:r>
              <a:rPr lang="en-US" sz="2000" dirty="0">
                <a:latin typeface="Gotham HTF Light"/>
                <a:cs typeface="Gotham HTF Light"/>
              </a:rPr>
              <a:t> </a:t>
            </a:r>
            <a:r>
              <a:rPr lang="en-US" sz="2000" dirty="0" err="1">
                <a:latin typeface="Gotham HTF Light"/>
                <a:cs typeface="Gotham HTF Light"/>
              </a:rPr>
              <a:t>só</a:t>
            </a:r>
            <a:r>
              <a:rPr lang="en-US" sz="2000" dirty="0">
                <a:latin typeface="Gotham HTF Light"/>
                <a:cs typeface="Gotham HTF Light"/>
              </a:rPr>
              <a:t> é </a:t>
            </a:r>
            <a:r>
              <a:rPr lang="en-US" sz="2000" dirty="0" err="1">
                <a:latin typeface="Gotham HTF Light"/>
                <a:cs typeface="Gotham HTF Light"/>
              </a:rPr>
              <a:t>liberado</a:t>
            </a:r>
            <a:r>
              <a:rPr lang="en-US" sz="2000" dirty="0">
                <a:latin typeface="Gotham HTF Light"/>
                <a:cs typeface="Gotham HTF Light"/>
              </a:rPr>
              <a:t> </a:t>
            </a:r>
            <a:r>
              <a:rPr lang="en-US" sz="2000" dirty="0" err="1">
                <a:latin typeface="Gotham HTF Light"/>
                <a:cs typeface="Gotham HTF Light"/>
              </a:rPr>
              <a:t>em</a:t>
            </a:r>
            <a:r>
              <a:rPr lang="en-US" sz="2000" dirty="0">
                <a:latin typeface="Gotham HTF Light"/>
                <a:cs typeface="Gotham HTF Light"/>
              </a:rPr>
              <a:t> </a:t>
            </a:r>
            <a:r>
              <a:rPr lang="en-US" sz="2000" dirty="0" err="1">
                <a:latin typeface="Gotham HTF Light"/>
                <a:cs typeface="Gotham HTF Light"/>
              </a:rPr>
              <a:t>caso</a:t>
            </a:r>
            <a:r>
              <a:rPr lang="en-US" sz="2000" dirty="0">
                <a:latin typeface="Gotham HTF Light"/>
                <a:cs typeface="Gotham HTF Light"/>
              </a:rPr>
              <a:t> de </a:t>
            </a:r>
            <a:r>
              <a:rPr lang="en-US" sz="2000" dirty="0" err="1">
                <a:latin typeface="Gotham HTF Light"/>
                <a:cs typeface="Gotham HTF Light"/>
              </a:rPr>
              <a:t>excessão</a:t>
            </a:r>
            <a:r>
              <a:rPr lang="en-US" sz="2000" dirty="0">
                <a:latin typeface="Gotham HTF Light"/>
                <a:cs typeface="Gotham HTF Light"/>
              </a:rPr>
              <a:t>);</a:t>
            </a:r>
          </a:p>
          <a:p>
            <a:pPr marL="457200" indent="-457200">
              <a:lnSpc>
                <a:spcPct val="150000"/>
              </a:lnSpc>
              <a:buClr>
                <a:srgbClr val="ED145B"/>
              </a:buClr>
              <a:buFont typeface="Wingdings" panose="05000000000000000000" pitchFamily="2" charset="2"/>
              <a:buChar char="v"/>
            </a:pPr>
            <a:r>
              <a:rPr lang="en-US" sz="2000" dirty="0" err="1">
                <a:latin typeface="Gotham HTF Light"/>
                <a:cs typeface="Gotham HTF Light"/>
              </a:rPr>
              <a:t>Entrega</a:t>
            </a:r>
            <a:r>
              <a:rPr lang="en-US" sz="2000" dirty="0">
                <a:latin typeface="Gotham HTF Light"/>
                <a:cs typeface="Gotham HTF Light"/>
              </a:rPr>
              <a:t> da </a:t>
            </a:r>
            <a:r>
              <a:rPr lang="en-US" sz="2000" dirty="0" err="1">
                <a:latin typeface="Gotham HTF Light"/>
                <a:cs typeface="Gotham HTF Light"/>
              </a:rPr>
              <a:t>simulação</a:t>
            </a:r>
            <a:r>
              <a:rPr lang="en-US" sz="2000" dirty="0">
                <a:latin typeface="Gotham HTF Light"/>
                <a:cs typeface="Gotham HTF Light"/>
              </a:rPr>
              <a:t> via </a:t>
            </a:r>
            <a:r>
              <a:rPr lang="en-US" sz="2000" dirty="0" err="1">
                <a:latin typeface="Gotham HTF Light"/>
                <a:cs typeface="Gotham HTF Light"/>
              </a:rPr>
              <a:t>formulário</a:t>
            </a:r>
            <a:r>
              <a:rPr lang="en-US" sz="2000" dirty="0">
                <a:latin typeface="Gotham HTF Light"/>
                <a:cs typeface="Gotham HTF Light"/>
              </a:rPr>
              <a:t> no Teams;</a:t>
            </a:r>
          </a:p>
          <a:p>
            <a:pPr marL="457200" indent="-457200">
              <a:lnSpc>
                <a:spcPct val="150000"/>
              </a:lnSpc>
              <a:buClr>
                <a:srgbClr val="ED145B"/>
              </a:buClr>
              <a:buFont typeface="Wingdings" panose="05000000000000000000" pitchFamily="2" charset="2"/>
              <a:buChar char="v"/>
            </a:pPr>
            <a:r>
              <a:rPr lang="en-US" sz="2000" dirty="0">
                <a:latin typeface="Gotham HTF Light"/>
                <a:cs typeface="Gotham HTF Light"/>
              </a:rPr>
              <a:t>Data do </a:t>
            </a:r>
            <a:r>
              <a:rPr lang="en-US" sz="2000" dirty="0" err="1">
                <a:latin typeface="Gotham HTF Light"/>
                <a:cs typeface="Gotham HTF Light"/>
              </a:rPr>
              <a:t>Hands-ON</a:t>
            </a:r>
            <a:r>
              <a:rPr lang="en-US" sz="2000" dirty="0">
                <a:latin typeface="Gotham HTF Light"/>
                <a:cs typeface="Gotham HTF Light"/>
              </a:rPr>
              <a:t>: </a:t>
            </a:r>
          </a:p>
          <a:p>
            <a:pPr marL="914400" lvl="1" indent="-457200">
              <a:lnSpc>
                <a:spcPct val="150000"/>
              </a:lnSpc>
              <a:buFont typeface="Wingdings" panose="05000000000000000000" pitchFamily="2" charset="2"/>
              <a:buChar char="ü"/>
            </a:pPr>
            <a:endParaRPr lang="en-US" sz="2000" dirty="0">
              <a:latin typeface="Gotham HTF Light"/>
              <a:cs typeface="Gotham HTF Light"/>
            </a:endParaRPr>
          </a:p>
          <a:p>
            <a:pPr marL="914400" lvl="1" indent="-457200">
              <a:lnSpc>
                <a:spcPct val="150000"/>
              </a:lnSpc>
              <a:buFont typeface="Wingdings" panose="05000000000000000000" pitchFamily="2" charset="2"/>
              <a:buChar char="ü"/>
            </a:pPr>
            <a:endParaRPr lang="en-US" sz="2000" dirty="0">
              <a:latin typeface="Gotham HTF Light"/>
              <a:cs typeface="Gotham HTF Light"/>
            </a:endParaRPr>
          </a:p>
        </p:txBody>
      </p:sp>
      <p:graphicFrame>
        <p:nvGraphicFramePr>
          <p:cNvPr id="3" name="Tabela 3">
            <a:extLst>
              <a:ext uri="{FF2B5EF4-FFF2-40B4-BE49-F238E27FC236}">
                <a16:creationId xmlns:a16="http://schemas.microsoft.com/office/drawing/2014/main" id="{3F14E89E-A3C8-2AC8-27BB-E59C4B6CB1FE}"/>
              </a:ext>
            </a:extLst>
          </p:cNvPr>
          <p:cNvGraphicFramePr>
            <a:graphicFrameLocks noGrp="1"/>
          </p:cNvGraphicFramePr>
          <p:nvPr>
            <p:extLst>
              <p:ext uri="{D42A27DB-BD31-4B8C-83A1-F6EECF244321}">
                <p14:modId xmlns:p14="http://schemas.microsoft.com/office/powerpoint/2010/main" val="1503706971"/>
              </p:ext>
            </p:extLst>
          </p:nvPr>
        </p:nvGraphicFramePr>
        <p:xfrm>
          <a:off x="1524000" y="3068960"/>
          <a:ext cx="6096000" cy="14833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932654316"/>
                    </a:ext>
                  </a:extLst>
                </a:gridCol>
                <a:gridCol w="3048000">
                  <a:extLst>
                    <a:ext uri="{9D8B030D-6E8A-4147-A177-3AD203B41FA5}">
                      <a16:colId xmlns:a16="http://schemas.microsoft.com/office/drawing/2014/main" val="1470734791"/>
                    </a:ext>
                  </a:extLst>
                </a:gridCol>
              </a:tblGrid>
              <a:tr h="370840">
                <a:tc>
                  <a:txBody>
                    <a:bodyPr/>
                    <a:lstStyle/>
                    <a:p>
                      <a:r>
                        <a:rPr lang="pt-BR" dirty="0">
                          <a:solidFill>
                            <a:schemeClr val="bg1"/>
                          </a:solidFill>
                        </a:rPr>
                        <a:t>Turma</a:t>
                      </a:r>
                    </a:p>
                  </a:txBody>
                  <a:tcPr>
                    <a:solidFill>
                      <a:srgbClr val="ED265B"/>
                    </a:solidFill>
                  </a:tcPr>
                </a:tc>
                <a:tc>
                  <a:txBody>
                    <a:bodyPr/>
                    <a:lstStyle/>
                    <a:p>
                      <a:r>
                        <a:rPr lang="pt-BR" dirty="0">
                          <a:solidFill>
                            <a:schemeClr val="bg1"/>
                          </a:solidFill>
                        </a:rPr>
                        <a:t>Data</a:t>
                      </a:r>
                    </a:p>
                  </a:txBody>
                  <a:tcPr>
                    <a:solidFill>
                      <a:srgbClr val="ED265B"/>
                    </a:solidFill>
                  </a:tcPr>
                </a:tc>
                <a:extLst>
                  <a:ext uri="{0D108BD9-81ED-4DB2-BD59-A6C34878D82A}">
                    <a16:rowId xmlns:a16="http://schemas.microsoft.com/office/drawing/2014/main" val="2593483750"/>
                  </a:ext>
                </a:extLst>
              </a:tr>
              <a:tr h="370840">
                <a:tc>
                  <a:txBody>
                    <a:bodyPr/>
                    <a:lstStyle/>
                    <a:p>
                      <a:r>
                        <a:rPr lang="pt-BR" dirty="0">
                          <a:solidFill>
                            <a:schemeClr val="bg1"/>
                          </a:solidFill>
                        </a:rPr>
                        <a:t>1ESPX</a:t>
                      </a:r>
                    </a:p>
                  </a:txBody>
                  <a:tcPr>
                    <a:solidFill>
                      <a:srgbClr val="ED265B"/>
                    </a:solidFill>
                  </a:tcPr>
                </a:tc>
                <a:tc>
                  <a:txBody>
                    <a:bodyPr/>
                    <a:lstStyle/>
                    <a:p>
                      <a:r>
                        <a:rPr lang="pt-BR" dirty="0">
                          <a:solidFill>
                            <a:schemeClr val="bg1"/>
                          </a:solidFill>
                        </a:rPr>
                        <a:t>03/04/2023</a:t>
                      </a:r>
                    </a:p>
                  </a:txBody>
                  <a:tcPr>
                    <a:solidFill>
                      <a:srgbClr val="ED265B"/>
                    </a:solidFill>
                  </a:tcPr>
                </a:tc>
                <a:extLst>
                  <a:ext uri="{0D108BD9-81ED-4DB2-BD59-A6C34878D82A}">
                    <a16:rowId xmlns:a16="http://schemas.microsoft.com/office/drawing/2014/main" val="3046755812"/>
                  </a:ext>
                </a:extLst>
              </a:tr>
              <a:tr h="370840">
                <a:tc>
                  <a:txBody>
                    <a:bodyPr/>
                    <a:lstStyle/>
                    <a:p>
                      <a:r>
                        <a:rPr lang="pt-BR" dirty="0">
                          <a:solidFill>
                            <a:schemeClr val="bg1"/>
                          </a:solidFill>
                        </a:rPr>
                        <a:t>1ESPW</a:t>
                      </a:r>
                    </a:p>
                  </a:txBody>
                  <a:tcPr>
                    <a:solidFill>
                      <a:srgbClr val="ED265B"/>
                    </a:solidFill>
                  </a:tcPr>
                </a:tc>
                <a:tc>
                  <a:txBody>
                    <a:bodyPr/>
                    <a:lstStyle/>
                    <a:p>
                      <a:r>
                        <a:rPr lang="pt-BR" dirty="0">
                          <a:solidFill>
                            <a:schemeClr val="bg1"/>
                          </a:solidFill>
                        </a:rPr>
                        <a:t>04/04/2023</a:t>
                      </a:r>
                    </a:p>
                  </a:txBody>
                  <a:tcPr>
                    <a:solidFill>
                      <a:srgbClr val="ED265B"/>
                    </a:solidFill>
                  </a:tcPr>
                </a:tc>
                <a:extLst>
                  <a:ext uri="{0D108BD9-81ED-4DB2-BD59-A6C34878D82A}">
                    <a16:rowId xmlns:a16="http://schemas.microsoft.com/office/drawing/2014/main" val="1579613649"/>
                  </a:ext>
                </a:extLst>
              </a:tr>
              <a:tr h="370840">
                <a:tc>
                  <a:txBody>
                    <a:bodyPr/>
                    <a:lstStyle/>
                    <a:p>
                      <a:r>
                        <a:rPr lang="pt-BR" dirty="0">
                          <a:solidFill>
                            <a:schemeClr val="bg1"/>
                          </a:solidFill>
                        </a:rPr>
                        <a:t>1ESPV</a:t>
                      </a:r>
                    </a:p>
                  </a:txBody>
                  <a:tcPr>
                    <a:solidFill>
                      <a:srgbClr val="ED265B"/>
                    </a:solidFill>
                  </a:tcPr>
                </a:tc>
                <a:tc>
                  <a:txBody>
                    <a:bodyPr/>
                    <a:lstStyle/>
                    <a:p>
                      <a:r>
                        <a:rPr lang="pt-BR">
                          <a:solidFill>
                            <a:schemeClr val="bg1"/>
                          </a:solidFill>
                        </a:rPr>
                        <a:t>05/04/2023</a:t>
                      </a:r>
                      <a:endParaRPr lang="pt-BR" dirty="0">
                        <a:solidFill>
                          <a:schemeClr val="bg1"/>
                        </a:solidFill>
                      </a:endParaRPr>
                    </a:p>
                  </a:txBody>
                  <a:tcPr>
                    <a:solidFill>
                      <a:srgbClr val="ED265B"/>
                    </a:solidFill>
                  </a:tcPr>
                </a:tc>
                <a:extLst>
                  <a:ext uri="{0D108BD9-81ED-4DB2-BD59-A6C34878D82A}">
                    <a16:rowId xmlns:a16="http://schemas.microsoft.com/office/drawing/2014/main" val="2356331541"/>
                  </a:ext>
                </a:extLst>
              </a:tr>
            </a:tbl>
          </a:graphicData>
        </a:graphic>
      </p:graphicFrame>
    </p:spTree>
    <p:extLst>
      <p:ext uri="{BB962C8B-B14F-4D97-AF65-F5344CB8AC3E}">
        <p14:creationId xmlns:p14="http://schemas.microsoft.com/office/powerpoint/2010/main" val="640959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E188DB65-9498-C38F-6493-0EE38DB056B5}"/>
              </a:ext>
            </a:extLst>
          </p:cNvPr>
          <p:cNvSpPr>
            <a:spLocks noGrp="1"/>
          </p:cNvSpPr>
          <p:nvPr>
            <p:ph type="title"/>
          </p:nvPr>
        </p:nvSpPr>
        <p:spPr/>
        <p:txBody>
          <a:bodyPr>
            <a:normAutofit/>
          </a:bodyPr>
          <a:lstStyle/>
          <a:p>
            <a:r>
              <a:rPr lang="pt-BR" dirty="0">
                <a:effectLst/>
              </a:rPr>
              <a:t>Copyright © 2023 </a:t>
            </a:r>
            <a:r>
              <a:rPr lang="pt-BR" b="1" dirty="0">
                <a:effectLst/>
              </a:rPr>
              <a:t>Prof</a:t>
            </a:r>
            <a:r>
              <a:rPr lang="pt-BR" dirty="0">
                <a:effectLst/>
              </a:rPr>
              <a:t>. </a:t>
            </a:r>
            <a:r>
              <a:rPr lang="pt-BR" b="1" dirty="0"/>
              <a:t>Airton / Prof. Fabio / Prof. Lucas / Prof. Yan</a:t>
            </a:r>
          </a:p>
        </p:txBody>
      </p:sp>
      <p:sp>
        <p:nvSpPr>
          <p:cNvPr id="4" name="Espaço Reservado para Número de Slide 3">
            <a:extLst>
              <a:ext uri="{FF2B5EF4-FFF2-40B4-BE49-F238E27FC236}">
                <a16:creationId xmlns:a16="http://schemas.microsoft.com/office/drawing/2014/main" id="{961A5CC8-8B6C-915A-2707-2E93B7B749E3}"/>
              </a:ext>
            </a:extLst>
          </p:cNvPr>
          <p:cNvSpPr>
            <a:spLocks noGrp="1"/>
          </p:cNvSpPr>
          <p:nvPr>
            <p:ph type="sldNum" sz="quarter" idx="4294967295"/>
          </p:nvPr>
        </p:nvSpPr>
        <p:spPr>
          <a:xfrm>
            <a:off x="8610600" y="6356350"/>
            <a:ext cx="2743200" cy="365125"/>
          </a:xfrm>
          <a:prstGeom prst="rect">
            <a:avLst/>
          </a:prstGeom>
        </p:spPr>
        <p:txBody>
          <a:bodyPr vert="horz" lIns="91440" tIns="45720" rIns="91440" bIns="45720" rtlCol="0" anchor="ctr"/>
          <a:lstStyle>
            <a:defPPr>
              <a:defRPr lang="pt-BR"/>
            </a:defPPr>
            <a:lvl1pPr marL="0" algn="r" defTabSz="914400" rtl="0" eaLnBrk="1" latinLnBrk="0" hangingPunct="1">
              <a:defRPr sz="1200" kern="1200">
                <a:solidFill>
                  <a:srgbClr val="1A1C1E"/>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F951EF7-2A75-44A0-8045-6A6595E5FF16}" type="slidenum">
              <a:rPr lang="pt-BR" smtClean="0"/>
              <a:pPr/>
              <a:t>9</a:t>
            </a:fld>
            <a:endParaRPr lang="pt-BR" dirty="0"/>
          </a:p>
        </p:txBody>
      </p:sp>
    </p:spTree>
    <p:extLst>
      <p:ext uri="{BB962C8B-B14F-4D97-AF65-F5344CB8AC3E}">
        <p14:creationId xmlns:p14="http://schemas.microsoft.com/office/powerpoint/2010/main" val="4248311353"/>
      </p:ext>
    </p:extLst>
  </p:cSld>
  <p:clrMapOvr>
    <a:masterClrMapping/>
  </p:clrMapOvr>
</p:sld>
</file>

<file path=ppt/theme/theme1.xml><?xml version="1.0" encoding="utf-8"?>
<a:theme xmlns:a="http://schemas.openxmlformats.org/drawingml/2006/main" name="Personalizar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4229</TotalTime>
  <Words>717</Words>
  <Application>Microsoft Office PowerPoint</Application>
  <PresentationFormat>Apresentação na tela (4:3)</PresentationFormat>
  <Paragraphs>66</Paragraphs>
  <Slides>9</Slides>
  <Notes>0</Notes>
  <HiddenSlides>2</HiddenSlides>
  <MMClips>0</MMClips>
  <ScaleCrop>false</ScaleCrop>
  <HeadingPairs>
    <vt:vector size="6" baseType="variant">
      <vt:variant>
        <vt:lpstr>Fontes usadas</vt:lpstr>
      </vt:variant>
      <vt:variant>
        <vt:i4>7</vt:i4>
      </vt:variant>
      <vt:variant>
        <vt:lpstr>Tema</vt:lpstr>
      </vt:variant>
      <vt:variant>
        <vt:i4>2</vt:i4>
      </vt:variant>
      <vt:variant>
        <vt:lpstr>Títulos de slides</vt:lpstr>
      </vt:variant>
      <vt:variant>
        <vt:i4>9</vt:i4>
      </vt:variant>
    </vt:vector>
  </HeadingPairs>
  <TitlesOfParts>
    <vt:vector size="18" baseType="lpstr">
      <vt:lpstr>Arial</vt:lpstr>
      <vt:lpstr>Calibri</vt:lpstr>
      <vt:lpstr>Calibri Light</vt:lpstr>
      <vt:lpstr>Gotham HTF</vt:lpstr>
      <vt:lpstr>Gotham HTF Light</vt:lpstr>
      <vt:lpstr>Gotham HTF Medium</vt:lpstr>
      <vt:lpstr>Wingdings</vt:lpstr>
      <vt:lpstr>Personalizar design</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Copyright © 2023 Prof. Airton / Prof. Fabio / Prof. Lucas / Prof. Yan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Paula</dc:creator>
  <cp:lastModifiedBy>Airton</cp:lastModifiedBy>
  <cp:revision>385</cp:revision>
  <dcterms:created xsi:type="dcterms:W3CDTF">2018-08-18T04:32:45Z</dcterms:created>
  <dcterms:modified xsi:type="dcterms:W3CDTF">2023-09-04T20:24:57Z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ada0a2f-b917-4d51-b0d0-d418a10c8b23_Enabled">
    <vt:lpwstr>True</vt:lpwstr>
  </property>
  <property fmtid="{D5CDD505-2E9C-101B-9397-08002B2CF9AE}" pid="3" name="MSIP_Label_1ada0a2f-b917-4d51-b0d0-d418a10c8b23_SiteId">
    <vt:lpwstr>12a3af23-a769-4654-847f-958f3d479f4a</vt:lpwstr>
  </property>
  <property fmtid="{D5CDD505-2E9C-101B-9397-08002B2CF9AE}" pid="4" name="MSIP_Label_1ada0a2f-b917-4d51-b0d0-d418a10c8b23_Owner">
    <vt:lpwstr>Rafael.Ronqui@BR.nestle.com</vt:lpwstr>
  </property>
  <property fmtid="{D5CDD505-2E9C-101B-9397-08002B2CF9AE}" pid="5" name="MSIP_Label_1ada0a2f-b917-4d51-b0d0-d418a10c8b23_SetDate">
    <vt:lpwstr>2019-02-19T12:24:28.6978643Z</vt:lpwstr>
  </property>
  <property fmtid="{D5CDD505-2E9C-101B-9397-08002B2CF9AE}" pid="6" name="MSIP_Label_1ada0a2f-b917-4d51-b0d0-d418a10c8b23_Name">
    <vt:lpwstr>General Use</vt:lpwstr>
  </property>
  <property fmtid="{D5CDD505-2E9C-101B-9397-08002B2CF9AE}" pid="7" name="MSIP_Label_1ada0a2f-b917-4d51-b0d0-d418a10c8b23_Application">
    <vt:lpwstr>Microsoft Azure Information Protection</vt:lpwstr>
  </property>
  <property fmtid="{D5CDD505-2E9C-101B-9397-08002B2CF9AE}" pid="8" name="MSIP_Label_1ada0a2f-b917-4d51-b0d0-d418a10c8b23_Extended_MSFT_Method">
    <vt:lpwstr>Automatic</vt:lpwstr>
  </property>
  <property fmtid="{D5CDD505-2E9C-101B-9397-08002B2CF9AE}" pid="9" name="Sensitivity">
    <vt:lpwstr>General Use</vt:lpwstr>
  </property>
</Properties>
</file>