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8"/>
  </p:notesMasterIdLst>
  <p:sldIdLst>
    <p:sldId id="805" r:id="rId2"/>
    <p:sldId id="808" r:id="rId3"/>
    <p:sldId id="371" r:id="rId4"/>
    <p:sldId id="809" r:id="rId5"/>
    <p:sldId id="835" r:id="rId6"/>
    <p:sldId id="866" r:id="rId7"/>
    <p:sldId id="854" r:id="rId8"/>
    <p:sldId id="867" r:id="rId9"/>
    <p:sldId id="855" r:id="rId10"/>
    <p:sldId id="869" r:id="rId11"/>
    <p:sldId id="870" r:id="rId12"/>
    <p:sldId id="810" r:id="rId13"/>
    <p:sldId id="868" r:id="rId14"/>
    <p:sldId id="836" r:id="rId15"/>
    <p:sldId id="871" r:id="rId16"/>
    <p:sldId id="872" r:id="rId17"/>
    <p:sldId id="873" r:id="rId18"/>
    <p:sldId id="874" r:id="rId19"/>
    <p:sldId id="875" r:id="rId20"/>
    <p:sldId id="876" r:id="rId21"/>
    <p:sldId id="877" r:id="rId22"/>
    <p:sldId id="881" r:id="rId23"/>
    <p:sldId id="878" r:id="rId24"/>
    <p:sldId id="882" r:id="rId25"/>
    <p:sldId id="880" r:id="rId26"/>
    <p:sldId id="883" r:id="rId27"/>
    <p:sldId id="884" r:id="rId28"/>
    <p:sldId id="885" r:id="rId29"/>
    <p:sldId id="886" r:id="rId30"/>
    <p:sldId id="887" r:id="rId31"/>
    <p:sldId id="888" r:id="rId32"/>
    <p:sldId id="889" r:id="rId33"/>
    <p:sldId id="890" r:id="rId34"/>
    <p:sldId id="891" r:id="rId35"/>
    <p:sldId id="858" r:id="rId36"/>
    <p:sldId id="865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164"/>
    <a:srgbClr val="1A1C1E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1:50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1138 176 24575,'-152'-3'0,"-166"7"0,278 0 0,0 3 0,1 1 0,0 2 0,1 2 0,0 1 0,-62 32 0,66-26 0,2 2 0,0 1 0,2 1 0,-34 33 0,59-51 0,1 0 0,0 0 0,0 0 0,1 0 0,0 1 0,0 0 0,0-1 0,0 1 0,1 0 0,0 0 0,-2 9 0,1 7 0,0 0 0,0 23 0,3-30 0,0-1 0,-2 0 0,1 0 0,-2 0 0,0 0 0,0 0 0,-9 19 0,3-15 0,0-1 0,0-1 0,1 1 0,1 1 0,1-1 0,0 1 0,1 0 0,1 1 0,-2 21 0,6-21 0,1 0 0,0 0 0,1 0 0,1 0 0,1 0 0,8 21 0,47 106 0,-17-46 0,-37-83 0,2 0 0,-1-1 0,2 0 0,0-1 0,1 0 0,0 0 0,1-1 0,1 0 0,0-1 0,1 0 0,1 0 0,0-2 0,15 12 0,95 66 0,38 24 0,-132-96 0,0-1 0,0-1 0,62 20 0,211 36 0,-183-43 0,30 6 0,-93-24 0,58 19 0,16 4 0,-71-21 0,-31-5 0,1-1 0,57 4 0,-58-8 0,0 1 0,33 8 0,-32-5 0,0-1 0,30 1 0,-20-5 0,256-4 0,-215-13 0,-60 11 0,1 1 0,26-3 0,-28 6 0,0-1 0,0-1 0,0-1 0,0 0 0,-1-2 0,0 0 0,26-13 0,-35 15 0,-1-1 0,0 0 0,0 0 0,0-1 0,-1 0 0,0-1 0,0 0 0,-1 0 0,1 0 0,-2-1 0,1 1 0,-1-1 0,0-1 0,-1 1 0,0-1 0,6-17 0,-7 14 0,7-19 0,-1-1 0,-2-1 0,-1 1 0,3-51 0,-10 12 0,-1 45 0,2 0 0,0 0 0,2 0 0,1 0 0,7-28 0,32-105 0,-35 115 0,-1-1 0,-3 1 0,-1-1 0,-6-63 0,1 5 0,4 65 0,-3 0 0,-1 0 0,-8-42 0,7 66 0,0 0 0,0 1 0,-1-1 0,-1 1 0,0 0 0,-1 0 0,-1 0 0,0 1 0,0 0 0,-1 1 0,-14-14 0,4 7 0,-2 1 0,0 1 0,0 1 0,-2 1 0,0 1 0,-39-16 0,-4 3 0,-85-20 0,-117-21 0,-101-10 0,249 54 0,-60-11 0,-7 1 0,96 20 0,-33-7 0,73 12 0,0 2 0,0 2 0,-1 3 0,-51 5 0,-10-1 0,105-3 0,-1 0 0,1 1 0,-1 0 0,1 1 0,0-1 0,0 2 0,0-1 0,0 1 0,0 0 0,0 1 0,1 0 0,-10 6 0,-1 4 0,1 1 0,0 1 0,-18 22 0,27-30 0,-43 45 0,28-30 0,0 0 0,2 2 0,-19 29 0,27-36 0,-1-1 0,-32 32 0,30-34 0,0 2 0,-18 25 0,27-27-1365,5-2-5461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7:29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1 425 24575,'4'-2'0,"0"0"0,-1-1 0,1 1 0,-1-1 0,1 0 0,-1 0 0,0 0 0,0 0 0,-1-1 0,1 1 0,-1-1 0,1 0 0,2-6 0,5-5 0,11-10 0,-11 13 0,0 0 0,0-1 0,-1 0 0,-1 0 0,0-1 0,-1 0 0,6-18 0,59-180 0,-72 212 0,0 0 0,0 0 0,0 0 0,0 0 0,1 1 0,-1-1 0,0 0 0,0 0 0,0 0 0,0 0 0,0 0 0,0 0 0,0 0 0,0 1 0,1-1 0,-1 0 0,0 0 0,0 0 0,0 0 0,0 0 0,0 0 0,0 0 0,1 0 0,-1 0 0,0 0 0,0 0 0,0 0 0,0 0 0,0 0 0,1 0 0,-1 0 0,0 0 0,0 0 0,0 0 0,0 0 0,0 0 0,1 0 0,-1 0 0,0 0 0,0 0 0,0 0 0,0 0 0,1-1 0,1 33 0,0 43 0,-3 761 0,1-827-273,1 1 0,0 0 0,0 0 0,6 17 0,-1-10-6553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7:30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1 130 24575,'25'-1'0,"0"-2"0,0-1 0,0-1 0,-1-2 0,32-11 0,-24 7 0,68-13 0,-27 10 0,-45 8 0,0 1 0,50-2 0,-5 8 0,-16 0 0,0-2 0,94-14 0,-74 6-1365,-55 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7:32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431 101 24575,'0'-2'0,"0"1"0,0-1 0,1 0 0,-1 0 0,1 1 0,-1-1 0,1 0 0,0 1 0,0-1 0,0 1 0,0-1 0,0 1 0,0-1 0,0 1 0,0 0 0,0 0 0,1-1 0,-1 1 0,0 0 0,1 0 0,-1 0 0,1 0 0,-1 1 0,3-2 0,46-14 0,-30 10 0,31-8 0,85-12 0,-128 24 0,-2 1 0,1 1 0,-1-1 0,1 1 0,-1 0 0,0 1 0,1-1 0,-1 1 0,0 1 0,1-1 0,-1 1 0,0 0 0,0 0 0,0 1 0,0 0 0,-1 0 0,1 0 0,-1 1 0,0 0 0,0 0 0,0 0 0,0 0 0,-1 1 0,0 0 0,1 0 0,-2 0 0,1 0 0,-1 1 0,0 0 0,0-1 0,0 1 0,-1 0 0,0 0 0,0 0 0,-1 1 0,2 8 0,0 4 0,0 0 0,-2 0 0,0 1 0,-1-1 0,-1 0 0,-5 32 0,3-39 0,0 1 0,0-1 0,-1 0 0,0 0 0,-1-1 0,-1 1 0,0-1 0,0 0 0,-1 0 0,0-1 0,-11 11 0,-9 3 0,-2 0 0,0-2 0,-54 30 0,39-25 0,29-19 0,-1 0 0,1-1 0,-1 0 0,0-1 0,-1-1 0,1-1 0,-1 0 0,-30 2 0,-11-3 0,-73-6 0,28 0 0,94 3 0,1 0 0,0-1 0,0 1 0,-1-2 0,1 1 0,0-1 0,0 0 0,0-1 0,1 0 0,-1 0 0,0-1 0,1 0 0,0 0 0,0-1 0,-9-7 0,15 11 0,0 0 0,0 0 0,1 1 0,-1-1 0,0 0 0,1 0 0,-1 0 0,0 0 0,1 0 0,-1 0 0,1 0 0,0 0 0,-1 0 0,1 0 0,0 0 0,0-1 0,-1 1 0,1 0 0,0 0 0,0 0 0,0 0 0,1 0 0,-1 0 0,0 0 0,0-1 0,0 1 0,1 0 0,-1 0 0,1 0 0,-1 0 0,1 0 0,-1 0 0,1 0 0,0 0 0,-1 1 0,1-1 0,0 0 0,0 0 0,-1 0 0,1 1 0,0-1 0,0 0 0,0 1 0,0-1 0,0 1 0,0-1 0,0 1 0,0-1 0,0 1 0,2-1 0,9-3 0,0 1 0,1 0 0,21-3 0,-16 3 0,153-37 0,-165 39 0,0 0 0,0 0 0,1 1 0,-1 0 0,0 0 0,1 0 0,-1 1 0,0 0 0,1 1 0,-1-1 0,0 1 0,6 3 0,-3 0 0,-1 0 0,0 0 0,0 1 0,0 0 0,0 0 0,-1 1 0,7 9 0,-2-5 0,0 0 0,1-1 0,0 0 0,1-1 0,0-1 0,30 14 0,-8-7 0,67 18 0,-44-20 0,104 10 0,-93-11 0,-50-7 0,0-2 0,27 2 0,-30-4 0,14-1 0,0 2 0,57 10 0,-68-8-1365,-1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20:08:35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1839 24575,'0'-604'0,"2"570"0,1 1 0,9-39 0,-6 36 0,4-56 0,-5 22 0,15-73 0,-11 89 0,24-114 0,-19 104 0,24-73 0,-10 39 0,-15 57 0,2 1 0,32-60 0,-47 99 0,2-2 0,-1 0 0,1-1 0,0 1 0,-1 0 0,1 1 0,1-1 0,-1 0 0,0 0 0,1 1 0,-1 0 0,1-1 0,0 1 0,0 0 0,0 0 0,0 1 0,0-1 0,0 0 0,0 1 0,1 0 0,-1 0 0,0 0 0,1 0 0,-1 1 0,1-1 0,-1 1 0,1 0 0,-1 0 0,1 0 0,-1 0 0,1 1 0,3 0 0,0 1 0,0 0 0,0 1 0,0 0 0,-1 0 0,1 0 0,-1 1 0,0 0 0,0 0 0,0 1 0,-1 0 0,0 0 0,0 0 0,9 11 0,65 105 0,65 135 0,-102-178 0,119 204 0,-134-239 0,1-2 0,2 0 0,1-2 0,61 56 0,-35-50 0,-45-37 0,-1 0 0,-1 0 0,0 1 0,0 0 0,14 17 0,110 175 0,-131-196-76,0-1 1,1 1-1,0-1 0,-1 0 0,1 0 0,1 0 0,-1 0 0,0-1 1,1 0-1,0 0 0,0 0 0,0 0 0,0-1 0,0 0 1,0 0-1,1 0 0,10 1 0,10 2-6750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20:08:36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24575,'4'-4'0,"1"1"0,0-1 0,0 1 0,0 1 0,1-1 0,-1 1 0,0 0 0,1 0 0,0 0 0,-1 1 0,1-1 0,9 1 0,78-2 0,-67 3 0,680 1 0,-681-2 0,0-2 0,45-10 0,-43 7 0,-1 1 0,35-2 0,309 8-1365,-391-1-5461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20:08:36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24575,'-2'108'0,"5"121"0,16-106 0,-6-46 0,24 114-365,-8-47 127,4-7 238,-19-83 0,9 55 0,7 32-26,-18-94 10,9 69 0,-18-78 8,17 121 116,-15-121 178,1 70-1,-2-20-295,1-61-1355,1-6-5461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20:08:37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49 24575,'2'107'0,"-5"121"0,3-226 0,0 1 0,0-1 0,0 0 0,0 0 0,0 1 0,-1-1 0,1 0 0,-1 1 0,1-1 0,-1 0 0,0 0 0,0 0 0,0 0 0,0 0 0,0 0 0,-1 0 0,1 0 0,-1 0 0,1-1 0,-1 1 0,1 0 0,-1-1 0,0 0 0,0 1 0,0-1 0,0 0 0,0 0 0,0 0 0,0 0 0,0 0 0,0 0 0,-5 0 0,4-1 0,-1-1 0,0 1 0,1-1 0,-1 0 0,1 0 0,-1 0 0,1-1 0,-1 1 0,1-1 0,0 0 0,0 0 0,0 0 0,0 0 0,0 0 0,0-1 0,0 1 0,1-1 0,-1 0 0,-3-5 0,-7-12 0,1-1 0,0 0 0,1 0 0,2-1 0,-14-43 0,-18-119 0,34 157-1365,-2 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20:08:38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0 564 24575,'0'-535'-1365,"0"506"-5461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1:51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2743 797 24575,'-25'0'0,"-23"1"0,1-2 0,0-3 0,-68-12 0,-85-19 0,33 2 0,18-3 0,-145-54 0,95 25 0,86 24 0,-44-18 0,-22-4 0,59 23 0,-146-58 0,-102-35 0,142 55-1365,204 72-5461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1:53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1537 169 24575,'-26'0'0,"-19"1"0,-1-2 0,1-2 0,-75-14 0,-80-18 0,13 8 0,36 4 0,33 6 0,-149-16 0,210 25 0,0 3 0,-91 4 0,111 2 0,35-2 0,1 1 0,-1 0 0,0 0 0,1 0 0,-1 0 0,1 1 0,-1-1 0,0 0 0,1 1 0,-1-1 0,1 1 0,-1-1 0,0 1 0,1 0 0,0 0 0,-1-1 0,-2 3 0,4-2 0,0 0 0,-1 0 0,1 0 0,0-1 0,0 1 0,0 0 0,0 0 0,0 0 0,0 0 0,0-1 0,0 1 0,0 0 0,0 0 0,0 0 0,0-1 0,0 1 0,1 0 0,-1 0 0,0 0 0,1-1 0,-1 1 0,1 0 0,-1-1 0,1 1 0,0 0 0,6 9 0,2-1 0,-1 0 0,18 14 0,-13-12 0,51 54 0,63 82 0,-37-40 0,-84-100 0,32 38 0,3-2 0,53 44 0,88 83 0,-168-159 0,0 0 0,1-1 0,0 0 0,0-2 0,1 1 0,0-2 0,29 9 0,36 19 0,-51-19 0,1-2 0,0 0 0,0-2 0,54 12 0,-82-24 0,0 1 0,1-1 0,-1 0 0,1 0 0,-1 0 0,1 0 0,-1-1 0,1 0 0,-1 1 0,1-1 0,-1 0 0,0-1 0,0 1 0,1-1 0,-1 1 0,0-1 0,0 0 0,-1 0 0,1 0 0,0-1 0,-1 1 0,1 0 0,-1-1 0,0 0 0,0 0 0,0 1 0,2-5 0,4-8 0,0-1 0,-2 0 0,1 0 0,4-23 0,-1 7 0,-3 11 0,49-129 0,-7 17 0,-37 94 0,3 0 0,31-62 0,0 13-1365,-36 70-5461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4:32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1711 203 24575,'-16'-2'0,"1"1"0,0-2 0,1 0 0,-1-1 0,0 0 0,-26-12 0,24 8 0,-1 2 0,1 0 0,-1 1 0,-19-2 0,-55-10 0,59 10 0,0 2 0,-41-2 0,-462 8 0,524-1 0,-1 2 0,1 0 0,0 0 0,-1 1 0,1 0 0,0 1 0,1 1 0,-1-1 0,1 2 0,0 0 0,-17 12 0,-9 10 0,-62 59 0,60-50 0,13-11 0,1 2 0,1 1 0,1 1 0,2 0 0,2 2 0,0 0 0,2 2 0,2 0 0,-17 52 0,18-53 0,-1-1 0,-2 0 0,-22 33 0,33-55 0,2 1 0,-1 0 0,1 0 0,1 1 0,0-1 0,1 1 0,-2 12 0,-7 32 0,4-22 0,1 1 0,1-1 0,2 1 0,1 0 0,2 0 0,5 38 0,-2-55 0,1-1 0,0 0 0,1-1 0,1 1 0,0-1 0,1 0 0,1-1 0,1 1 0,0-2 0,1 1 0,14 15 0,0-2 0,1-1 0,2-2 0,1 0 0,37 24 0,-14-14 0,1-1 0,62 27 0,-85-47 0,23 11 0,2-2 0,73 22 0,-42-20 0,-38-10 0,57 10 0,68 3 0,-146-24 0,1 0 0,36-1 0,-38-2 0,-1 1 0,1 0 0,26 8 0,142 30 0,-173-36 0,0 0 0,-1-1 0,1-1 0,1 0 0,-1-2 0,0-1 0,0 0 0,0-1 0,0-1 0,-1-2 0,1 1 0,-1-2 0,0-1 0,0 0 0,-1-1 0,25-15 0,124-67 0,-126 71 0,0-1 0,-2-3 0,0-1 0,-2-2 0,58-51 0,-79 61 0,-2-1 0,0 0 0,-1-1 0,0-1 0,-2 0 0,0 0 0,-1-1 0,-1-1 0,-1 1 0,-1-1 0,7-32 0,-4 5 0,-2 18 0,-2-1 0,4-60 0,-10 52 0,-1 0 0,-2 0 0,-9-41 0,9 62 0,-2 1 0,0-1 0,-1 1 0,-1 0 0,0 0 0,-1 0 0,-1 1 0,-19-26 0,-69-104 0,27 37 0,-19-31 0,51 79 0,-63-81 0,85 123 0,-1 1 0,0 1 0,-1 0 0,-1 2 0,0 0 0,-1 1 0,-1 1 0,-26-12 0,19 11 0,-1 2 0,0 1 0,-1 1 0,0 2 0,-1 1 0,0 1 0,0 2 0,-51-1 0,25 3 0,-69-13 0,69 7 0,-72-1 0,-406 11 0,529-3-59,1 1 0,0 0-1,-1 1 1,1-1-1,-1 1 1,1 0 0,0 0-1,0 1 1,-1-1 0,1 1-1,0 1 1,0-1 0,1 0-1,-1 1 1,0 0-1,1 0 1,0 1 0,0-1-1,0 1 1,0 0 0,0 0-1,-3 5 1,-4 9-6767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4:33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1586 24575,'5'-3'0,"-1"0"0,0 0 0,0 0 0,-1-1 0,1 1 0,-1-1 0,1 0 0,-1 0 0,0 0 0,-1 0 0,1 0 0,1-5 0,9-10 0,17-19 0,-3 4 0,58-57 0,22-25 0,-21 21 0,115-105 0,-189 185 0,0 1 0,16-27 0,20-23 0,5-2 0,-42 50 0,2 0 0,0 1 0,0 0 0,31-25 0,-27 27 0,-1-2 0,0 1 0,-1-2 0,-1 0 0,0-1 0,17-28 0,57-120 0,-63 111 0,48-73 0,-69 122 0,0 0 0,0 0 0,1 1 0,0 0 0,0 0 0,0 0 0,0 0 0,1 1 0,-1 0 0,1 0 0,6-2 0,75-21 0,-33 10 0,15-4 38,-37 11-740,44-18 1,-57 17-6125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4:34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200 262 24575,'436'0'0,"-409"-2"0,0-1 0,49-12 0,-5 1 0,4-2 0,-1-3 0,106-43 0,-109 37 0,-26 8 0,77-38 0,-121 54 0,0 1 0,0-1 0,1 1 0,-1-1 0,0 1 0,0-1 0,0 0 0,0 1 0,0-1 0,0 0 0,0 0 0,0 0 0,-1 0 0,1 0 0,0 0 0,0 0 0,-1 0 0,1 0 0,0 0 0,-1 0 0,1-1 0,-1 1 0,0 0 0,1 0 0,-1 0 0,0-1 0,0-1 0,-1 3 0,1-1 0,-1 0 0,0 1 0,0-1 0,0 1 0,0-1 0,0 1 0,0 0 0,-1-1 0,1 1 0,0 0 0,0 0 0,0 0 0,0 0 0,0 0 0,0 0 0,0 0 0,0 0 0,-1 0 0,1 0 0,0 0 0,0 1 0,0-1 0,0 0 0,0 1 0,0-1 0,0 1 0,0 0 0,0-1 0,-1 2 0,-11 5 0,0 0 0,0 1 0,0 1 0,1 1 0,0-1 0,1 2 0,0-1 0,1 2 0,0-1 0,-12 20 0,-9 17 0,-34 74 0,52-96 0,-56 145 0,56-132 0,-2 0 0,-1 0 0,-2-2 0,-2 0 0,-31 44 0,3-8 0,36-52 0,-2 0 0,-20 24 0,30-41 0,-1 0 0,1 0 0,-1 0 0,0-1 0,0 0 0,-1 0 0,1 0 0,-1-1 0,1 0 0,-1 0 0,0 0 0,0-1 0,0 1 0,0-1 0,0-1 0,0 1 0,0-1 0,0 0 0,0-1 0,0 1 0,0-1 0,-11-3 0,-7-3 0,1 0 0,-1-2 0,2 0 0,-26-15 0,7-1 0,2-3 0,0-1 0,2-1 0,-39-44 0,61 61 0,-15-19 0,1-1 0,-37-58 0,-9-10 0,62 85 0,1-1 0,1-1 0,0 0 0,2 0 0,0-1 0,1 0 0,1-1 0,0 1 0,2-1 0,0-1 0,-3-34 0,8 54 5,0 0-1,0 0 0,0 0 1,0 0-1,0 0 0,0 0 1,0 0-1,0 0 1,1 0-1,-1 0 0,0 0 1,0 0-1,1 0 0,-1 0 1,1 0-1,-1 0 1,1 0-1,-1 1 0,1-1 1,-1 0-1,1 0 0,0 1 1,0-1-1,-1 0 1,1 1-1,1-2 0,0 2-71,-1 0-1,0 0 1,0 0 0,0 0-1,0 0 1,1 0-1,-1 1 1,0-1-1,0 0 1,0 1 0,0-1-1,0 0 1,0 1-1,0 0 1,0-1 0,0 1-1,0 0 1,0-1-1,0 1 1,-1 0-1,3 1 1,9 12-6759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5:58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1606 437 24575,'-85'-2'0,"-97"5"0,162 1 0,0 1 0,0 0 0,0 2 0,1 0 0,0 1 0,0 2 0,-30 19 0,6-5 0,1 0 0,2 2 0,1 2 0,1 1 0,1 2 0,2 2 0,-49 57 0,26-17 0,25-30 0,-43 43 0,12-22 0,-72 96 0,119-137 0,-101 142 0,61-69 0,5 2 0,-52 137 0,96-214 0,-3 7 0,1 0 0,-6 33 0,4 0 0,2 1 0,-2 113 0,13 393 0,1-542 0,0-1 0,11 44 0,-7-41 0,-1 0 0,1 30 0,-4-29 0,1 1 0,2-1 0,15 53 0,38 82 0,-4-8 0,-31-84 0,3-1 0,63 121 0,-75-170 0,2 0 0,0-2 0,1 0 0,1 0 0,1-2 0,0 0 0,1-2 0,1 0 0,42 24 0,149 86 0,82 56 0,-203-130 0,177 74 0,-74-33 0,-62-28 0,-102-52 0,2-3 0,0 0 0,0-2 0,0-2 0,53 5 0,1 4 0,-59-9 0,0-2 0,35 3 0,-7-5 0,92 15 0,-98-11 0,0-1 0,84-5 0,36 3 0,-88 13 0,-61-11 0,1 0 0,26 1 0,-19-3 0,0-2 0,0-1 0,0-1 0,0-1 0,0-1 0,-1-2 0,1-1 0,46-17 0,331-176 0,-249 119 0,-86 45 0,89-57 0,-43 8 0,-5-6 0,135-138 0,95-97 0,-317 302 0,-1-1 0,-1-1 0,-1-2 0,-1 0 0,-2-1 0,-1 0 0,-1-2 0,16-39 0,12-38 0,-23 64 0,-3-2 0,-2 0 0,-2-1 0,10-56 0,-6 11 0,-10 61 0,-3-1 0,5-52 0,-9 40 0,-5-215 0,1 233 0,-2 0 0,-1 0 0,-15-40 0,-9-32 0,-18-85 0,-94-233 0,113 333 0,-4 2 0,-3 1 0,-70-111 0,53 108 0,20 30 0,-49-58 0,36 47 0,-8-11 0,-21-18 0,48 57 0,-38-39 0,-14-6 0,-77-73 0,84 96 0,-2 4 0,-158-87 0,165 108 0,-1 2 0,-141-38 0,159 55 0,0 2 0,0 2 0,-1 3 0,-69-1 0,82 5 0,0-1 0,-39-9 0,37 5 0,-68-3 0,-395 11 0,483 0 0,-1 0 0,0 2 0,1 0 0,-1 2 0,1 0 0,0 1 0,1 1 0,-1 0 0,-18 12 0,-15 11 0,-84 65 0,12-8 0,-41 12 0,136-83 0,0-2 0,0-1 0,-2-1 0,-58 14 0,-20 8 0,95-30 22,-1 0 1,0-1-1,0-1 0,-1 0 0,-16-1 1,14 0-523,1 0 1,-37 7-1,33 0-6326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5:59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718 1777 24575,'-13'-37'0,"0"4"0,7-13 0,2-1 0,4-87 0,2 62 0,0 47 0,0 0 0,11-44 0,-6 43 0,-3-1 0,3-34 0,-6 11 0,-1 10 0,2 1 0,2 0 0,8-41 0,-3 28 0,-3 0 0,-3 0 0,-5-103 0,-1 45 0,1-28 0,5-158 0,-3 293 0,0 0 0,1 0 0,-1 0 0,1 0 0,-1 0 0,1 0 0,0 0 0,0 0 0,0 0 0,1 0 0,-1 1 0,1-1 0,-1 0 0,1 1 0,0-1 0,0 1 0,0 0 0,0-1 0,1 1 0,-1 0 0,1 1 0,-1-1 0,1 0 0,0 1 0,-1-1 0,1 1 0,0 0 0,0 0 0,0 0 0,0 0 0,0 0 0,0 1 0,0 0 0,0-1 0,0 1 0,0 0 0,0 0 0,0 1 0,1-1 0,3 2 0,4 0 0,-1 0 0,0 1 0,0 0 0,-1 1 0,1 0 0,-1 0 0,0 1 0,0 1 0,0-1 0,0 1 0,7 8 0,20 24 0,-2 1 0,-1 1 0,-3 2 0,-1 1 0,-2 2 0,30 67 0,20 77 0,-31-70 0,10 29 0,-35-86 0,3 0 0,3-2 0,2-1 0,49 73 0,-59-108 0,-13-17 0,-1 0 0,1 0 0,-1 1 0,6 12 0,-11-19 0,1-1 0,-1 1 0,0 0 0,0-1 0,0 1 0,0 0 0,0-1 0,0 1 0,0 0 0,0-1 0,0 1 0,0 0 0,0-1 0,0 1 0,0 0 0,0-1 0,-1 1 0,1 0 0,0-1 0,-1 1 0,1-1 0,0 1 0,-1 0 0,1-1 0,-1 1 0,1-1 0,-1 1 0,1-1 0,-1 1 0,1-1 0,-1 0 0,1 1 0,-1-1 0,1 0 0,-1 1 0,0-1 0,1 0 0,-1 0 0,0 1 0,1-1 0,-1 0 0,0 0 0,1 0 0,-2 0 0,-37 3 0,35-3 0,-47-1 0,21 0 0,-1 1 0,1 2 0,-36 6 0,4 1 0,-1-3 0,1-2 0,-70-5 0,-85 4 0,113 12 0,68-8 0,-58 4 0,-25-12 0,73-1 0,1 2 0,0 1 0,-68 13 0,49-6 0,-15 3 0,73-10 0,0 1 0,0 0 0,1 0 0,-1 0 0,0 0 0,1 1 0,-1 0 0,1 0 0,-7 6 0,12-9 0,-1 0 0,0 1 0,1-1 0,-1 0 0,1 1 0,-1-1 0,1 1 0,0-1 0,-1 1 0,1-1 0,-1 1 0,1-1 0,0 1 0,-1 0 0,1-1 0,0 1 0,0-1 0,-1 1 0,1 0 0,0-1 0,0 1 0,0 0 0,0-1 0,0 1 0,0 0 0,0-1 0,0 1 0,0-1 0,0 1 0,0 0 0,1-1 0,-1 1 0,0 0 0,0-1 0,1 1 0,-1-1 0,0 1 0,1 0 0,-1-1 0,0 1 0,1-1 0,-1 1 0,1-1 0,-1 0 0,1 1 0,-1-1 0,1 1 0,-1-1 0,1 0 0,0 1 0,-1-1 0,1 0 0,0 0 0,42 15 0,-30-11 0,11 2 33,-1 0-1,1-2 1,31 3 0,-29-5-532,1 2 1,30 8-1,-35-5-6327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19:46:00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24575,'0'16'0,"-1"27"0,1 0 0,2 0 0,2-1 0,2 1 0,19 67 0,-4-42 0,-14-39 0,2 0 0,1 0 0,1-1 0,1-1 0,2 0 0,27 41 0,39 50 0,-57-80 0,53 66 0,155 136 0,-127-131 0,-49-49 0,-35-35 0,-2 1 0,-1 1 0,-1 0 0,-1 1 0,-2 0 0,13 39 0,1-2 0,89 240 0,-110-286 0,2 6 0,-1 1 0,-1 0 0,-1 0 0,3 46 0,-8-51 24,1 0 0,1 1 0,1-1 0,8 27 0,-9-39-148,2 0 0,-1 0 1,1 0-1,1 0 0,0-1 0,0 1 1,0-1-1,1-1 0,0 1 0,1-1 1,13 12-1,-4-7-6702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E8C-F892-4084-B8DB-C2A70542D1A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B04F-7FFE-40CC-BCE1-84915818F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B3A86944-2876-C3C2-D998-B895273DD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CCEEAAB1-0C62-795D-C7AF-472ACE40D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DEA367-075F-9F8E-A12D-25F0DE2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879AF3-457D-5B0A-B995-D23A0EF57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06E25364-16E9-C821-E2AF-2330D354F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</p:spPr>
      </p:pic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72D8261-E29D-7133-0ECE-FFF549B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260DFE-6E17-C3E0-80C3-71DA56EF7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DD4D3-445B-FBBF-2CF2-49BB0155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05DD32D-751D-7808-477E-A37AAB102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AE2E5909-D467-30B7-C433-12DEF08FA3D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3960557"/>
            <a:ext cx="10515600" cy="642143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0A672FAE-454F-6E87-30F1-87748FD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848CEC-72A4-B047-8D34-157DAAA751A8}"/>
              </a:ext>
            </a:extLst>
          </p:cNvPr>
          <p:cNvSpPr txBox="1"/>
          <p:nvPr userDrawn="1"/>
        </p:nvSpPr>
        <p:spPr>
          <a:xfrm>
            <a:off x="219075" y="6088030"/>
            <a:ext cx="33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Fevereiro 2023 / versão 1</a:t>
            </a:r>
          </a:p>
        </p:txBody>
      </p:sp>
    </p:spTree>
    <p:extLst>
      <p:ext uri="{BB962C8B-B14F-4D97-AF65-F5344CB8AC3E}">
        <p14:creationId xmlns:p14="http://schemas.microsoft.com/office/powerpoint/2010/main" val="23363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A14283-BF6B-C199-2ABD-6562AF313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CDEBF4-76B8-844D-C917-FDBFF421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2A248-EAC1-B9C0-8B08-F7412312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976730"/>
          </a:xfrm>
        </p:spPr>
        <p:txBody>
          <a:bodyPr/>
          <a:lstStyle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F81DBA-1465-7924-A774-4A87CD54D9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</p:spPr>
      </p:pic>
      <p:pic>
        <p:nvPicPr>
          <p:cNvPr id="10" name="Imagem 1">
            <a:extLst>
              <a:ext uri="{FF2B5EF4-FFF2-40B4-BE49-F238E27FC236}">
                <a16:creationId xmlns:a16="http://schemas.microsoft.com/office/drawing/2014/main" id="{A35CD0C3-9EBB-1675-3AFC-94677C1E34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04E3-EF03-6264-1364-A0E6A19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97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8" cy="12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4652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5C28B-271B-56CF-5FAA-51CDAFC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98997-56FA-AA85-32B3-E2C38BFD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D380-BB49-1C59-1522-3BBB4D91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6FDB1-415F-1673-E4C5-918461D1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DF252-24E3-7679-FF78-E51AE7C2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C1E"/>
                </a:solidFill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8" r:id="rId2"/>
    <p:sldLayoutId id="2147483769" r:id="rId3"/>
    <p:sldLayoutId id="2147483755" r:id="rId4"/>
    <p:sldLayoutId id="214748375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A1C1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customXml" Target="../ink/ink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ustomXml" Target="../ink/ink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customXml" Target="../ink/ink1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customXml" Target="../ink/ink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ago.io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359EA-C849-242B-E52F-8E0E78B774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81B4CE-89DC-3776-2998-E59B4A69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596D83E-09C4-96EF-6D2E-D6D46531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700571"/>
            <a:ext cx="10515600" cy="985838"/>
          </a:xfrm>
        </p:spPr>
        <p:txBody>
          <a:bodyPr/>
          <a:lstStyle/>
          <a:p>
            <a:r>
              <a:rPr lang="pt-BR" dirty="0"/>
              <a:t>Utilize o código </a:t>
            </a:r>
            <a:r>
              <a:rPr lang="pt-BR" dirty="0" err="1"/>
              <a:t>Ultrassonico_JSON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5B4ECA-ED5D-8B43-26C3-F8C6EE16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98" y="3230804"/>
            <a:ext cx="6292561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DE092-ADCB-D178-9C09-7189FC9C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5122" name="Picture 2" descr="Arduino IDE - Software para Upload de Códigos - Blog Usinainfo">
            <a:extLst>
              <a:ext uri="{FF2B5EF4-FFF2-40B4-BE49-F238E27FC236}">
                <a16:creationId xmlns:a16="http://schemas.microsoft.com/office/drawing/2014/main" id="{2107DD5C-AD1A-C2A7-A3E4-BF8EC9A4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0"/>
            <a:ext cx="547687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4043A51-B579-1758-4D3C-4FC58A0F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063" y="1957305"/>
            <a:ext cx="5698457" cy="985838"/>
          </a:xfrm>
        </p:spPr>
        <p:txBody>
          <a:bodyPr>
            <a:normAutofit/>
          </a:bodyPr>
          <a:lstStyle/>
          <a:p>
            <a:r>
              <a:rPr lang="pt-BR" sz="3200" dirty="0"/>
              <a:t>Gere o arquivo .HEX</a:t>
            </a:r>
          </a:p>
        </p:txBody>
      </p:sp>
    </p:spTree>
    <p:extLst>
      <p:ext uri="{BB962C8B-B14F-4D97-AF65-F5344CB8AC3E}">
        <p14:creationId xmlns:p14="http://schemas.microsoft.com/office/powerpoint/2010/main" val="274152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FD3C0A-3EC0-71D2-2E33-5A6E0135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83932A-321E-D257-D6C8-84E9D6CF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68" y="533651"/>
            <a:ext cx="10515600" cy="985838"/>
          </a:xfrm>
        </p:spPr>
        <p:txBody>
          <a:bodyPr/>
          <a:lstStyle/>
          <a:p>
            <a:r>
              <a:rPr lang="pt-BR" dirty="0"/>
              <a:t>Inicie o NODE-</a:t>
            </a:r>
            <a:r>
              <a:rPr lang="pt-BR" dirty="0" err="1"/>
              <a:t>red</a:t>
            </a:r>
            <a:endParaRPr lang="pt-BR" dirty="0"/>
          </a:p>
        </p:txBody>
      </p:sp>
      <p:pic>
        <p:nvPicPr>
          <p:cNvPr id="4098" name="Picture 2" descr="Node-RED · GitLab">
            <a:extLst>
              <a:ext uri="{FF2B5EF4-FFF2-40B4-BE49-F238E27FC236}">
                <a16:creationId xmlns:a16="http://schemas.microsoft.com/office/drawing/2014/main" id="{E5511546-B2B3-7A79-A449-9C4E1457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43" y="1026570"/>
            <a:ext cx="2892341" cy="28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5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5E0B-B8D4-D27B-F58E-22EC638D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Testando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e o </a:t>
            </a:r>
            <a:r>
              <a:rPr lang="en-US" dirty="0" err="1"/>
              <a:t>fluxo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76B1EF-CF53-03DD-3D29-A5886723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4088DE-D08A-4600-E30D-3310B159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3126"/>
            <a:ext cx="10112043" cy="14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7D96B-C334-6645-A834-6FD6277C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24644"/>
            <a:ext cx="10515600" cy="985838"/>
          </a:xfrm>
        </p:spPr>
        <p:txBody>
          <a:bodyPr>
            <a:normAutofit/>
          </a:bodyPr>
          <a:lstStyle/>
          <a:p>
            <a:r>
              <a:rPr lang="pt-BR" dirty="0"/>
              <a:t>Criando uma conta na </a:t>
            </a:r>
            <a:r>
              <a:rPr lang="pt-BR" dirty="0" err="1"/>
              <a:t>Tago</a:t>
            </a:r>
            <a:r>
              <a:rPr lang="pt-BR" dirty="0"/>
              <a:t> 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E8FCD0-1078-4BA6-4E7C-26635C83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59AC4C-6F96-BD8B-7B95-2A797BFA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62" y="1363524"/>
            <a:ext cx="8272835" cy="5269832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B329C9DE-1509-2003-3DF0-CD96B3FA551E}"/>
              </a:ext>
            </a:extLst>
          </p:cNvPr>
          <p:cNvGrpSpPr/>
          <p:nvPr/>
        </p:nvGrpSpPr>
        <p:grpSpPr>
          <a:xfrm>
            <a:off x="8457385" y="1284234"/>
            <a:ext cx="2431440" cy="918000"/>
            <a:chOff x="8457385" y="1284234"/>
            <a:chExt cx="2431440" cy="9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436B367A-2DE4-8C04-4663-4BA559CACFA8}"/>
                    </a:ext>
                  </a:extLst>
                </p14:cNvPr>
                <p14:cNvContentPartPr/>
                <p14:nvPr/>
              </p14:nvContentPartPr>
              <p14:xfrm>
                <a:off x="8457385" y="1284234"/>
                <a:ext cx="1062000" cy="7498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436B367A-2DE4-8C04-4663-4BA559CACF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51265" y="1278114"/>
                  <a:ext cx="10742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CCC164D-4D25-FA79-1E2D-1FA0AB2DBE71}"/>
                    </a:ext>
                  </a:extLst>
                </p14:cNvPr>
                <p14:cNvContentPartPr/>
                <p14:nvPr/>
              </p14:nvContentPartPr>
              <p14:xfrm>
                <a:off x="9900985" y="1914594"/>
                <a:ext cx="987840" cy="2876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CCC164D-4D25-FA79-1E2D-1FA0AB2DBE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94865" y="1908474"/>
                  <a:ext cx="1000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766E41AE-DC68-5185-6D66-FC6A6E4BA30D}"/>
                    </a:ext>
                  </a:extLst>
                </p14:cNvPr>
                <p14:cNvContentPartPr/>
                <p14:nvPr/>
              </p14:nvContentPartPr>
              <p14:xfrm>
                <a:off x="9456745" y="1731714"/>
                <a:ext cx="553320" cy="3463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766E41AE-DC68-5185-6D66-FC6A6E4BA3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50625" y="1725594"/>
                  <a:ext cx="565560" cy="35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2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6D3AA-2360-B5FB-6B63-16C5204C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Adaptando</a:t>
            </a:r>
            <a:r>
              <a:rPr lang="en-US" dirty="0"/>
              <a:t> o </a:t>
            </a:r>
            <a:r>
              <a:rPr lang="en-US" dirty="0" err="1"/>
              <a:t>fluxo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E6F14C-3081-C6F0-3815-B68BD326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8D13F5-15FE-D136-3608-1675CC63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6" y="1649995"/>
            <a:ext cx="10276467" cy="38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BD5AC-E5D2-2715-A469-B3B70EA7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um Device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4EBC5-4DD1-1E64-FB63-EB66CE1F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7B56E7-1766-B0C6-55B7-12B451BC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45" y="1539122"/>
            <a:ext cx="3414713" cy="4481017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992CBD4D-0247-71A1-ECE0-31843BEE8319}"/>
              </a:ext>
            </a:extLst>
          </p:cNvPr>
          <p:cNvGrpSpPr/>
          <p:nvPr/>
        </p:nvGrpSpPr>
        <p:grpSpPr>
          <a:xfrm>
            <a:off x="817825" y="2862474"/>
            <a:ext cx="1877760" cy="1420920"/>
            <a:chOff x="817825" y="2862474"/>
            <a:chExt cx="1877760" cy="14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8249F21B-BF13-841B-505D-85C7C15E936D}"/>
                    </a:ext>
                  </a:extLst>
                </p14:cNvPr>
                <p14:cNvContentPartPr/>
                <p14:nvPr/>
              </p14:nvContentPartPr>
              <p14:xfrm>
                <a:off x="1766425" y="2862474"/>
                <a:ext cx="929160" cy="7362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8249F21B-BF13-841B-505D-85C7C15E93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0305" y="2856354"/>
                  <a:ext cx="9414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F880DCA-B389-43D2-3B54-C5D9F5D86835}"/>
                    </a:ext>
                  </a:extLst>
                </p14:cNvPr>
                <p14:cNvContentPartPr/>
                <p14:nvPr/>
              </p14:nvContentPartPr>
              <p14:xfrm>
                <a:off x="817825" y="3712434"/>
                <a:ext cx="559440" cy="5709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F880DCA-B389-43D2-3B54-C5D9F5D868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1705" y="3706314"/>
                  <a:ext cx="571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0E6D9FE-3B15-4D6E-0B76-8A26C6B1D8FB}"/>
                    </a:ext>
                  </a:extLst>
                </p14:cNvPr>
                <p14:cNvContentPartPr/>
                <p14:nvPr/>
              </p14:nvContentPartPr>
              <p14:xfrm>
                <a:off x="1155145" y="3466914"/>
                <a:ext cx="513000" cy="3499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0E6D9FE-3B15-4D6E-0B76-8A26C6B1D8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9025" y="3460794"/>
                  <a:ext cx="525240" cy="36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390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C606D-FD8A-FABE-6D33-0491D57D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774"/>
            <a:ext cx="10515600" cy="985838"/>
          </a:xfrm>
        </p:spPr>
        <p:txBody>
          <a:bodyPr/>
          <a:lstStyle/>
          <a:p>
            <a:r>
              <a:rPr lang="en-US" dirty="0"/>
              <a:t>Custom MQTT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640B7C-C540-F776-C18C-A3E7D19C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9CF974-8C05-03F3-D1B0-D70CEB38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57" y="1136732"/>
            <a:ext cx="11827042" cy="4249376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B6126696-D4DF-85F0-7468-617B5F5ADC4B}"/>
              </a:ext>
            </a:extLst>
          </p:cNvPr>
          <p:cNvGrpSpPr/>
          <p:nvPr/>
        </p:nvGrpSpPr>
        <p:grpSpPr>
          <a:xfrm>
            <a:off x="4125865" y="3331554"/>
            <a:ext cx="1878840" cy="3258000"/>
            <a:chOff x="4125865" y="3331554"/>
            <a:chExt cx="1878840" cy="32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CA113BF-6EB9-8536-1F2E-FF02B8E55DF2}"/>
                    </a:ext>
                  </a:extLst>
                </p14:cNvPr>
                <p14:cNvContentPartPr/>
                <p14:nvPr/>
              </p14:nvContentPartPr>
              <p14:xfrm>
                <a:off x="4125865" y="3331554"/>
                <a:ext cx="1878840" cy="17708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CA113BF-6EB9-8536-1F2E-FF02B8E55DF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19745" y="3325434"/>
                  <a:ext cx="1891080" cy="17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AEF9CEC-CFB8-7341-C1AD-2312C26BF800}"/>
                    </a:ext>
                  </a:extLst>
                </p14:cNvPr>
                <p14:cNvContentPartPr/>
                <p14:nvPr/>
              </p14:nvContentPartPr>
              <p14:xfrm>
                <a:off x="5071225" y="5231274"/>
                <a:ext cx="583200" cy="6400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AEF9CEC-CFB8-7341-C1AD-2312C26BF8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65105" y="5225154"/>
                  <a:ext cx="59544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596A833-7C9E-3CF0-B0ED-535BD22726CE}"/>
                    </a:ext>
                  </a:extLst>
                </p14:cNvPr>
                <p14:cNvContentPartPr/>
                <p14:nvPr/>
              </p14:nvContentPartPr>
              <p14:xfrm>
                <a:off x="5401345" y="5738514"/>
                <a:ext cx="412200" cy="8510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596A833-7C9E-3CF0-B0ED-535BD22726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95225" y="5732394"/>
                  <a:ext cx="424440" cy="86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366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7EE0AE-100C-91FE-80C5-EFCC04B0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69EAC0-B4BE-19AB-D3A9-FFB46196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76" y="142901"/>
            <a:ext cx="7253647" cy="65721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CE38267-294F-5B39-D91F-85DFACDBF37E}"/>
              </a:ext>
            </a:extLst>
          </p:cNvPr>
          <p:cNvSpPr/>
          <p:nvPr/>
        </p:nvSpPr>
        <p:spPr>
          <a:xfrm>
            <a:off x="4499811" y="1408922"/>
            <a:ext cx="2442165" cy="5131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484295-250D-ECEA-2D67-DDA35AC90AE1}"/>
              </a:ext>
            </a:extLst>
          </p:cNvPr>
          <p:cNvSpPr/>
          <p:nvPr/>
        </p:nvSpPr>
        <p:spPr>
          <a:xfrm>
            <a:off x="8276253" y="6354147"/>
            <a:ext cx="1645299" cy="345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DFB6449-91F4-E6D0-9BC1-5AAC2819F065}"/>
              </a:ext>
            </a:extLst>
          </p:cNvPr>
          <p:cNvGrpSpPr/>
          <p:nvPr/>
        </p:nvGrpSpPr>
        <p:grpSpPr>
          <a:xfrm>
            <a:off x="6820038" y="1983578"/>
            <a:ext cx="344880" cy="423720"/>
            <a:chOff x="6820038" y="1983578"/>
            <a:chExt cx="34488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D5C2ECF-37FF-E7FB-31A5-2AB527129063}"/>
                    </a:ext>
                  </a:extLst>
                </p14:cNvPr>
                <p14:cNvContentPartPr/>
                <p14:nvPr/>
              </p14:nvContentPartPr>
              <p14:xfrm>
                <a:off x="6904278" y="1983578"/>
                <a:ext cx="90000" cy="3700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D5C2ECF-37FF-E7FB-31A5-2AB5271290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98158" y="1977458"/>
                  <a:ext cx="102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9F07DC-012E-13E5-4954-A0C6842D0D60}"/>
                    </a:ext>
                  </a:extLst>
                </p14:cNvPr>
                <p14:cNvContentPartPr/>
                <p14:nvPr/>
              </p14:nvContentPartPr>
              <p14:xfrm>
                <a:off x="6820038" y="2360138"/>
                <a:ext cx="344880" cy="471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9F07DC-012E-13E5-4954-A0C6842D0D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13918" y="2354018"/>
                  <a:ext cx="35712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2045959-4CA0-A858-CA96-FC5853EE4798}"/>
                  </a:ext>
                </a:extLst>
              </p14:cNvPr>
              <p14:cNvContentPartPr/>
              <p14:nvPr/>
            </p14:nvContentPartPr>
            <p14:xfrm>
              <a:off x="8932878" y="5832338"/>
              <a:ext cx="462960" cy="27864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2045959-4CA0-A858-CA96-FC5853EE47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6758" y="5826218"/>
                <a:ext cx="475200" cy="2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94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EF11A-8887-11E3-343C-E01A5D9D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64A47F-B0F7-33DE-D5A0-E9293FFA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79" y="106865"/>
            <a:ext cx="7243405" cy="664426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8D8D9D1-BC20-1E2C-36B4-809761CA76EC}"/>
              </a:ext>
            </a:extLst>
          </p:cNvPr>
          <p:cNvSpPr/>
          <p:nvPr/>
        </p:nvSpPr>
        <p:spPr>
          <a:xfrm>
            <a:off x="9220690" y="6405734"/>
            <a:ext cx="717394" cy="345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81BE09A-3501-0035-A4ED-A34BBD3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1. Conectando </a:t>
            </a:r>
            <a:r>
              <a:rPr lang="pt-BR" dirty="0" err="1"/>
              <a:t>TagoIO</a:t>
            </a:r>
            <a:r>
              <a:rPr lang="pt-BR" dirty="0"/>
              <a:t> via MQTT + Node-</a:t>
            </a:r>
            <a:r>
              <a:rPr lang="pt-BR" dirty="0" err="1"/>
              <a:t>Red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D20286-53DD-42C2-E750-D50147B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3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E8F121-5505-9F92-67C3-C6139E7A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9366A7-0E5E-90A4-6B5B-F6B65C9F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9" y="602331"/>
            <a:ext cx="11515725" cy="47148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888B4E1-C422-6B9D-87BC-01B87D939906}"/>
              </a:ext>
            </a:extLst>
          </p:cNvPr>
          <p:cNvSpPr/>
          <p:nvPr/>
        </p:nvSpPr>
        <p:spPr>
          <a:xfrm>
            <a:off x="8390511" y="3429000"/>
            <a:ext cx="560984" cy="345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3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1F4D17-0CD8-3743-8AC4-FFEC43E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27629F-BBA7-37FA-C73B-A89E211E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89" y="625385"/>
            <a:ext cx="4512594" cy="533408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DFBA3B0-D9EB-A453-7579-A57626DC258A}"/>
              </a:ext>
            </a:extLst>
          </p:cNvPr>
          <p:cNvSpPr/>
          <p:nvPr/>
        </p:nvSpPr>
        <p:spPr>
          <a:xfrm>
            <a:off x="3753853" y="3429000"/>
            <a:ext cx="3597442" cy="2646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264968-80D7-9365-848F-8C3AC02B4079}"/>
              </a:ext>
            </a:extLst>
          </p:cNvPr>
          <p:cNvSpPr/>
          <p:nvPr/>
        </p:nvSpPr>
        <p:spPr>
          <a:xfrm>
            <a:off x="6533718" y="5421648"/>
            <a:ext cx="1415963" cy="5378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93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60AD2-0A36-781F-6BD1-19CD7569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92AB21-BC86-DE6E-845E-20FF9359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040200-CD79-A294-7B27-EA1124B6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18" y="1901889"/>
            <a:ext cx="7737798" cy="42825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CF920C6-264E-97D6-13CF-9A33A0711CD3}"/>
              </a:ext>
            </a:extLst>
          </p:cNvPr>
          <p:cNvSpPr/>
          <p:nvPr/>
        </p:nvSpPr>
        <p:spPr>
          <a:xfrm>
            <a:off x="3202689" y="5047861"/>
            <a:ext cx="1798519" cy="34244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43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3C28F-4DA5-E39E-EC58-3AF22AD3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Documentação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CE67-254A-D07A-DE4C-DFE59126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Verifique</a:t>
            </a:r>
            <a:r>
              <a:rPr lang="en-US" dirty="0"/>
              <a:t> a </a:t>
            </a:r>
            <a:r>
              <a:rPr lang="en-US" dirty="0" err="1"/>
              <a:t>documentação</a:t>
            </a:r>
            <a:r>
              <a:rPr lang="en-US" dirty="0"/>
              <a:t> e configure o broker no node-red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BEF8A7-BCA2-BD6C-6FA5-AB22C529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91F54C-731F-6F6B-0EFD-7D68EBB2E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89" r="892" b="59728"/>
          <a:stretch/>
        </p:blipFill>
        <p:spPr>
          <a:xfrm>
            <a:off x="3079102" y="2360646"/>
            <a:ext cx="2808514" cy="36947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DF7044-BE97-FA74-75F3-4241EC380987}"/>
              </a:ext>
            </a:extLst>
          </p:cNvPr>
          <p:cNvSpPr/>
          <p:nvPr/>
        </p:nvSpPr>
        <p:spPr>
          <a:xfrm>
            <a:off x="3351979" y="3760237"/>
            <a:ext cx="1798519" cy="3424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19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4DCD8-8A86-7652-77CA-5D6CD428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 BROKER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D3FB68-F41A-1B35-6245-6ED1E261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586163-C468-3F1D-BEC8-19E65CA5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47" y="1998068"/>
            <a:ext cx="2863235" cy="11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67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D60B2-C9AD-A817-180F-609EA7BF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5CDD99-956C-B1F0-970E-CF05B066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049192-8497-A25F-78AC-3FC8031C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91" y="1594110"/>
            <a:ext cx="6537553" cy="43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4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38553-7444-37A6-ED67-79F41AB7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o </a:t>
            </a:r>
            <a:r>
              <a:rPr lang="en-US" dirty="0" err="1"/>
              <a:t>Tópico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CE7B3-EFEB-17C6-F16D-8E027BB4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plataforma possui uma formatação padrão e específica....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B87196-389E-4079-ED91-B44015ED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26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C1186D-049C-D199-D0A0-2CFA27AC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52" y="2965658"/>
            <a:ext cx="9676295" cy="9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5CEE-5491-A031-806B-81F13193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Ajustando</a:t>
            </a:r>
            <a:r>
              <a:rPr lang="en-US" dirty="0"/>
              <a:t> a function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A83FB-9627-1EC6-5FDE-916FB614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EB1F91-BE3A-A338-5B6E-B3A1C100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395411"/>
            <a:ext cx="76676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1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8195-9153-F794-FC34-AE6B9317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variavel</a:t>
            </a:r>
            <a:r>
              <a:rPr lang="en-US" dirty="0"/>
              <a:t>….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D4D9D3-B987-C646-E1CC-3AE138AB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28</a:t>
            </a:fld>
            <a:endParaRPr lang="pt-BR" dirty="0"/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3D3EECA9-1656-07A9-5DEE-EDB7EC14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101014"/>
            <a:ext cx="7015420" cy="332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4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A9FA3-D8D4-5AC2-8DA9-734E834F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duas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..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F1A40E-AB11-12E5-EE36-66A5BD9F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CA60D0C-5C07-181D-F718-3D4D663E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21" y="1998410"/>
            <a:ext cx="7086804" cy="37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Objetivos da aula: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Apresentação e uso da plataforma </a:t>
            </a:r>
            <a:r>
              <a:rPr lang="pt-BR" dirty="0" err="1"/>
              <a:t>Tago</a:t>
            </a:r>
            <a:r>
              <a:rPr lang="pt-BR" dirty="0"/>
              <a:t> 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Elaborar dashboards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Monitoramento e acesso aos </a:t>
            </a:r>
            <a:r>
              <a:rPr lang="pt-BR" dirty="0" err="1"/>
              <a:t>buckets</a:t>
            </a:r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Uso do MQTT em outra plataforma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60941D-16E1-1918-927B-61F81AED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438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2F4D73-39FC-CCEB-29DF-68DD234F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4831E1-358D-C51E-16C0-7F886F6C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656096"/>
            <a:ext cx="10134600" cy="33051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7F9291D-2CA2-3F61-DA13-99D42CE1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642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387D20-5C1C-0E21-7653-7D0ECE15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82F8E4-B261-35AD-DD60-CD94FD0A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664"/>
            <a:ext cx="12192000" cy="148060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BF5D66F-6536-6CEF-EFCE-6FC9B19A1F01}"/>
              </a:ext>
            </a:extLst>
          </p:cNvPr>
          <p:cNvSpPr/>
          <p:nvPr/>
        </p:nvSpPr>
        <p:spPr>
          <a:xfrm>
            <a:off x="1787873" y="3736174"/>
            <a:ext cx="1123769" cy="3424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978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6584B0-4644-F460-DAA8-3384BE50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8519AB-84A7-5D4D-AC2D-FC71AE3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" y="2423512"/>
            <a:ext cx="12192000" cy="20109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1AB1B01-9087-BB51-7593-0EFC1E711E80}"/>
              </a:ext>
            </a:extLst>
          </p:cNvPr>
          <p:cNvSpPr/>
          <p:nvPr/>
        </p:nvSpPr>
        <p:spPr>
          <a:xfrm>
            <a:off x="3027126" y="2423512"/>
            <a:ext cx="1123769" cy="2474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F6E4CF-BA3D-F477-CA9A-7AED60FAF485}"/>
              </a:ext>
            </a:extLst>
          </p:cNvPr>
          <p:cNvSpPr/>
          <p:nvPr/>
        </p:nvSpPr>
        <p:spPr>
          <a:xfrm>
            <a:off x="11646568" y="3201553"/>
            <a:ext cx="688214" cy="3116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EAA9071-18AF-DE48-058C-50E3DD85C760}"/>
              </a:ext>
            </a:extLst>
          </p:cNvPr>
          <p:cNvGrpSpPr/>
          <p:nvPr/>
        </p:nvGrpSpPr>
        <p:grpSpPr>
          <a:xfrm>
            <a:off x="5529000" y="4259318"/>
            <a:ext cx="567000" cy="1510200"/>
            <a:chOff x="5582312" y="4752114"/>
            <a:chExt cx="567000" cy="15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4FCE8E1-8AB3-160E-1921-5A83866D6729}"/>
                    </a:ext>
                  </a:extLst>
                </p14:cNvPr>
                <p14:cNvContentPartPr/>
                <p14:nvPr/>
              </p14:nvContentPartPr>
              <p14:xfrm>
                <a:off x="5582312" y="4752114"/>
                <a:ext cx="527040" cy="6620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4FCE8E1-8AB3-160E-1921-5A83866D67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76192" y="4745994"/>
                  <a:ext cx="539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4F62BE7-DB9D-0AF8-8104-2679C398BD33}"/>
                    </a:ext>
                  </a:extLst>
                </p14:cNvPr>
                <p14:cNvContentPartPr/>
                <p14:nvPr/>
              </p14:nvContentPartPr>
              <p14:xfrm>
                <a:off x="5606432" y="5377434"/>
                <a:ext cx="542880" cy="248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4F62BE7-DB9D-0AF8-8104-2679C398BD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00312" y="5371314"/>
                  <a:ext cx="555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EBF6502-5169-5F42-60C7-C68DB8A6CF6C}"/>
                    </a:ext>
                  </a:extLst>
                </p14:cNvPr>
                <p14:cNvContentPartPr/>
                <p14:nvPr/>
              </p14:nvContentPartPr>
              <p14:xfrm>
                <a:off x="5798312" y="5558154"/>
                <a:ext cx="102240" cy="7041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EBF6502-5169-5F42-60C7-C68DB8A6CF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2192" y="5552034"/>
                  <a:ext cx="11448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4C7B9AF3-2D53-103C-9DFB-A0BA7E5B5CA3}"/>
                    </a:ext>
                  </a:extLst>
                </p14:cNvPr>
                <p14:cNvContentPartPr/>
                <p14:nvPr/>
              </p14:nvContentPartPr>
              <p14:xfrm>
                <a:off x="6046352" y="5239914"/>
                <a:ext cx="90720" cy="1594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4C7B9AF3-2D53-103C-9DFB-A0BA7E5B5C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0232" y="5233794"/>
                  <a:ext cx="102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6841180-EBBC-A4AE-17A0-860E69AF4FEE}"/>
                    </a:ext>
                  </a:extLst>
                </p14:cNvPr>
                <p14:cNvContentPartPr/>
                <p14:nvPr/>
              </p14:nvContentPartPr>
              <p14:xfrm>
                <a:off x="5799032" y="5415234"/>
                <a:ext cx="360" cy="2034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6841180-EBBC-A4AE-17A0-860E69AF4F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2912" y="5409114"/>
                  <a:ext cx="12600" cy="215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42BFF17-5267-1ACD-0785-639888AFED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041" y="5147134"/>
            <a:ext cx="4259537" cy="138053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9E48C79-D6B8-374B-58F8-1FD3C2012CEC}"/>
              </a:ext>
            </a:extLst>
          </p:cNvPr>
          <p:cNvSpPr/>
          <p:nvPr/>
        </p:nvSpPr>
        <p:spPr>
          <a:xfrm>
            <a:off x="568673" y="5072155"/>
            <a:ext cx="4551785" cy="15933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674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659525-DE42-A98D-AE26-E6B0AE9D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406866-23DB-D3B8-902B-32F06974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440"/>
            <a:ext cx="12192000" cy="294311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2274191-228E-5B38-F823-6B774997A838}"/>
              </a:ext>
            </a:extLst>
          </p:cNvPr>
          <p:cNvSpPr/>
          <p:nvPr/>
        </p:nvSpPr>
        <p:spPr>
          <a:xfrm>
            <a:off x="517358" y="2399449"/>
            <a:ext cx="481263" cy="3918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D4B1813-867F-10C9-13ED-91C8AA27062E}"/>
              </a:ext>
            </a:extLst>
          </p:cNvPr>
          <p:cNvSpPr/>
          <p:nvPr/>
        </p:nvSpPr>
        <p:spPr>
          <a:xfrm>
            <a:off x="1511968" y="2799347"/>
            <a:ext cx="10680032" cy="24103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9D1C45-9475-4C38-40B6-F0D7FE07691B}"/>
              </a:ext>
            </a:extLst>
          </p:cNvPr>
          <p:cNvSpPr/>
          <p:nvPr/>
        </p:nvSpPr>
        <p:spPr>
          <a:xfrm>
            <a:off x="2787316" y="2182455"/>
            <a:ext cx="581526" cy="3918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0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E1941-FA34-2B56-ACBA-9706E9E7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2919"/>
            <a:ext cx="10515600" cy="985838"/>
          </a:xfrm>
        </p:spPr>
        <p:txBody>
          <a:bodyPr/>
          <a:lstStyle/>
          <a:p>
            <a:r>
              <a:rPr lang="en-US" dirty="0" err="1"/>
              <a:t>Resultado</a:t>
            </a:r>
            <a:r>
              <a:rPr lang="en-US" dirty="0"/>
              <a:t> final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D03B41-8F44-5AA0-3020-C6B0FE2C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2447A0-8D29-8046-32F3-12A14F279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10"/>
          <a:stretch/>
        </p:blipFill>
        <p:spPr>
          <a:xfrm>
            <a:off x="1475873" y="1290081"/>
            <a:ext cx="9364580" cy="52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67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3CA73-2118-0E41-4FFA-514AE1BF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98515-573E-9E30-36BB-9D01FDFE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4" y="1373588"/>
            <a:ext cx="11067661" cy="4976730"/>
          </a:xfrm>
        </p:spPr>
        <p:txBody>
          <a:bodyPr/>
          <a:lstStyle/>
          <a:p>
            <a:r>
              <a:rPr lang="pt-BR" dirty="0"/>
              <a:t>Utilize os conhecimentos desta aula para elaborar um sistema que monitore a umidade, temperatura, distância e exiba os dashboards + monitoramento + </a:t>
            </a:r>
            <a:r>
              <a:rPr lang="pt-BR" dirty="0" err="1"/>
              <a:t>buckets</a:t>
            </a:r>
            <a:r>
              <a:rPr lang="pt-BR" dirty="0"/>
              <a:t> na plataforma </a:t>
            </a:r>
            <a:r>
              <a:rPr lang="pt-BR" dirty="0" err="1"/>
              <a:t>Tago</a:t>
            </a:r>
            <a:r>
              <a:rPr lang="pt-BR" dirty="0"/>
              <a:t> IO.</a:t>
            </a:r>
          </a:p>
          <a:p>
            <a:endParaRPr lang="pt-BR" dirty="0"/>
          </a:p>
          <a:p>
            <a:pPr marL="0" indent="0" algn="l">
              <a:buNone/>
            </a:pPr>
            <a:r>
              <a:rPr lang="pt-BR" dirty="0"/>
              <a:t>Caso o </a:t>
            </a:r>
            <a:r>
              <a:rPr lang="pt-BR" dirty="0" err="1"/>
              <a:t>SimulIDE</a:t>
            </a:r>
            <a:r>
              <a:rPr lang="pt-BR" dirty="0"/>
              <a:t> não possua algum sensor para umidade e temp... Adapte para um servomotor.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- Se estiver em 'Estado crítico', o circuito deve acender um LED.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687E48-391C-AE5C-3622-19E2445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861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dirty="0"/>
              <a:t>Arnaldo Jr/Yan Coelho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147B9-A80A-7F97-D303-9D742F48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err="1"/>
              <a:t>Tago</a:t>
            </a:r>
            <a:r>
              <a:rPr lang="pt-BR" dirty="0"/>
              <a:t> Io</a:t>
            </a:r>
            <a:endParaRPr lang="pt-BR" b="1" i="0" dirty="0">
              <a:solidFill>
                <a:srgbClr val="40404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4B9A3-13AD-BD00-5558-76FD4E58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U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ma plataforma web, 100% cloud e de alto nível para monitoramento de ambientes via dispositivos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IoT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conectados à sua rede.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53E1A4-52C1-95B2-53C3-FBBA2511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026" name="Picture 2" descr="Português">
            <a:extLst>
              <a:ext uri="{FF2B5EF4-FFF2-40B4-BE49-F238E27FC236}">
                <a16:creationId xmlns:a16="http://schemas.microsoft.com/office/drawing/2014/main" id="{B8933C92-0CD0-ECEC-187F-767495D9C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2656359"/>
            <a:ext cx="98202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4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DD3B1C-B182-07DF-8676-4193B191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2050" name="Picture 2" descr="IoT Cloud Platform | TagoIO">
            <a:extLst>
              <a:ext uri="{FF2B5EF4-FFF2-40B4-BE49-F238E27FC236}">
                <a16:creationId xmlns:a16="http://schemas.microsoft.com/office/drawing/2014/main" id="{BFC40AF0-C15B-F5FA-C48B-CE340212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1" y="413961"/>
            <a:ext cx="10720137" cy="60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0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9C2789-54D2-A1FB-1D21-0A48E9CD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3074" name="Picture 2" descr="TAGO Q + A topic - #44 by digitalchaos - Application Development - The  Things Network">
            <a:extLst>
              <a:ext uri="{FF2B5EF4-FFF2-40B4-BE49-F238E27FC236}">
                <a16:creationId xmlns:a16="http://schemas.microsoft.com/office/drawing/2014/main" id="{843EB794-5558-5948-BF8E-0EB09A48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62" y="239379"/>
            <a:ext cx="865822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8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5C730-6B92-FFB4-CC29-BEF007EE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Let's</a:t>
            </a:r>
            <a:r>
              <a:rPr lang="pt-BR" dirty="0"/>
              <a:t> 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4362F-1786-B932-B2D0-43F01E4A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▪ Para testar: </a:t>
            </a:r>
            <a:r>
              <a:rPr lang="pt-BR" dirty="0">
                <a:hlinkClick r:id="rId2"/>
              </a:rPr>
              <a:t>https://tago.io/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Vamos Utilizar...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com0com</a:t>
            </a:r>
          </a:p>
          <a:p>
            <a:pPr>
              <a:buFontTx/>
              <a:buChar char="-"/>
            </a:pPr>
            <a:r>
              <a:rPr lang="pt-BR" dirty="0" err="1"/>
              <a:t>SimulIDE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Node-</a:t>
            </a:r>
            <a:r>
              <a:rPr lang="pt-BR" dirty="0" err="1"/>
              <a:t>red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9685B8-2BF7-FB98-C797-E408D10E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33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A2037-B908-9D64-7DD3-43717D94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a com0com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BD9616-F560-722B-A758-390666AF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CD12C0-990E-F2AF-8878-684752DF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73" y="1598432"/>
            <a:ext cx="4960269" cy="43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4FA19-AFE7-7D28-3973-98EB5847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93"/>
            <a:ext cx="10515600" cy="985838"/>
          </a:xfrm>
        </p:spPr>
        <p:txBody>
          <a:bodyPr/>
          <a:lstStyle/>
          <a:p>
            <a:r>
              <a:rPr lang="pt-BR" dirty="0"/>
              <a:t>Monte o circuito abaixo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203513-26E4-E404-1C9C-B04D05C1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5437A6B-246D-DC22-CCD0-276CEBBF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452" y="1161332"/>
            <a:ext cx="5805487" cy="54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372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22761</TotalTime>
  <Words>271</Words>
  <Application>Microsoft Office PowerPoint</Application>
  <PresentationFormat>Widescreen</PresentationFormat>
  <Paragraphs>82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Roboto</vt:lpstr>
      <vt:lpstr>Source Sans Pro</vt:lpstr>
      <vt:lpstr>Personalizar design</vt:lpstr>
      <vt:lpstr>Apresentação do PowerPoint</vt:lpstr>
      <vt:lpstr>1. Conectando TagoIO via MQTT + Node-Red</vt:lpstr>
      <vt:lpstr>Objetivos da aula:</vt:lpstr>
      <vt:lpstr>Tago Io</vt:lpstr>
      <vt:lpstr>Apresentação do PowerPoint</vt:lpstr>
      <vt:lpstr>Apresentação do PowerPoint</vt:lpstr>
      <vt:lpstr>Let's go</vt:lpstr>
      <vt:lpstr>Instalando a com0com</vt:lpstr>
      <vt:lpstr>Monte o circuito abaixo</vt:lpstr>
      <vt:lpstr>Utilize o código Ultrassonico_JSON</vt:lpstr>
      <vt:lpstr>Gere o arquivo .HEX</vt:lpstr>
      <vt:lpstr>Inicie o NODE-red</vt:lpstr>
      <vt:lpstr>Testando o circuito e o fluxo</vt:lpstr>
      <vt:lpstr>Criando uma conta na Tago Io</vt:lpstr>
      <vt:lpstr>Adaptando o fluxo</vt:lpstr>
      <vt:lpstr>Adicionando um Device</vt:lpstr>
      <vt:lpstr>Custom MQTT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Documentação</vt:lpstr>
      <vt:lpstr>Configure o BROKER</vt:lpstr>
      <vt:lpstr>Exemplo…</vt:lpstr>
      <vt:lpstr>Crie o Tópico</vt:lpstr>
      <vt:lpstr>Ajustando a function</vt:lpstr>
      <vt:lpstr>Para uma variavel….</vt:lpstr>
      <vt:lpstr>Para duas ou mais..</vt:lpstr>
      <vt:lpstr>Fluxo final</vt:lpstr>
      <vt:lpstr>Apresentação do PowerPoint</vt:lpstr>
      <vt:lpstr>Apresentação do PowerPoint</vt:lpstr>
      <vt:lpstr>Apresentação do PowerPoint</vt:lpstr>
      <vt:lpstr>Resultado final</vt:lpstr>
      <vt:lpstr>DESAFIO</vt:lpstr>
      <vt:lpstr>Copyright © 2023 Prof. Arnaldo Jr/Yan Coelho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 Fernando Oberleitner Lima</dc:creator>
  <cp:lastModifiedBy>Yan Gabriel</cp:lastModifiedBy>
  <cp:revision>101</cp:revision>
  <dcterms:created xsi:type="dcterms:W3CDTF">2022-12-26T16:03:04Z</dcterms:created>
  <dcterms:modified xsi:type="dcterms:W3CDTF">2023-08-21T20:26:02Z</dcterms:modified>
</cp:coreProperties>
</file>