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25" r:id="rId6"/>
    <p:sldId id="402" r:id="rId7"/>
    <p:sldId id="814" r:id="rId8"/>
    <p:sldId id="815" r:id="rId9"/>
    <p:sldId id="830" r:id="rId10"/>
    <p:sldId id="405" r:id="rId11"/>
    <p:sldId id="403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11/09/2023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11/09/2023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11/09/2023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11/09/2023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11/09/2023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11/09/2023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664886"/>
            <a:ext cx="462534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2º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Introdução</a:t>
            </a:r>
            <a:r>
              <a:rPr lang="en-US" sz="1400" strike="sngStrike" dirty="0">
                <a:latin typeface="Gotham HTF Light"/>
                <a:cs typeface="Gotham HTF Light"/>
              </a:rPr>
              <a:t> a </a:t>
            </a:r>
            <a:r>
              <a:rPr lang="en-US" sz="1400" strike="sngStrike" dirty="0" err="1">
                <a:latin typeface="Gotham HTF Light"/>
                <a:cs typeface="Gotham HTF Light"/>
              </a:rPr>
              <a:t>Computação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Diferença</a:t>
            </a:r>
            <a:r>
              <a:rPr lang="en-US" sz="1400" strike="sngStrike" dirty="0">
                <a:latin typeface="Gotham HTF Light"/>
                <a:cs typeface="Gotham HTF Light"/>
              </a:rPr>
              <a:t> entre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,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Microcontroladores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Ecossistema</a:t>
            </a:r>
            <a:r>
              <a:rPr lang="en-US" sz="1400" strike="sngStrike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Circuitos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Digitais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Analógicos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Uso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sensores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atuadores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 que é IoT?;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5142333"/>
              </p:ext>
            </p:extLst>
          </p:nvPr>
        </p:nvGraphicFramePr>
        <p:xfrm>
          <a:off x="323528" y="1089371"/>
          <a:ext cx="8234893" cy="50360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02/08; 07/08; 08/08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Sistema de </a:t>
                      </a:r>
                      <a:r>
                        <a:rPr lang="pt-BR" sz="900" dirty="0" err="1">
                          <a:latin typeface="Gotham HTF"/>
                        </a:rPr>
                        <a:t>Clock</a:t>
                      </a:r>
                      <a:r>
                        <a:rPr lang="pt-BR" sz="900" dirty="0">
                          <a:latin typeface="Gotham HTF"/>
                        </a:rPr>
                        <a:t>, RTC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09/08; 14/08; 15/08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02 –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16/08; 21/08; 22/08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Introdução a Internet das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23/08; 28/08; 29/08; 30/08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WiFi +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latin typeface="Gotham HTF"/>
                        </a:rPr>
                        <a:t>30/08</a:t>
                      </a:r>
                      <a:r>
                        <a:rPr lang="pt-BR" sz="900" dirty="0">
                          <a:latin typeface="Gotham HTF"/>
                        </a:rPr>
                        <a:t>; 04/09; 05/09; 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Protocolo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06/09;  </a:t>
                      </a:r>
                      <a:r>
                        <a:rPr lang="pt-BR" sz="900" dirty="0">
                          <a:latin typeface="Gotham HTF"/>
                        </a:rPr>
                        <a:t>11/09; 12/09;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– Plataformas IoT – Conectores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13/09; </a:t>
                      </a:r>
                      <a:r>
                        <a:rPr lang="pt-BR" sz="900" dirty="0">
                          <a:latin typeface="Gotham HTF"/>
                        </a:rPr>
                        <a:t>18/09; 19/09;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– Plataformas IoT – </a:t>
                      </a:r>
                      <a:r>
                        <a:rPr lang="pt-BR" sz="900">
                          <a:solidFill>
                            <a:schemeClr val="tx1"/>
                          </a:solidFill>
                          <a:latin typeface="Gotham HTF"/>
                        </a:rPr>
                        <a:t>Conectores  MQTT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20/09</a:t>
                      </a:r>
                      <a:r>
                        <a:rPr lang="pt-BR" sz="900" dirty="0">
                          <a:latin typeface="Gotham HTF"/>
                        </a:rPr>
                        <a:t>; 25/09; 26/09,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27/09;</a:t>
                      </a:r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 02/10; 03/10;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04/10;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09/10; 10/10;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11/10;</a:t>
                      </a:r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 16/10; 17/10;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FF0000"/>
                          </a:solidFill>
                          <a:latin typeface="Gotham HTF"/>
                        </a:rPr>
                        <a:t>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18/10;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23/10; 24/10;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Preparativo </a:t>
                      </a:r>
                      <a:r>
                        <a:rPr lang="pt-BR" sz="900">
                          <a:solidFill>
                            <a:srgbClr val="FF0000"/>
                          </a:solidFill>
                          <a:latin typeface="Gotham HTF"/>
                        </a:rPr>
                        <a:t>pro Next ?</a:t>
                      </a: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25/10;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30/10; 31/10;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01/11;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 06/11; 07/11;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C6786A7_F80B_4018_BD2C_8375128C855D&quot;,&quot;SourceFullName&quot;:&quot;&quot;,&quot;LastUpdate&quot;:&quot;2023-07-21 4:08 PM&quot;,&quot;UpdatedBy&quot;:&quot;Airton&quot;,&quot;IsLinked&quot;:false,&quot;IsBrokenLink&quot;:false,&quot;Type&quot;:2}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</TotalTime>
  <Words>817</Words>
  <Application>Microsoft Office PowerPoint</Application>
  <PresentationFormat>Apresentação na tela 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422</cp:revision>
  <dcterms:created xsi:type="dcterms:W3CDTF">2018-08-18T04:32:45Z</dcterms:created>
  <dcterms:modified xsi:type="dcterms:W3CDTF">2023-09-11T22:20:15Z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