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8"/>
  </p:notesMasterIdLst>
  <p:sldIdLst>
    <p:sldId id="398" r:id="rId3"/>
    <p:sldId id="399" r:id="rId4"/>
    <p:sldId id="400" r:id="rId5"/>
    <p:sldId id="824" r:id="rId6"/>
    <p:sldId id="401" r:id="rId7"/>
    <p:sldId id="402" r:id="rId8"/>
    <p:sldId id="403" r:id="rId9"/>
    <p:sldId id="820" r:id="rId10"/>
    <p:sldId id="821" r:id="rId11"/>
    <p:sldId id="822" r:id="rId12"/>
    <p:sldId id="823" r:id="rId13"/>
    <p:sldId id="814" r:id="rId14"/>
    <p:sldId id="815" r:id="rId15"/>
    <p:sldId id="405" r:id="rId16"/>
    <p:sldId id="81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50" d="100"/>
          <a:sy n="150" d="100"/>
        </p:scale>
        <p:origin x="-326" y="-21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17BE-6623-4D52-8BA0-20A6ABBEB3E3}" type="doc">
      <dgm:prSet loTypeId="urn:microsoft.com/office/officeart/2005/8/layout/cycle8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7CC957C-0558-4B0A-B9DD-D339D6D3A9E3}">
      <dgm:prSet phldrT="[Texto]"/>
      <dgm:spPr/>
      <dgm:t>
        <a:bodyPr/>
        <a:lstStyle/>
        <a:p>
          <a:r>
            <a:rPr lang="pt-BR" dirty="0"/>
            <a:t>Teoria</a:t>
          </a:r>
        </a:p>
      </dgm:t>
    </dgm:pt>
    <dgm:pt modelId="{ACD565B0-6A50-4C69-884A-CBA16EADB215}" type="parTrans" cxnId="{01C9AF42-975C-42C7-9012-7EB4730EA5BF}">
      <dgm:prSet/>
      <dgm:spPr/>
      <dgm:t>
        <a:bodyPr/>
        <a:lstStyle/>
        <a:p>
          <a:endParaRPr lang="pt-BR"/>
        </a:p>
      </dgm:t>
    </dgm:pt>
    <dgm:pt modelId="{BEAB2247-9CE1-4B36-960C-129FB688D958}" type="sibTrans" cxnId="{01C9AF42-975C-42C7-9012-7EB4730EA5BF}">
      <dgm:prSet/>
      <dgm:spPr/>
      <dgm:t>
        <a:bodyPr/>
        <a:lstStyle/>
        <a:p>
          <a:endParaRPr lang="pt-BR"/>
        </a:p>
      </dgm:t>
    </dgm:pt>
    <dgm:pt modelId="{584968DD-CF65-4E9D-95D3-A6CA8C24912A}">
      <dgm:prSet phldrT="[Texto]"/>
      <dgm:spPr/>
      <dgm:t>
        <a:bodyPr/>
        <a:lstStyle/>
        <a:p>
          <a:r>
            <a:rPr lang="pt-BR" dirty="0"/>
            <a:t>Exemplos</a:t>
          </a:r>
        </a:p>
      </dgm:t>
    </dgm:pt>
    <dgm:pt modelId="{6FABA9BF-D07E-4E66-BF85-4AC88F985D8B}" type="parTrans" cxnId="{8E8F028E-D445-4C1A-BCC4-1519EF65159B}">
      <dgm:prSet/>
      <dgm:spPr/>
      <dgm:t>
        <a:bodyPr/>
        <a:lstStyle/>
        <a:p>
          <a:endParaRPr lang="pt-BR"/>
        </a:p>
      </dgm:t>
    </dgm:pt>
    <dgm:pt modelId="{ECBECE2C-BEF9-471F-8241-2F05CD757010}" type="sibTrans" cxnId="{8E8F028E-D445-4C1A-BCC4-1519EF65159B}">
      <dgm:prSet/>
      <dgm:spPr/>
      <dgm:t>
        <a:bodyPr/>
        <a:lstStyle/>
        <a:p>
          <a:endParaRPr lang="pt-BR"/>
        </a:p>
      </dgm:t>
    </dgm:pt>
    <dgm:pt modelId="{C7D70FEE-A812-457E-87BC-2383D80E5BD7}">
      <dgm:prSet phldrT="[Texto]"/>
      <dgm:spPr/>
      <dgm:t>
        <a:bodyPr/>
        <a:lstStyle/>
        <a:p>
          <a:r>
            <a:rPr lang="pt-BR" dirty="0"/>
            <a:t>Prática</a:t>
          </a:r>
        </a:p>
      </dgm:t>
    </dgm:pt>
    <dgm:pt modelId="{B36A50F2-9BD7-4703-B4EE-54575AF4A6E5}" type="parTrans" cxnId="{7A70F768-7CE0-40E9-8C25-7167C1210327}">
      <dgm:prSet/>
      <dgm:spPr/>
      <dgm:t>
        <a:bodyPr/>
        <a:lstStyle/>
        <a:p>
          <a:endParaRPr lang="pt-BR"/>
        </a:p>
      </dgm:t>
    </dgm:pt>
    <dgm:pt modelId="{C8DF923F-13FA-4A07-AE8F-398D575A0369}" type="sibTrans" cxnId="{7A70F768-7CE0-40E9-8C25-7167C1210327}">
      <dgm:prSet/>
      <dgm:spPr/>
      <dgm:t>
        <a:bodyPr/>
        <a:lstStyle/>
        <a:p>
          <a:endParaRPr lang="pt-BR"/>
        </a:p>
      </dgm:t>
    </dgm:pt>
    <dgm:pt modelId="{880FBE14-FF25-4C2D-AC69-01C9C5B673F9}">
      <dgm:prSet phldrT="[Texto]"/>
      <dgm:spPr/>
      <dgm:t>
        <a:bodyPr/>
        <a:lstStyle/>
        <a:p>
          <a:r>
            <a:rPr lang="pt-BR" dirty="0"/>
            <a:t>Discussão</a:t>
          </a:r>
        </a:p>
      </dgm:t>
    </dgm:pt>
    <dgm:pt modelId="{D6704458-179F-4A10-AC4F-A1F05EE6649E}" type="parTrans" cxnId="{5050AA9A-5790-46F4-A30C-6817D6076DB8}">
      <dgm:prSet/>
      <dgm:spPr/>
      <dgm:t>
        <a:bodyPr/>
        <a:lstStyle/>
        <a:p>
          <a:endParaRPr lang="pt-BR"/>
        </a:p>
      </dgm:t>
    </dgm:pt>
    <dgm:pt modelId="{56056F96-BB94-4183-9C72-58FE75008FC4}" type="sibTrans" cxnId="{5050AA9A-5790-46F4-A30C-6817D6076DB8}">
      <dgm:prSet/>
      <dgm:spPr/>
      <dgm:t>
        <a:bodyPr/>
        <a:lstStyle/>
        <a:p>
          <a:endParaRPr lang="pt-BR"/>
        </a:p>
      </dgm:t>
    </dgm:pt>
    <dgm:pt modelId="{6EC43418-A7F7-48F8-AF4F-56C9B8A3DFFE}" type="pres">
      <dgm:prSet presAssocID="{527417BE-6623-4D52-8BA0-20A6ABBEB3E3}" presName="compositeShape" presStyleCnt="0">
        <dgm:presLayoutVars>
          <dgm:chMax val="7"/>
          <dgm:dir/>
          <dgm:resizeHandles val="exact"/>
        </dgm:presLayoutVars>
      </dgm:prSet>
      <dgm:spPr/>
    </dgm:pt>
    <dgm:pt modelId="{BEDE0AF8-49B2-4624-BB20-A429B55D4418}" type="pres">
      <dgm:prSet presAssocID="{527417BE-6623-4D52-8BA0-20A6ABBEB3E3}" presName="wedge1" presStyleLbl="node1" presStyleIdx="0" presStyleCnt="4"/>
      <dgm:spPr/>
    </dgm:pt>
    <dgm:pt modelId="{F27CF46C-EBFC-48E1-A4F1-91FE04E1DFCB}" type="pres">
      <dgm:prSet presAssocID="{527417BE-6623-4D52-8BA0-20A6ABBEB3E3}" presName="dummy1a" presStyleCnt="0"/>
      <dgm:spPr/>
    </dgm:pt>
    <dgm:pt modelId="{7EC25B9F-74F2-4D0B-9CFB-BC8ECC76344B}" type="pres">
      <dgm:prSet presAssocID="{527417BE-6623-4D52-8BA0-20A6ABBEB3E3}" presName="dummy1b" presStyleCnt="0"/>
      <dgm:spPr/>
    </dgm:pt>
    <dgm:pt modelId="{09A3D295-E373-4C1F-B8EA-A6D3F7D917EE}" type="pres">
      <dgm:prSet presAssocID="{527417BE-6623-4D52-8BA0-20A6ABBEB3E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3B5E7F-BD63-4CA6-A5E1-945FC2BF12EB}" type="pres">
      <dgm:prSet presAssocID="{527417BE-6623-4D52-8BA0-20A6ABBEB3E3}" presName="wedge2" presStyleLbl="node1" presStyleIdx="1" presStyleCnt="4"/>
      <dgm:spPr/>
    </dgm:pt>
    <dgm:pt modelId="{F0C89635-BA6D-41AF-80F3-E99EBE14608A}" type="pres">
      <dgm:prSet presAssocID="{527417BE-6623-4D52-8BA0-20A6ABBEB3E3}" presName="dummy2a" presStyleCnt="0"/>
      <dgm:spPr/>
    </dgm:pt>
    <dgm:pt modelId="{1689358C-EA87-457D-BBC6-D194E99B57B6}" type="pres">
      <dgm:prSet presAssocID="{527417BE-6623-4D52-8BA0-20A6ABBEB3E3}" presName="dummy2b" presStyleCnt="0"/>
      <dgm:spPr/>
    </dgm:pt>
    <dgm:pt modelId="{35EDEEBD-31C3-48F2-ABB0-1B382BFB1766}" type="pres">
      <dgm:prSet presAssocID="{527417BE-6623-4D52-8BA0-20A6ABBEB3E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FA7F0E-BD62-41A1-AB5E-648565A0D41D}" type="pres">
      <dgm:prSet presAssocID="{527417BE-6623-4D52-8BA0-20A6ABBEB3E3}" presName="wedge3" presStyleLbl="node1" presStyleIdx="2" presStyleCnt="4"/>
      <dgm:spPr/>
    </dgm:pt>
    <dgm:pt modelId="{8ACF23E0-7EBA-4543-8618-62371AD660BB}" type="pres">
      <dgm:prSet presAssocID="{527417BE-6623-4D52-8BA0-20A6ABBEB3E3}" presName="dummy3a" presStyleCnt="0"/>
      <dgm:spPr/>
    </dgm:pt>
    <dgm:pt modelId="{FEABB55C-D2FD-4209-B5CE-2BDCFF0C6183}" type="pres">
      <dgm:prSet presAssocID="{527417BE-6623-4D52-8BA0-20A6ABBEB3E3}" presName="dummy3b" presStyleCnt="0"/>
      <dgm:spPr/>
    </dgm:pt>
    <dgm:pt modelId="{01005A3F-CDFD-45EE-8778-18A329369E04}" type="pres">
      <dgm:prSet presAssocID="{527417BE-6623-4D52-8BA0-20A6ABBEB3E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A434C8-BB95-4CF4-8E76-3933222F8DB1}" type="pres">
      <dgm:prSet presAssocID="{527417BE-6623-4D52-8BA0-20A6ABBEB3E3}" presName="wedge4" presStyleLbl="node1" presStyleIdx="3" presStyleCnt="4"/>
      <dgm:spPr/>
    </dgm:pt>
    <dgm:pt modelId="{35CEB2C1-ACFF-4956-A676-0CD21750D9D3}" type="pres">
      <dgm:prSet presAssocID="{527417BE-6623-4D52-8BA0-20A6ABBEB3E3}" presName="dummy4a" presStyleCnt="0"/>
      <dgm:spPr/>
    </dgm:pt>
    <dgm:pt modelId="{E96DAAA4-6DA5-4DF4-8BE3-95F4E2FEB8F2}" type="pres">
      <dgm:prSet presAssocID="{527417BE-6623-4D52-8BA0-20A6ABBEB3E3}" presName="dummy4b" presStyleCnt="0"/>
      <dgm:spPr/>
    </dgm:pt>
    <dgm:pt modelId="{AEDFD19F-2337-4E62-B4CC-0B21DD920125}" type="pres">
      <dgm:prSet presAssocID="{527417BE-6623-4D52-8BA0-20A6ABBEB3E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D33560-D318-4F78-894E-DB42C7D68561}" type="pres">
      <dgm:prSet presAssocID="{BEAB2247-9CE1-4B36-960C-129FB688D958}" presName="arrowWedge1" presStyleLbl="fgSibTrans2D1" presStyleIdx="0" presStyleCnt="4"/>
      <dgm:spPr/>
    </dgm:pt>
    <dgm:pt modelId="{754575B2-25C4-4556-88C4-2FAD4C8B165D}" type="pres">
      <dgm:prSet presAssocID="{ECBECE2C-BEF9-471F-8241-2F05CD757010}" presName="arrowWedge2" presStyleLbl="fgSibTrans2D1" presStyleIdx="1" presStyleCnt="4"/>
      <dgm:spPr/>
    </dgm:pt>
    <dgm:pt modelId="{F4985035-926A-4A19-A179-DF9FC79B2D4F}" type="pres">
      <dgm:prSet presAssocID="{C8DF923F-13FA-4A07-AE8F-398D575A0369}" presName="arrowWedge3" presStyleLbl="fgSibTrans2D1" presStyleIdx="2" presStyleCnt="4"/>
      <dgm:spPr/>
    </dgm:pt>
    <dgm:pt modelId="{1910B849-F53B-45ED-9963-9A7514A1DFA2}" type="pres">
      <dgm:prSet presAssocID="{56056F96-BB94-4183-9C72-58FE75008FC4}" presName="arrowWedge4" presStyleLbl="fgSibTrans2D1" presStyleIdx="3" presStyleCnt="4"/>
      <dgm:spPr/>
    </dgm:pt>
  </dgm:ptLst>
  <dgm:cxnLst>
    <dgm:cxn modelId="{9F114419-88C5-4F7E-8836-2EDF9933EDF0}" type="presOf" srcId="{B7CC957C-0558-4B0A-B9DD-D339D6D3A9E3}" destId="{09A3D295-E373-4C1F-B8EA-A6D3F7D917EE}" srcOrd="1" destOrd="0" presId="urn:microsoft.com/office/officeart/2005/8/layout/cycle8"/>
    <dgm:cxn modelId="{406BDA29-F589-45B5-91D7-EF10E37DE411}" type="presOf" srcId="{B7CC957C-0558-4B0A-B9DD-D339D6D3A9E3}" destId="{BEDE0AF8-49B2-4624-BB20-A429B55D4418}" srcOrd="0" destOrd="0" presId="urn:microsoft.com/office/officeart/2005/8/layout/cycle8"/>
    <dgm:cxn modelId="{B76B002C-2AD5-42FC-AAE9-F93ADB2DF04E}" type="presOf" srcId="{527417BE-6623-4D52-8BA0-20A6ABBEB3E3}" destId="{6EC43418-A7F7-48F8-AF4F-56C9B8A3DFFE}" srcOrd="0" destOrd="0" presId="urn:microsoft.com/office/officeart/2005/8/layout/cycle8"/>
    <dgm:cxn modelId="{01C9AF42-975C-42C7-9012-7EB4730EA5BF}" srcId="{527417BE-6623-4D52-8BA0-20A6ABBEB3E3}" destId="{B7CC957C-0558-4B0A-B9DD-D339D6D3A9E3}" srcOrd="0" destOrd="0" parTransId="{ACD565B0-6A50-4C69-884A-CBA16EADB215}" sibTransId="{BEAB2247-9CE1-4B36-960C-129FB688D958}"/>
    <dgm:cxn modelId="{7A70F768-7CE0-40E9-8C25-7167C1210327}" srcId="{527417BE-6623-4D52-8BA0-20A6ABBEB3E3}" destId="{C7D70FEE-A812-457E-87BC-2383D80E5BD7}" srcOrd="2" destOrd="0" parTransId="{B36A50F2-9BD7-4703-B4EE-54575AF4A6E5}" sibTransId="{C8DF923F-13FA-4A07-AE8F-398D575A0369}"/>
    <dgm:cxn modelId="{26D15669-2413-4760-B9A6-E4E372A56A1D}" type="presOf" srcId="{584968DD-CF65-4E9D-95D3-A6CA8C24912A}" destId="{953B5E7F-BD63-4CA6-A5E1-945FC2BF12EB}" srcOrd="0" destOrd="0" presId="urn:microsoft.com/office/officeart/2005/8/layout/cycle8"/>
    <dgm:cxn modelId="{C8321B4D-2E76-4231-B842-479608BE2AB1}" type="presOf" srcId="{584968DD-CF65-4E9D-95D3-A6CA8C24912A}" destId="{35EDEEBD-31C3-48F2-ABB0-1B382BFB1766}" srcOrd="1" destOrd="0" presId="urn:microsoft.com/office/officeart/2005/8/layout/cycle8"/>
    <dgm:cxn modelId="{8E8F028E-D445-4C1A-BCC4-1519EF65159B}" srcId="{527417BE-6623-4D52-8BA0-20A6ABBEB3E3}" destId="{584968DD-CF65-4E9D-95D3-A6CA8C24912A}" srcOrd="1" destOrd="0" parTransId="{6FABA9BF-D07E-4E66-BF85-4AC88F985D8B}" sibTransId="{ECBECE2C-BEF9-471F-8241-2F05CD757010}"/>
    <dgm:cxn modelId="{C6B97F91-1C82-4498-9F41-7720F35A28D0}" type="presOf" srcId="{C7D70FEE-A812-457E-87BC-2383D80E5BD7}" destId="{01005A3F-CDFD-45EE-8778-18A329369E04}" srcOrd="1" destOrd="0" presId="urn:microsoft.com/office/officeart/2005/8/layout/cycle8"/>
    <dgm:cxn modelId="{5050AA9A-5790-46F4-A30C-6817D6076DB8}" srcId="{527417BE-6623-4D52-8BA0-20A6ABBEB3E3}" destId="{880FBE14-FF25-4C2D-AC69-01C9C5B673F9}" srcOrd="3" destOrd="0" parTransId="{D6704458-179F-4A10-AC4F-A1F05EE6649E}" sibTransId="{56056F96-BB94-4183-9C72-58FE75008FC4}"/>
    <dgm:cxn modelId="{A6691F9E-82F0-4269-8C3F-FEA67AB3AB94}" type="presOf" srcId="{C7D70FEE-A812-457E-87BC-2383D80E5BD7}" destId="{88FA7F0E-BD62-41A1-AB5E-648565A0D41D}" srcOrd="0" destOrd="0" presId="urn:microsoft.com/office/officeart/2005/8/layout/cycle8"/>
    <dgm:cxn modelId="{63C633AD-6329-4AC5-A89A-822F62BB2E1C}" type="presOf" srcId="{880FBE14-FF25-4C2D-AC69-01C9C5B673F9}" destId="{AEDFD19F-2337-4E62-B4CC-0B21DD920125}" srcOrd="1" destOrd="0" presId="urn:microsoft.com/office/officeart/2005/8/layout/cycle8"/>
    <dgm:cxn modelId="{AAB739F0-D84F-401B-AF80-21F50089D316}" type="presOf" srcId="{880FBE14-FF25-4C2D-AC69-01C9C5B673F9}" destId="{88A434C8-BB95-4CF4-8E76-3933222F8DB1}" srcOrd="0" destOrd="0" presId="urn:microsoft.com/office/officeart/2005/8/layout/cycle8"/>
    <dgm:cxn modelId="{6658A1A2-FD6E-447A-A077-06F719AAB580}" type="presParOf" srcId="{6EC43418-A7F7-48F8-AF4F-56C9B8A3DFFE}" destId="{BEDE0AF8-49B2-4624-BB20-A429B55D4418}" srcOrd="0" destOrd="0" presId="urn:microsoft.com/office/officeart/2005/8/layout/cycle8"/>
    <dgm:cxn modelId="{B75269DC-DBFF-4A9A-8D3F-03401FB4F2F9}" type="presParOf" srcId="{6EC43418-A7F7-48F8-AF4F-56C9B8A3DFFE}" destId="{F27CF46C-EBFC-48E1-A4F1-91FE04E1DFCB}" srcOrd="1" destOrd="0" presId="urn:microsoft.com/office/officeart/2005/8/layout/cycle8"/>
    <dgm:cxn modelId="{C997182E-A29B-45F3-A910-9DCE76E2776F}" type="presParOf" srcId="{6EC43418-A7F7-48F8-AF4F-56C9B8A3DFFE}" destId="{7EC25B9F-74F2-4D0B-9CFB-BC8ECC76344B}" srcOrd="2" destOrd="0" presId="urn:microsoft.com/office/officeart/2005/8/layout/cycle8"/>
    <dgm:cxn modelId="{6C37DF99-99F2-42D1-B0EE-19D1550F8F24}" type="presParOf" srcId="{6EC43418-A7F7-48F8-AF4F-56C9B8A3DFFE}" destId="{09A3D295-E373-4C1F-B8EA-A6D3F7D917EE}" srcOrd="3" destOrd="0" presId="urn:microsoft.com/office/officeart/2005/8/layout/cycle8"/>
    <dgm:cxn modelId="{BF5087DA-E2D6-48BF-BE39-64B98B5D439D}" type="presParOf" srcId="{6EC43418-A7F7-48F8-AF4F-56C9B8A3DFFE}" destId="{953B5E7F-BD63-4CA6-A5E1-945FC2BF12EB}" srcOrd="4" destOrd="0" presId="urn:microsoft.com/office/officeart/2005/8/layout/cycle8"/>
    <dgm:cxn modelId="{C85DF7F7-9758-42E3-BE02-F0F5C7B8F37C}" type="presParOf" srcId="{6EC43418-A7F7-48F8-AF4F-56C9B8A3DFFE}" destId="{F0C89635-BA6D-41AF-80F3-E99EBE14608A}" srcOrd="5" destOrd="0" presId="urn:microsoft.com/office/officeart/2005/8/layout/cycle8"/>
    <dgm:cxn modelId="{2C055C5F-FC27-4E77-945A-CDB1CCDC5BBF}" type="presParOf" srcId="{6EC43418-A7F7-48F8-AF4F-56C9B8A3DFFE}" destId="{1689358C-EA87-457D-BBC6-D194E99B57B6}" srcOrd="6" destOrd="0" presId="urn:microsoft.com/office/officeart/2005/8/layout/cycle8"/>
    <dgm:cxn modelId="{2618845D-EA19-41B6-AFA0-37338F07D1E8}" type="presParOf" srcId="{6EC43418-A7F7-48F8-AF4F-56C9B8A3DFFE}" destId="{35EDEEBD-31C3-48F2-ABB0-1B382BFB1766}" srcOrd="7" destOrd="0" presId="urn:microsoft.com/office/officeart/2005/8/layout/cycle8"/>
    <dgm:cxn modelId="{93F3C83C-97C1-475A-9828-CEC8035B5B3F}" type="presParOf" srcId="{6EC43418-A7F7-48F8-AF4F-56C9B8A3DFFE}" destId="{88FA7F0E-BD62-41A1-AB5E-648565A0D41D}" srcOrd="8" destOrd="0" presId="urn:microsoft.com/office/officeart/2005/8/layout/cycle8"/>
    <dgm:cxn modelId="{88FCFB02-91F8-41D0-9F64-622145771B0B}" type="presParOf" srcId="{6EC43418-A7F7-48F8-AF4F-56C9B8A3DFFE}" destId="{8ACF23E0-7EBA-4543-8618-62371AD660BB}" srcOrd="9" destOrd="0" presId="urn:microsoft.com/office/officeart/2005/8/layout/cycle8"/>
    <dgm:cxn modelId="{46E57CF7-853E-44B6-B9AD-8B4D362E4472}" type="presParOf" srcId="{6EC43418-A7F7-48F8-AF4F-56C9B8A3DFFE}" destId="{FEABB55C-D2FD-4209-B5CE-2BDCFF0C6183}" srcOrd="10" destOrd="0" presId="urn:microsoft.com/office/officeart/2005/8/layout/cycle8"/>
    <dgm:cxn modelId="{0FBB50FF-58CE-48D9-9C92-73C7B1C96E85}" type="presParOf" srcId="{6EC43418-A7F7-48F8-AF4F-56C9B8A3DFFE}" destId="{01005A3F-CDFD-45EE-8778-18A329369E04}" srcOrd="11" destOrd="0" presId="urn:microsoft.com/office/officeart/2005/8/layout/cycle8"/>
    <dgm:cxn modelId="{6420EDCA-489E-4EE7-9E8D-D01ED7E55AB5}" type="presParOf" srcId="{6EC43418-A7F7-48F8-AF4F-56C9B8A3DFFE}" destId="{88A434C8-BB95-4CF4-8E76-3933222F8DB1}" srcOrd="12" destOrd="0" presId="urn:microsoft.com/office/officeart/2005/8/layout/cycle8"/>
    <dgm:cxn modelId="{B49C0A7C-35DB-44F2-AB98-BBF64CB53B47}" type="presParOf" srcId="{6EC43418-A7F7-48F8-AF4F-56C9B8A3DFFE}" destId="{35CEB2C1-ACFF-4956-A676-0CD21750D9D3}" srcOrd="13" destOrd="0" presId="urn:microsoft.com/office/officeart/2005/8/layout/cycle8"/>
    <dgm:cxn modelId="{400631E5-E76C-4A6C-975E-B018962F2C94}" type="presParOf" srcId="{6EC43418-A7F7-48F8-AF4F-56C9B8A3DFFE}" destId="{E96DAAA4-6DA5-4DF4-8BE3-95F4E2FEB8F2}" srcOrd="14" destOrd="0" presId="urn:microsoft.com/office/officeart/2005/8/layout/cycle8"/>
    <dgm:cxn modelId="{11F65687-B8B3-49BE-89AB-62459A6701EF}" type="presParOf" srcId="{6EC43418-A7F7-48F8-AF4F-56C9B8A3DFFE}" destId="{AEDFD19F-2337-4E62-B4CC-0B21DD920125}" srcOrd="15" destOrd="0" presId="urn:microsoft.com/office/officeart/2005/8/layout/cycle8"/>
    <dgm:cxn modelId="{1CCE0BA7-5775-4C43-BA8D-A1EE82E3F2A5}" type="presParOf" srcId="{6EC43418-A7F7-48F8-AF4F-56C9B8A3DFFE}" destId="{77D33560-D318-4F78-894E-DB42C7D68561}" srcOrd="16" destOrd="0" presId="urn:microsoft.com/office/officeart/2005/8/layout/cycle8"/>
    <dgm:cxn modelId="{383B0E5C-7C5A-4D64-B4A4-60A25D9CDFD4}" type="presParOf" srcId="{6EC43418-A7F7-48F8-AF4F-56C9B8A3DFFE}" destId="{754575B2-25C4-4556-88C4-2FAD4C8B165D}" srcOrd="17" destOrd="0" presId="urn:microsoft.com/office/officeart/2005/8/layout/cycle8"/>
    <dgm:cxn modelId="{812D7B8E-E29C-456A-895D-A5C97B816DA0}" type="presParOf" srcId="{6EC43418-A7F7-48F8-AF4F-56C9B8A3DFFE}" destId="{F4985035-926A-4A19-A179-DF9FC79B2D4F}" srcOrd="18" destOrd="0" presId="urn:microsoft.com/office/officeart/2005/8/layout/cycle8"/>
    <dgm:cxn modelId="{02D0979E-1A0D-4855-BA8C-DBF9D009E156}" type="presParOf" srcId="{6EC43418-A7F7-48F8-AF4F-56C9B8A3DFFE}" destId="{1910B849-F53B-45ED-9963-9A7514A1DFA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E0AF8-49B2-4624-BB20-A429B55D4418}">
      <dsp:nvSpPr>
        <dsp:cNvPr id="0" name=""/>
        <dsp:cNvSpPr/>
      </dsp:nvSpPr>
      <dsp:spPr>
        <a:xfrm>
          <a:off x="1592768" y="328408"/>
          <a:ext cx="4415530" cy="441553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Teoria</a:t>
          </a:r>
        </a:p>
      </dsp:txBody>
      <dsp:txXfrm>
        <a:off x="3936679" y="1243580"/>
        <a:ext cx="1629541" cy="1209014"/>
      </dsp:txXfrm>
    </dsp:sp>
    <dsp:sp modelId="{953B5E7F-BD63-4CA6-A5E1-945FC2BF12EB}">
      <dsp:nvSpPr>
        <dsp:cNvPr id="0" name=""/>
        <dsp:cNvSpPr/>
      </dsp:nvSpPr>
      <dsp:spPr>
        <a:xfrm>
          <a:off x="1592768" y="476644"/>
          <a:ext cx="4415530" cy="441553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Exemplos</a:t>
          </a:r>
        </a:p>
      </dsp:txBody>
      <dsp:txXfrm>
        <a:off x="3936679" y="2767989"/>
        <a:ext cx="1629541" cy="1209014"/>
      </dsp:txXfrm>
    </dsp:sp>
    <dsp:sp modelId="{88FA7F0E-BD62-41A1-AB5E-648565A0D41D}">
      <dsp:nvSpPr>
        <dsp:cNvPr id="0" name=""/>
        <dsp:cNvSpPr/>
      </dsp:nvSpPr>
      <dsp:spPr>
        <a:xfrm>
          <a:off x="1444532" y="476644"/>
          <a:ext cx="4415530" cy="441553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Prática</a:t>
          </a:r>
        </a:p>
      </dsp:txBody>
      <dsp:txXfrm>
        <a:off x="1886611" y="2767989"/>
        <a:ext cx="1629541" cy="1209014"/>
      </dsp:txXfrm>
    </dsp:sp>
    <dsp:sp modelId="{88A434C8-BB95-4CF4-8E76-3933222F8DB1}">
      <dsp:nvSpPr>
        <dsp:cNvPr id="0" name=""/>
        <dsp:cNvSpPr/>
      </dsp:nvSpPr>
      <dsp:spPr>
        <a:xfrm>
          <a:off x="1444532" y="328408"/>
          <a:ext cx="4415530" cy="441553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Discussão</a:t>
          </a:r>
        </a:p>
      </dsp:txBody>
      <dsp:txXfrm>
        <a:off x="1886611" y="1243580"/>
        <a:ext cx="1629541" cy="1209014"/>
      </dsp:txXfrm>
    </dsp:sp>
    <dsp:sp modelId="{77D33560-D318-4F78-894E-DB42C7D68561}">
      <dsp:nvSpPr>
        <dsp:cNvPr id="0" name=""/>
        <dsp:cNvSpPr/>
      </dsp:nvSpPr>
      <dsp:spPr>
        <a:xfrm>
          <a:off x="1319426" y="55066"/>
          <a:ext cx="4962215" cy="496221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575B2-25C4-4556-88C4-2FAD4C8B165D}">
      <dsp:nvSpPr>
        <dsp:cNvPr id="0" name=""/>
        <dsp:cNvSpPr/>
      </dsp:nvSpPr>
      <dsp:spPr>
        <a:xfrm>
          <a:off x="1319426" y="203302"/>
          <a:ext cx="4962215" cy="496221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85035-926A-4A19-A179-DF9FC79B2D4F}">
      <dsp:nvSpPr>
        <dsp:cNvPr id="0" name=""/>
        <dsp:cNvSpPr/>
      </dsp:nvSpPr>
      <dsp:spPr>
        <a:xfrm>
          <a:off x="1171190" y="203302"/>
          <a:ext cx="4962215" cy="496221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0B849-F53B-45ED-9963-9A7514A1DFA2}">
      <dsp:nvSpPr>
        <dsp:cNvPr id="0" name=""/>
        <dsp:cNvSpPr/>
      </dsp:nvSpPr>
      <dsp:spPr>
        <a:xfrm>
          <a:off x="1171190" y="55066"/>
          <a:ext cx="4962215" cy="496221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518E652-2C83-11DC-C1B8-BD3318638BDF}"/>
              </a:ext>
            </a:extLst>
          </p:cNvPr>
          <p:cNvSpPr txBox="1"/>
          <p:nvPr/>
        </p:nvSpPr>
        <p:spPr>
          <a:xfrm>
            <a:off x="936052" y="1864723"/>
            <a:ext cx="5281550" cy="734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Gotham HTF Light"/>
              </a:rPr>
              <a:t>A média anual é ponderada, ou seja, os semestres possuem pesos diferentes</a:t>
            </a:r>
            <a:r>
              <a:rPr lang="pt-BR" dirty="0">
                <a:solidFill>
                  <a:srgbClr val="797979"/>
                </a:solidFill>
                <a:latin typeface="Gotham HTF"/>
                <a:cs typeface="Gotham HTF Bold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DA312A3-DBF1-D6DE-20E1-2224174ABC55}"/>
              </a:ext>
            </a:extLst>
          </p:cNvPr>
          <p:cNvSpPr txBox="1"/>
          <p:nvPr/>
        </p:nvSpPr>
        <p:spPr>
          <a:xfrm>
            <a:off x="738270" y="2871866"/>
            <a:ext cx="7419854" cy="98918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solidFill>
                  <a:srgbClr val="ED145B"/>
                </a:solidFill>
                <a:latin typeface="Gotham HTF"/>
                <a:cs typeface="Gotham HTF Bold"/>
              </a:rPr>
              <a:t>MA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= (MS1 x 0.4 + MS2 x 0.6)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789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2397377C-6EF7-6B84-8754-CF8A161D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05232"/>
              </p:ext>
            </p:extLst>
          </p:nvPr>
        </p:nvGraphicFramePr>
        <p:xfrm>
          <a:off x="2802759" y="1988840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2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2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200" b="0" i="0" u="none" strike="noStrik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32D45C6A-C680-A626-7222-F89C4EF889F4}"/>
              </a:ext>
            </a:extLst>
          </p:cNvPr>
          <p:cNvSpPr txBox="1"/>
          <p:nvPr/>
        </p:nvSpPr>
        <p:spPr>
          <a:xfrm>
            <a:off x="2615792" y="3759342"/>
            <a:ext cx="3912416" cy="57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rgbClr val="797979"/>
                </a:solidFill>
                <a:latin typeface="Gotham HTF Light"/>
                <a:cs typeface="Gotham HTF Bold"/>
              </a:rPr>
              <a:t>Nota para aprovação = (12 – Média Anual)</a:t>
            </a:r>
            <a:endParaRPr lang="pt-BR" sz="1400" dirty="0">
              <a:solidFill>
                <a:srgbClr val="797979"/>
              </a:solidFill>
              <a:latin typeface="Gotham HTF" pitchFamily="50" charset="0"/>
              <a:cs typeface="Gotham HTF 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3F845C-9916-792A-C2DE-1EE13AC10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65735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20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2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Case </a:t>
            </a:r>
            <a:r>
              <a:rPr lang="en-US" sz="1100" dirty="0" err="1">
                <a:latin typeface="Gotham HTF Light"/>
                <a:cs typeface="Gotham HTF Light"/>
              </a:rPr>
              <a:t>Vinheria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Agnello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seguindo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aula.</a:t>
            </a:r>
            <a:endParaRPr lang="en-US" sz="4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b="1" dirty="0" err="1">
                <a:latin typeface="Gotham HTF Light"/>
                <a:cs typeface="Gotham HTF Light"/>
              </a:rPr>
              <a:t>Simulação</a:t>
            </a:r>
            <a:r>
              <a:rPr lang="en-US" sz="1100" b="1" dirty="0">
                <a:latin typeface="Gotham HTF Light"/>
                <a:cs typeface="Gotham HTF Light"/>
              </a:rPr>
              <a:t> no </a:t>
            </a:r>
            <a:r>
              <a:rPr lang="en-US" sz="1100" b="1" dirty="0" err="1">
                <a:latin typeface="Gotham HTF Light"/>
                <a:cs typeface="Gotham HTF Light"/>
              </a:rPr>
              <a:t>Tinkercad</a:t>
            </a:r>
            <a:r>
              <a:rPr lang="en-US" sz="1100" dirty="0">
                <a:latin typeface="Gotham HTF Light"/>
                <a:cs typeface="Gotham HTF Light"/>
              </a:rPr>
              <a:t>, que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comitados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Github</a:t>
            </a:r>
            <a:r>
              <a:rPr lang="en-US" sz="1100" dirty="0">
                <a:latin typeface="Gotham HTF Light"/>
                <a:cs typeface="Gotham HTF Light"/>
              </a:rPr>
              <a:t>. Junto </a:t>
            </a:r>
            <a:r>
              <a:rPr lang="en-US" sz="1100" dirty="0" err="1">
                <a:latin typeface="Gotham HTF Light"/>
                <a:cs typeface="Gotham HTF Light"/>
              </a:rPr>
              <a:t>ao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estar</a:t>
            </a:r>
            <a:r>
              <a:rPr lang="en-US" sz="1100" dirty="0">
                <a:latin typeface="Gotham HTF Light"/>
                <a:cs typeface="Gotham HTF Light"/>
              </a:rPr>
              <a:t> um </a:t>
            </a:r>
            <a:r>
              <a:rPr lang="en-US" sz="1100" dirty="0" err="1">
                <a:latin typeface="Gotham HTF Light"/>
                <a:cs typeface="Gotham HTF Light"/>
              </a:rPr>
              <a:t>arquivo</a:t>
            </a:r>
            <a:r>
              <a:rPr lang="en-US" sz="1100" dirty="0">
                <a:latin typeface="Gotham HTF Light"/>
                <a:cs typeface="Gotham HTF Light"/>
              </a:rPr>
              <a:t> README </a:t>
            </a:r>
            <a:r>
              <a:rPr lang="en-US" sz="1100" dirty="0" err="1">
                <a:latin typeface="Gotham HTF Light"/>
                <a:cs typeface="Gotham HTF Light"/>
              </a:rPr>
              <a:t>descrevendo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suas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dependências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implementa</a:t>
            </a:r>
            <a:r>
              <a:rPr lang="en-US" sz="1100" dirty="0">
                <a:latin typeface="Gotham HTF Light"/>
                <a:cs typeface="Gotham HTF Light"/>
              </a:rPr>
              <a:t>-lo. </a:t>
            </a:r>
            <a:r>
              <a:rPr lang="en-US" sz="1100" dirty="0" err="1">
                <a:latin typeface="Gotham HTF Light"/>
                <a:cs typeface="Gotham HTF Light"/>
              </a:rPr>
              <a:t>Também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conter</a:t>
            </a:r>
            <a:r>
              <a:rPr lang="en-US" sz="1100" dirty="0">
                <a:latin typeface="Gotham HTF Light"/>
                <a:cs typeface="Gotham HTF Light"/>
              </a:rPr>
              <a:t> um link para um video </a:t>
            </a:r>
            <a:r>
              <a:rPr lang="en-US" sz="1100" dirty="0" err="1">
                <a:latin typeface="Gotham HTF Light"/>
                <a:cs typeface="Gotham HTF Light"/>
              </a:rPr>
              <a:t>curto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explicando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foi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implementado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quais</a:t>
            </a:r>
            <a:r>
              <a:rPr lang="en-US" sz="1100" dirty="0">
                <a:latin typeface="Gotham HTF Light"/>
                <a:cs typeface="Gotham HTF Light"/>
              </a:rPr>
              <a:t> as </a:t>
            </a:r>
            <a:r>
              <a:rPr lang="en-US" sz="1100" dirty="0" err="1">
                <a:latin typeface="Gotham HTF Light"/>
                <a:cs typeface="Gotham HTF Light"/>
              </a:rPr>
              <a:t>dificuldades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encontradas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foram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solucionadas</a:t>
            </a:r>
            <a:r>
              <a:rPr lang="en-US" sz="11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que </a:t>
            </a: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alunos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montar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coloca</a:t>
            </a:r>
            <a:r>
              <a:rPr lang="en-US" sz="1100" dirty="0">
                <a:latin typeface="Gotham HTF Light"/>
                <a:cs typeface="Gotham HTF Light"/>
              </a:rPr>
              <a:t>-lo para </a:t>
            </a:r>
            <a:r>
              <a:rPr lang="en-US" sz="1100" dirty="0" err="1">
                <a:latin typeface="Gotham HTF Light"/>
                <a:cs typeface="Gotham HTF Light"/>
              </a:rPr>
              <a:t>funcionar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aula!</a:t>
            </a:r>
            <a:endParaRPr lang="en-US" sz="105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dirty="0" err="1">
                <a:latin typeface="Gotham HTF Light"/>
                <a:cs typeface="Gotham HTF Light"/>
              </a:rPr>
              <a:t>simulação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dirty="0" err="1">
                <a:latin typeface="Gotham HTF Light"/>
                <a:cs typeface="Gotham HTF Light"/>
              </a:rPr>
              <a:t>entrega</a:t>
            </a:r>
            <a:r>
              <a:rPr lang="en-US" sz="1100" dirty="0">
                <a:latin typeface="Gotham HTF Light"/>
                <a:cs typeface="Gotham HTF Light"/>
              </a:rPr>
              <a:t> da </a:t>
            </a:r>
            <a:r>
              <a:rPr lang="en-US" sz="1100" dirty="0" err="1">
                <a:latin typeface="Gotham HTF Light"/>
                <a:cs typeface="Gotham HTF Light"/>
              </a:rPr>
              <a:t>simulação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feita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ANTES</a:t>
            </a:r>
            <a:r>
              <a:rPr lang="en-US" sz="1100" b="1" dirty="0">
                <a:latin typeface="Gotham HTF Light"/>
                <a:cs typeface="Gotham HTF Light"/>
              </a:rPr>
              <a:t> </a:t>
            </a:r>
            <a:r>
              <a:rPr lang="en-US" sz="1100" dirty="0">
                <a:latin typeface="Gotham HTF Light"/>
                <a:cs typeface="Gotham HTF Light"/>
              </a:rPr>
              <a:t>da data </a:t>
            </a:r>
            <a:r>
              <a:rPr lang="en-US" sz="1100" dirty="0" err="1">
                <a:latin typeface="Gotham HTF Light"/>
                <a:cs typeface="Gotham HTF Light"/>
              </a:rPr>
              <a:t>estabelecida</a:t>
            </a:r>
            <a:r>
              <a:rPr lang="en-US" sz="1100" dirty="0">
                <a:latin typeface="Gotham HTF Light"/>
                <a:cs typeface="Gotham HTF Light"/>
              </a:rPr>
              <a:t> para o Hands-On. Um </a:t>
            </a:r>
            <a:r>
              <a:rPr lang="en-US" sz="1100" dirty="0" err="1">
                <a:latin typeface="Gotham HTF Light"/>
                <a:cs typeface="Gotham HTF Light"/>
              </a:rPr>
              <a:t>aluno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por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preencher</a:t>
            </a:r>
            <a:r>
              <a:rPr lang="en-US" sz="1100" dirty="0">
                <a:latin typeface="Gotham HTF Light"/>
                <a:cs typeface="Gotham HTF Light"/>
              </a:rPr>
              <a:t> um </a:t>
            </a:r>
            <a:r>
              <a:rPr lang="en-US" sz="1100" dirty="0" err="1">
                <a:latin typeface="Gotham HTF Light"/>
                <a:cs typeface="Gotham HTF Light"/>
              </a:rPr>
              <a:t>formulário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nomes</a:t>
            </a:r>
            <a:r>
              <a:rPr lang="en-US" sz="1100" dirty="0">
                <a:latin typeface="Gotham HTF Light"/>
                <a:cs typeface="Gotham HTF Light"/>
              </a:rPr>
              <a:t> dos </a:t>
            </a:r>
            <a:r>
              <a:rPr lang="en-US" sz="1100" dirty="0" err="1">
                <a:latin typeface="Gotham HTF Light"/>
                <a:cs typeface="Gotham HTF Light"/>
              </a:rPr>
              <a:t>integrantes</a:t>
            </a:r>
            <a:r>
              <a:rPr lang="en-US" sz="1100" dirty="0">
                <a:latin typeface="Gotham HTF Light"/>
                <a:cs typeface="Gotham HTF Light"/>
              </a:rPr>
              <a:t>, link do git e link do video </a:t>
            </a:r>
            <a:r>
              <a:rPr lang="en-US" sz="1100" dirty="0" err="1">
                <a:latin typeface="Gotham HTF Light"/>
                <a:cs typeface="Gotham HTF Light"/>
              </a:rPr>
              <a:t>público</a:t>
            </a:r>
            <a:r>
              <a:rPr lang="en-US" sz="11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Github</a:t>
            </a:r>
            <a:r>
              <a:rPr lang="en-US" sz="1100" dirty="0">
                <a:latin typeface="Gotham HTF Light"/>
                <a:cs typeface="Gotham HTF Light"/>
              </a:rPr>
              <a:t>,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arquivo</a:t>
            </a:r>
            <a:r>
              <a:rPr lang="en-US" sz="1100" dirty="0">
                <a:latin typeface="Gotham HTF Light"/>
                <a:cs typeface="Gotham HTF Light"/>
              </a:rPr>
              <a:t> README,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video </a:t>
            </a:r>
            <a:r>
              <a:rPr lang="en-US" sz="1100" dirty="0" err="1">
                <a:latin typeface="Gotham HTF Light"/>
                <a:cs typeface="Gotham HTF Light"/>
              </a:rPr>
              <a:t>explicando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1100" dirty="0">
                <a:latin typeface="Gotham HTF Light"/>
                <a:cs typeface="Gotham HTF Light"/>
              </a:rPr>
              <a:t>e pela </a:t>
            </a:r>
            <a:r>
              <a:rPr lang="en-US" sz="1100" dirty="0" err="1">
                <a:latin typeface="Gotham HTF Light"/>
                <a:cs typeface="Gotham HTF Light"/>
              </a:rPr>
              <a:t>apresentação</a:t>
            </a:r>
            <a:r>
              <a:rPr lang="en-US" sz="1100" dirty="0">
                <a:latin typeface="Gotham HTF Light"/>
                <a:cs typeface="Gotham HTF Light"/>
              </a:rPr>
              <a:t> da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  <a:endParaRPr lang="en-US" sz="11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cola, </a:t>
            </a:r>
            <a:r>
              <a:rPr lang="en-US" sz="1100" dirty="0" err="1">
                <a:latin typeface="Gotham HTF Light"/>
                <a:cs typeface="Gotham HTF Light"/>
              </a:rPr>
              <a:t>uso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abusivo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ChatGPT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4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43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um total de 10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Simulação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2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projeto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comitado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2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clareza</a:t>
            </a:r>
            <a:r>
              <a:rPr lang="en-US" sz="1600" dirty="0">
                <a:latin typeface="Gotham HTF Light"/>
                <a:cs typeface="Gotham HTF Light"/>
              </a:rPr>
              <a:t> do video </a:t>
            </a:r>
            <a:r>
              <a:rPr lang="en-US" sz="1600" dirty="0" err="1">
                <a:latin typeface="Gotham HTF Light"/>
                <a:cs typeface="Gotham HTF Light"/>
              </a:rPr>
              <a:t>explicativo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1 </a:t>
            </a:r>
            <a:r>
              <a:rPr lang="en-US" sz="1600" dirty="0" err="1">
                <a:latin typeface="Gotham HTF Light"/>
                <a:cs typeface="Gotham HTF Light"/>
              </a:rPr>
              <a:t>ponto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clareza</a:t>
            </a:r>
            <a:r>
              <a:rPr lang="en-US" sz="1600" dirty="0">
                <a:latin typeface="Gotham HTF Light"/>
                <a:cs typeface="Gotham HTF Light"/>
              </a:rPr>
              <a:t> do README;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Gotham HTF Light"/>
              <a:cs typeface="Gotham HTF Light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5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demonstração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projeto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funcionando</a:t>
            </a:r>
            <a:r>
              <a:rPr lang="en-US" sz="1600" dirty="0">
                <a:latin typeface="Gotham HTF Light"/>
                <a:cs typeface="Gotham HTF Light"/>
              </a:rPr>
              <a:t> e pela </a:t>
            </a:r>
            <a:r>
              <a:rPr lang="en-US" sz="1600" dirty="0" err="1">
                <a:latin typeface="Gotham HTF Light"/>
                <a:cs typeface="Gotham HTF Light"/>
              </a:rPr>
              <a:t>explicação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implementação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83348"/>
              </p:ext>
            </p:extLst>
          </p:nvPr>
        </p:nvGraphicFramePr>
        <p:xfrm>
          <a:off x="323528" y="1089371"/>
          <a:ext cx="7992888" cy="52301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27/02; 28/02; 01/03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Apresentação do Professor, Conteúdo, e Avaliação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Introdução a 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06/03; 07/03; 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– LED </a:t>
                      </a:r>
                      <a:r>
                        <a:rPr lang="pt-BR" sz="900" dirty="0" err="1">
                          <a:latin typeface="Gotham HTF"/>
                        </a:rPr>
                        <a:t>Flasher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13/03; 14/03; 15/03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– Morse </a:t>
                      </a:r>
                      <a:r>
                        <a:rPr lang="pt-BR" sz="900" dirty="0" err="1">
                          <a:latin typeface="Gotham HTF"/>
                        </a:rPr>
                        <a:t>Code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Traffic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Lights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20/03; 21/03; 22/03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</a:t>
                      </a:r>
                      <a:r>
                        <a:rPr lang="pt-BR" sz="900" dirty="0" err="1">
                          <a:latin typeface="Gotham HTF"/>
                        </a:rPr>
                        <a:t>Interactive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Traffic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Lights</a:t>
                      </a:r>
                      <a:r>
                        <a:rPr lang="pt-BR" sz="900" dirty="0">
                          <a:latin typeface="Gotham HTF"/>
                        </a:rPr>
                        <a:t> / Chase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Interactive</a:t>
                      </a:r>
                      <a:r>
                        <a:rPr lang="pt-BR" sz="900" dirty="0">
                          <a:latin typeface="Gotham HTF"/>
                        </a:rPr>
                        <a:t> Chase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 , </a:t>
                      </a:r>
                      <a:r>
                        <a:rPr lang="pt-BR" sz="900" dirty="0" err="1">
                          <a:latin typeface="Gotham HTF"/>
                        </a:rPr>
                        <a:t>Pulsating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Lançamento do CP1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27/03; 28/03; 29/03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</a:t>
                      </a:r>
                      <a:r>
                        <a:rPr lang="pt-BR" sz="900" dirty="0" err="1">
                          <a:latin typeface="Gotham HTF"/>
                        </a:rPr>
                        <a:t>Mood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r>
                        <a:rPr lang="pt-BR" sz="900" dirty="0">
                          <a:latin typeface="Gotham HTF"/>
                        </a:rPr>
                        <a:t>, </a:t>
                      </a:r>
                      <a:r>
                        <a:rPr lang="pt-BR" sz="900" dirty="0" err="1">
                          <a:latin typeface="Gotham HTF"/>
                        </a:rPr>
                        <a:t>Fire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, </a:t>
                      </a:r>
                      <a:r>
                        <a:rPr lang="pt-BR" sz="900" dirty="0" err="1">
                          <a:latin typeface="Gotham HTF"/>
                        </a:rPr>
                        <a:t>Mood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Pizo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Sounder</a:t>
                      </a:r>
                      <a:r>
                        <a:rPr lang="pt-BR" sz="900" dirty="0">
                          <a:latin typeface="Gotham HTF"/>
                        </a:rPr>
                        <a:t> Melody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03/04; 04/04; 05/04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Aula 06 – Entrega do Checkpoint 1 - Serial </a:t>
                      </a:r>
                      <a:r>
                        <a:rPr lang="pt-BR" sz="900" dirty="0" err="1">
                          <a:solidFill>
                            <a:srgbClr val="FF0000"/>
                          </a:solidFill>
                          <a:latin typeface="Gotham HTF"/>
                        </a:rPr>
                        <a:t>Temperature</a:t>
                      </a: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 Sensor, Light Sensor e/ou </a:t>
                      </a:r>
                      <a:r>
                        <a:rPr lang="pt-BR" sz="900" dirty="0" err="1">
                          <a:solidFill>
                            <a:srgbClr val="FF0000"/>
                          </a:solidFill>
                          <a:latin typeface="Gotham HTF"/>
                        </a:rPr>
                        <a:t>Ultrassonic</a:t>
                      </a: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 Radar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Lançamento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10/04; 11/04; 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– Drive a DC Motor e/ou </a:t>
                      </a:r>
                      <a:r>
                        <a:rPr lang="pt-BR" sz="900" dirty="0" err="1">
                          <a:latin typeface="Gotham HTF"/>
                        </a:rPr>
                        <a:t>Ultrassonic</a:t>
                      </a:r>
                      <a:r>
                        <a:rPr lang="pt-BR" sz="900" dirty="0">
                          <a:latin typeface="Gotham HTF"/>
                        </a:rPr>
                        <a:t> 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17/04; 18/04; 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08 – PWM e controle de Servo Motores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24/04; 25/04; 26/04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Aula 09 – Entrega do Checkpoint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rgbClr val="FF0000"/>
                          </a:solidFill>
                          <a:latin typeface="Gotham HTF"/>
                        </a:rPr>
                        <a:t>01/05</a:t>
                      </a:r>
                      <a:r>
                        <a:rPr lang="pt-BR" sz="900" dirty="0">
                          <a:latin typeface="Gotham HTF"/>
                        </a:rPr>
                        <a:t>; 02/05; 03/05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10 – Data </a:t>
                      </a:r>
                      <a:r>
                        <a:rPr lang="pt-BR" sz="900" dirty="0" err="1">
                          <a:latin typeface="Gotham HTF"/>
                        </a:rPr>
                        <a:t>Logger</a:t>
                      </a:r>
                      <a:r>
                        <a:rPr lang="pt-BR" sz="900" dirty="0">
                          <a:latin typeface="Gotham HTF"/>
                        </a:rPr>
                        <a:t> e Gravação EEPROM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Dia do trabalho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08/05; 09/05; 10/05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11 – RTC (Real Time </a:t>
                      </a:r>
                      <a:r>
                        <a:rPr lang="pt-BR" sz="900" b="0" dirty="0" err="1">
                          <a:solidFill>
                            <a:schemeClr val="tx1"/>
                          </a:solidFill>
                          <a:latin typeface="Gotham HTF"/>
                        </a:rPr>
                        <a:t>Clock</a:t>
                      </a: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15/05; 16/05; 17/05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12 – </a:t>
                      </a:r>
                      <a:r>
                        <a:rPr lang="pt-BR" sz="900" dirty="0" err="1">
                          <a:latin typeface="Gotham HTF"/>
                        </a:rPr>
                        <a:t>Bootloader</a:t>
                      </a:r>
                      <a:r>
                        <a:rPr lang="pt-BR" sz="900" dirty="0">
                          <a:latin typeface="Gotham HTF"/>
                        </a:rPr>
                        <a:t>, ICSP, Interrupções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dirty="0"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latin typeface="Gotham HTF"/>
                        </a:rPr>
                        <a:t>Solutions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22/05; 23/05; 24/05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13 – Comunicação I2C vs. SPI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latin typeface="Gotham HTF"/>
                        </a:rPr>
                        <a:t>Solutions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29/05; 30/05; 31/05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Aula 14 – Entrega do Checkpoint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05/06; 06/06; 07/06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latin typeface="Gotham HTF"/>
                        </a:rPr>
                        <a:t>Solutions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10 anos de experiencia com Sistemas Embarcados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42363"/>
            <a:ext cx="462534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Dinâmica</a:t>
            </a:r>
            <a:r>
              <a:rPr lang="en-US" sz="20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 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0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0" y="3933296"/>
            <a:ext cx="2160000" cy="216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97DBEC-4F7F-6D60-0472-69B5D9090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52" y="1124744"/>
            <a:ext cx="1874566" cy="18745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14DF4-9910-87A8-43D0-5B81ADEC7798}"/>
              </a:ext>
            </a:extLst>
          </p:cNvPr>
          <p:cNvSpPr txBox="1"/>
          <p:nvPr/>
        </p:nvSpPr>
        <p:spPr>
          <a:xfrm>
            <a:off x="467544" y="1185950"/>
            <a:ext cx="5508104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Identificar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Sistemas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Computacionais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hardware e software </a:t>
            </a:r>
            <a:r>
              <a:rPr lang="en-US" sz="1600" dirty="0" err="1">
                <a:latin typeface="Gotham HTF Light"/>
              </a:rPr>
              <a:t>interagem</a:t>
            </a:r>
            <a:r>
              <a:rPr lang="en-US" sz="1600" dirty="0">
                <a:latin typeface="Gotham HTF Light"/>
              </a:rPr>
              <a:t> entre </a:t>
            </a:r>
            <a:r>
              <a:rPr lang="en-US" sz="1600" dirty="0" err="1">
                <a:latin typeface="Gotham HTF Light"/>
              </a:rPr>
              <a:t>si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utilizar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instrumentos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básicos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medição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aplicar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microcontroladores</a:t>
            </a:r>
            <a:r>
              <a:rPr lang="en-US" sz="1600" dirty="0">
                <a:latin typeface="Gotham HTF Light"/>
              </a:rPr>
              <a:t>, </a:t>
            </a:r>
            <a:r>
              <a:rPr lang="en-US" sz="1600" dirty="0" err="1">
                <a:latin typeface="Gotham HTF Light"/>
              </a:rPr>
              <a:t>sensores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atuadores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em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soluções</a:t>
            </a:r>
            <a:r>
              <a:rPr lang="en-US" sz="1600" dirty="0">
                <a:latin typeface="Gotham HTF Light"/>
              </a:rPr>
              <a:t> que </a:t>
            </a:r>
            <a:r>
              <a:rPr lang="en-US" sz="1600" dirty="0" err="1">
                <a:latin typeface="Gotham HTF Light"/>
              </a:rPr>
              <a:t>necessitem</a:t>
            </a:r>
            <a:r>
              <a:rPr lang="en-US" sz="1600" dirty="0">
                <a:latin typeface="Gotham HTF Light"/>
              </a:rPr>
              <a:t> da </a:t>
            </a:r>
            <a:r>
              <a:rPr lang="en-US" sz="1600" dirty="0" err="1">
                <a:latin typeface="Gotham HTF Light"/>
              </a:rPr>
              <a:t>aplicação</a:t>
            </a:r>
            <a:r>
              <a:rPr lang="en-US" sz="1600" dirty="0">
                <a:latin typeface="Gotham HTF Light"/>
              </a:rPr>
              <a:t> de Edge Computing para coleta de dados, </a:t>
            </a:r>
            <a:r>
              <a:rPr lang="en-US" sz="1600" dirty="0" err="1">
                <a:latin typeface="Gotham HTF Light"/>
              </a:rPr>
              <a:t>processamento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sensoriamento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remoto</a:t>
            </a:r>
            <a:r>
              <a:rPr lang="en-US" sz="1600" dirty="0">
                <a:latin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764704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Computação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Diferença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Microprocessadores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Microcontroladores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Processadores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Circuitos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Digitais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Analógicos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Uso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sensores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atuadores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3106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720528"/>
            <a:ext cx="5454412" cy="255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Cloud Vs. Edge;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Cabeada</a:t>
            </a:r>
            <a:r>
              <a:rPr lang="en-US" sz="1400" dirty="0">
                <a:latin typeface="Gotham HTF Light"/>
                <a:cs typeface="Gotham HTF Light"/>
              </a:rPr>
              <a:t> e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Short-Time History (NoSQL);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Dinâmica de Aulas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D1684ED-6BF8-C062-0912-A9355F0D5491}"/>
              </a:ext>
            </a:extLst>
          </p:cNvPr>
          <p:cNvGraphicFramePr/>
          <p:nvPr/>
        </p:nvGraphicFramePr>
        <p:xfrm>
          <a:off x="971600" y="1052736"/>
          <a:ext cx="748883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2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17BF53D7-6FD2-B566-E1AB-0D3AAAD7111A}"/>
              </a:ext>
            </a:extLst>
          </p:cNvPr>
          <p:cNvSpPr txBox="1"/>
          <p:nvPr/>
        </p:nvSpPr>
        <p:spPr>
          <a:xfrm>
            <a:off x="936052" y="1827229"/>
            <a:ext cx="5281550" cy="4025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Gotham HTF Light"/>
              </a:rPr>
              <a:t>As notas semestrais na </a:t>
            </a:r>
            <a:r>
              <a:rPr lang="pt-BR" dirty="0">
                <a:solidFill>
                  <a:srgbClr val="ED145B"/>
                </a:solidFill>
                <a:latin typeface="Gotham HTF"/>
                <a:cs typeface="Gotham HTF Bold"/>
              </a:rPr>
              <a:t>FIAP </a:t>
            </a:r>
            <a:r>
              <a:rPr lang="pt-BR" dirty="0">
                <a:solidFill>
                  <a:srgbClr val="797979"/>
                </a:solidFill>
                <a:latin typeface="Gotham HTF"/>
                <a:cs typeface="Gotham HTF Bold"/>
              </a:rPr>
              <a:t>são compostas: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5B00-E43C-0CC0-46B7-CEF3B215B273}"/>
              </a:ext>
            </a:extLst>
          </p:cNvPr>
          <p:cNvSpPr txBox="1"/>
          <p:nvPr/>
        </p:nvSpPr>
        <p:spPr>
          <a:xfrm>
            <a:off x="936053" y="2365387"/>
            <a:ext cx="7419854" cy="203562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Project Checkpoint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(2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Challenge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+ 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3 Checkpoint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Global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Solution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(solução de tarefas de Cases reais)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MS1 = (PCC&amp;F x 0.4 + GS x 0.6)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9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988</Words>
  <Application>Microsoft Office PowerPoint</Application>
  <PresentationFormat>Apresentação na tela (4:3)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372</cp:revision>
  <dcterms:created xsi:type="dcterms:W3CDTF">2018-08-18T04:32:45Z</dcterms:created>
  <dcterms:modified xsi:type="dcterms:W3CDTF">2023-03-13T17:35:57Z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