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3"/>
  </p:notesMasterIdLst>
  <p:sldIdLst>
    <p:sldId id="398" r:id="rId3"/>
    <p:sldId id="399" r:id="rId4"/>
    <p:sldId id="400" r:id="rId5"/>
    <p:sldId id="825" r:id="rId6"/>
    <p:sldId id="402" r:id="rId7"/>
    <p:sldId id="814" r:id="rId8"/>
    <p:sldId id="815" r:id="rId9"/>
    <p:sldId id="405" r:id="rId10"/>
    <p:sldId id="403" r:id="rId11"/>
    <p:sldId id="81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7" d="100"/>
          <a:sy n="57" d="100"/>
        </p:scale>
        <p:origin x="123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27/07/2023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27/07/2023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1321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23168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Mais de 15 anos de experiencia com Sistemas Embarcados e IoT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2112150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664886"/>
            <a:ext cx="462534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Calendário</a:t>
            </a:r>
            <a:r>
              <a:rPr lang="en-US" sz="2000" dirty="0">
                <a:latin typeface="Gotham HTF Light"/>
                <a:cs typeface="Gotham HTF Light"/>
              </a:rPr>
              <a:t> do 2º </a:t>
            </a:r>
            <a:r>
              <a:rPr lang="en-US" sz="2000" dirty="0" err="1">
                <a:latin typeface="Gotham HTF Light"/>
                <a:cs typeface="Gotham HTF Light"/>
              </a:rPr>
              <a:t>Semestre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Básica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908720"/>
            <a:ext cx="7793692" cy="287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1º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Hard!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Introdução</a:t>
            </a:r>
            <a:r>
              <a:rPr lang="en-US" sz="1400" strike="sngStrike" dirty="0">
                <a:latin typeface="Gotham HTF Light"/>
                <a:cs typeface="Gotham HTF Light"/>
              </a:rPr>
              <a:t> a </a:t>
            </a:r>
            <a:r>
              <a:rPr lang="en-US" sz="1400" strike="sngStrike" dirty="0" err="1">
                <a:latin typeface="Gotham HTF Light"/>
                <a:cs typeface="Gotham HTF Light"/>
              </a:rPr>
              <a:t>Computação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Diferença</a:t>
            </a:r>
            <a:r>
              <a:rPr lang="en-US" sz="1400" strike="sngStrike" dirty="0">
                <a:latin typeface="Gotham HTF Light"/>
                <a:cs typeface="Gotham HTF Light"/>
              </a:rPr>
              <a:t> entre </a:t>
            </a:r>
            <a:r>
              <a:rPr lang="en-US" sz="1400" strike="sngStrike" dirty="0" err="1">
                <a:latin typeface="Gotham HTF Light"/>
                <a:cs typeface="Gotham HTF Light"/>
              </a:rPr>
              <a:t>Microprocessadores</a:t>
            </a:r>
            <a:r>
              <a:rPr lang="en-US" sz="1400" strike="sngStrike" dirty="0">
                <a:latin typeface="Gotham HTF Light"/>
                <a:cs typeface="Gotham HTF Light"/>
              </a:rPr>
              <a:t>, </a:t>
            </a:r>
            <a:r>
              <a:rPr lang="en-US" sz="1400" strike="sngStrike" dirty="0" err="1">
                <a:latin typeface="Gotham HTF Light"/>
                <a:cs typeface="Gotham HTF Light"/>
              </a:rPr>
              <a:t>Microcontroladores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Processadores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Ecossistema</a:t>
            </a:r>
            <a:r>
              <a:rPr lang="en-US" sz="1400" strike="sngStrike" dirty="0">
                <a:latin typeface="Gotham HTF Light"/>
                <a:cs typeface="Gotham HTF Light"/>
              </a:rPr>
              <a:t> Arduino Uno R3;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Circuitos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Digitais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Analógicos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Uso</a:t>
            </a:r>
            <a:r>
              <a:rPr lang="en-US" sz="1400" strike="sngStrike" dirty="0">
                <a:latin typeface="Gotham HTF Light"/>
                <a:cs typeface="Gotham HTF Light"/>
              </a:rPr>
              <a:t> de </a:t>
            </a:r>
            <a:r>
              <a:rPr lang="en-US" sz="1400" strike="sngStrike" dirty="0" err="1">
                <a:latin typeface="Gotham HTF Light"/>
                <a:cs typeface="Gotham HTF Light"/>
              </a:rPr>
              <a:t>sensores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atuadores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Recursos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avançados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micrconcontroladores</a:t>
            </a:r>
            <a:r>
              <a:rPr lang="en-US" sz="1400" dirty="0">
                <a:latin typeface="Gotham HTF Light"/>
                <a:cs typeface="Gotham HTF Light"/>
              </a:rPr>
              <a:t> (</a:t>
            </a:r>
            <a:r>
              <a:rPr lang="en-US" sz="1400" dirty="0" err="1">
                <a:latin typeface="Gotham HTF Light"/>
                <a:cs typeface="Gotham HTF Light"/>
              </a:rPr>
              <a:t>Interrupções</a:t>
            </a:r>
            <a:r>
              <a:rPr lang="en-US" sz="1400" dirty="0">
                <a:latin typeface="Gotham HTF Light"/>
                <a:cs typeface="Gotham HTF Light"/>
              </a:rPr>
              <a:t>, Timers, Low Power, RTC , WDT);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Hardwares</a:t>
            </a:r>
            <a:r>
              <a:rPr lang="en-US" sz="1400" dirty="0">
                <a:latin typeface="Gotham HTF Light"/>
                <a:cs typeface="Gotham HTF Light"/>
              </a:rPr>
              <a:t> (USART, SPI, I2C);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85" y="351118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864544"/>
            <a:ext cx="5454412" cy="222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Soft!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O que é IoT?;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Wireless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Plataformas</a:t>
            </a:r>
            <a:r>
              <a:rPr lang="en-US" sz="1400" dirty="0">
                <a:latin typeface="Gotham HTF Light"/>
                <a:cs typeface="Gotham HTF Light"/>
              </a:rPr>
              <a:t> Back-End para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Integrações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níveis</a:t>
            </a:r>
            <a:r>
              <a:rPr lang="en-US" sz="1400" dirty="0">
                <a:latin typeface="Gotham HTF Light"/>
                <a:cs typeface="Gotham HTF Light"/>
              </a:rPr>
              <a:t> de edge, cloud e dashboards;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70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100" b="1" dirty="0">
                <a:latin typeface="Gotham HTF Light"/>
                <a:cs typeface="Gotham HTF Light"/>
              </a:rPr>
              <a:t>3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b="1" dirty="0">
                <a:latin typeface="Gotham HTF Light"/>
                <a:cs typeface="Gotham HTF Light"/>
              </a:rPr>
              <a:t>MENOR</a:t>
            </a:r>
            <a:r>
              <a:rPr lang="en-US" sz="1100" dirty="0">
                <a:latin typeface="Gotham HTF Light"/>
                <a:cs typeface="Gotham HTF Light"/>
              </a:rPr>
              <a:t> das 3 </a:t>
            </a:r>
            <a:r>
              <a:rPr lang="en-US" sz="1100" dirty="0" err="1">
                <a:latin typeface="Gotham HTF Light"/>
                <a:cs typeface="Gotham HTF Light"/>
              </a:rPr>
              <a:t>notas</a:t>
            </a:r>
            <a:r>
              <a:rPr lang="en-US" sz="1100" dirty="0">
                <a:latin typeface="Gotham HTF Light"/>
                <a:cs typeface="Gotham HTF Light"/>
              </a:rPr>
              <a:t> é </a:t>
            </a:r>
            <a:r>
              <a:rPr lang="en-US" sz="1100" b="1" dirty="0">
                <a:latin typeface="Gotham HTF Light"/>
                <a:cs typeface="Gotham HTF Light"/>
              </a:rPr>
              <a:t>DESCARTADA;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: 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ser </a:t>
            </a:r>
            <a:r>
              <a:rPr lang="en-US" sz="1000" dirty="0" err="1">
                <a:latin typeface="Gotham HTF Light"/>
                <a:cs typeface="Gotham HTF Light"/>
              </a:rPr>
              <a:t>commitado</a:t>
            </a:r>
            <a:r>
              <a:rPr lang="en-US" sz="1000" dirty="0">
                <a:latin typeface="Gotham HTF Light"/>
                <a:cs typeface="Gotham HTF Light"/>
              </a:rPr>
              <a:t> no GitHub;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um </a:t>
            </a:r>
            <a:r>
              <a:rPr lang="en-US" sz="1000" b="1" dirty="0">
                <a:latin typeface="Gotham HTF Light"/>
                <a:cs typeface="Gotham HTF Light"/>
              </a:rPr>
              <a:t>README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descrevendo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suas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dependências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reproduzi</a:t>
            </a:r>
            <a:r>
              <a:rPr lang="en-US" sz="1000" dirty="0">
                <a:latin typeface="Gotham HTF Light"/>
                <a:cs typeface="Gotham HTF Light"/>
              </a:rPr>
              <a:t>-lo, link para a </a:t>
            </a:r>
            <a:r>
              <a:rPr lang="en-US" sz="1000" dirty="0" err="1">
                <a:latin typeface="Gotham HTF Light"/>
                <a:cs typeface="Gotham HTF Light"/>
              </a:rPr>
              <a:t>simulação</a:t>
            </a:r>
            <a:r>
              <a:rPr lang="en-US" sz="1000" dirty="0">
                <a:latin typeface="Gotham HTF Light"/>
                <a:cs typeface="Gotham HTF Light"/>
              </a:rPr>
              <a:t>, link para o video, e </a:t>
            </a:r>
            <a:r>
              <a:rPr lang="en-US" sz="1000" dirty="0" err="1">
                <a:latin typeface="Gotham HTF Light"/>
                <a:cs typeface="Gotham HTF Light"/>
              </a:rPr>
              <a:t>licença</a:t>
            </a:r>
            <a:r>
              <a:rPr lang="en-US" sz="1000" dirty="0">
                <a:latin typeface="Gotham HTF Light"/>
                <a:cs typeface="Gotham HTF Light"/>
              </a:rPr>
              <a:t> de </a:t>
            </a:r>
            <a:r>
              <a:rPr lang="en-US" sz="1000" dirty="0" err="1">
                <a:latin typeface="Gotham HTF Light"/>
                <a:cs typeface="Gotham HTF Light"/>
              </a:rPr>
              <a:t>uso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uma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b="1" dirty="0">
                <a:latin typeface="Gotham HTF Light"/>
                <a:cs typeface="Gotham HTF Light"/>
              </a:rPr>
              <a:t>IMAGEM</a:t>
            </a:r>
            <a:r>
              <a:rPr lang="en-US" sz="1000" dirty="0">
                <a:latin typeface="Gotham HTF Light"/>
                <a:cs typeface="Gotham HTF Light"/>
              </a:rPr>
              <a:t> do </a:t>
            </a:r>
            <a:r>
              <a:rPr lang="en-US" sz="1000" dirty="0" err="1">
                <a:latin typeface="Gotham HTF Light"/>
                <a:cs typeface="Gotham HTF Light"/>
              </a:rPr>
              <a:t>circuito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montado</a:t>
            </a:r>
            <a:r>
              <a:rPr lang="en-US" sz="1000" dirty="0">
                <a:latin typeface="Gotham HTF Light"/>
                <a:cs typeface="Gotham HTF Light"/>
              </a:rPr>
              <a:t> no </a:t>
            </a:r>
            <a:r>
              <a:rPr lang="en-US" sz="1000" dirty="0" err="1">
                <a:latin typeface="Gotham HTF Light"/>
                <a:cs typeface="Gotham HTF Light"/>
              </a:rPr>
              <a:t>simulador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b="1" dirty="0">
                <a:latin typeface="Gotham HTF Light"/>
                <a:cs typeface="Gotham HTF Light"/>
              </a:rPr>
              <a:t>CÓDIGO FONTE </a:t>
            </a:r>
            <a:r>
              <a:rPr lang="en-US" sz="1000" dirty="0">
                <a:latin typeface="Gotham HTF Light"/>
                <a:cs typeface="Gotham HTF Light"/>
              </a:rPr>
              <a:t>do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O video </a:t>
            </a:r>
            <a:r>
              <a:rPr lang="en-US" sz="1000" dirty="0" err="1">
                <a:latin typeface="Gotham HTF Light"/>
                <a:cs typeface="Gotham HTF Light"/>
              </a:rPr>
              <a:t>deve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explicar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foi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implementado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quais</a:t>
            </a:r>
            <a:r>
              <a:rPr lang="en-US" sz="1000" dirty="0">
                <a:latin typeface="Gotham HTF Light"/>
                <a:cs typeface="Gotham HTF Light"/>
              </a:rPr>
              <a:t> as </a:t>
            </a:r>
            <a:r>
              <a:rPr lang="en-US" sz="1000" dirty="0" err="1">
                <a:latin typeface="Gotham HTF Light"/>
                <a:cs typeface="Gotham HTF Light"/>
              </a:rPr>
              <a:t>dificuldades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encontradas</a:t>
            </a:r>
            <a:r>
              <a:rPr lang="en-US" sz="1000" dirty="0">
                <a:latin typeface="Gotham HTF Light"/>
                <a:cs typeface="Gotham HTF Light"/>
              </a:rPr>
              <a:t> e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foram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solucionadas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50" dirty="0">
                <a:latin typeface="Gotham HTF Light"/>
                <a:cs typeface="Gotham HTF Light"/>
              </a:rPr>
              <a:t>O </a:t>
            </a:r>
            <a:r>
              <a:rPr lang="en-US" sz="1050" dirty="0" err="1">
                <a:latin typeface="Gotham HTF Light"/>
                <a:cs typeface="Gotham HTF Light"/>
              </a:rPr>
              <a:t>grupo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irá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montar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projeto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em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sala</a:t>
            </a:r>
            <a:r>
              <a:rPr lang="en-US" sz="1050" dirty="0">
                <a:latin typeface="Gotham HTF Light"/>
                <a:cs typeface="Gotham HTF Light"/>
              </a:rPr>
              <a:t> de aula e </a:t>
            </a:r>
            <a:r>
              <a:rPr lang="en-US" sz="1050" dirty="0" err="1">
                <a:latin typeface="Gotham HTF Light"/>
                <a:cs typeface="Gotham HTF Light"/>
              </a:rPr>
              <a:t>demonstrar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funcionamento</a:t>
            </a:r>
            <a:r>
              <a:rPr lang="en-US" sz="1050" dirty="0">
                <a:latin typeface="Gotham HTF Light"/>
                <a:cs typeface="Gotham HTF Light"/>
              </a:rPr>
              <a:t> para o professor;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b="1" dirty="0">
                <a:latin typeface="Gotham HTF Light"/>
                <a:cs typeface="Gotham HTF Light"/>
              </a:rPr>
              <a:t>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pela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correta</a:t>
            </a:r>
            <a:r>
              <a:rPr lang="en-US" sz="1100" dirty="0">
                <a:latin typeface="Gotham HTF Light"/>
                <a:cs typeface="Gotham HTF Light"/>
              </a:rPr>
              <a:t> no hands-on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1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091223"/>
              </p:ext>
            </p:extLst>
          </p:nvPr>
        </p:nvGraphicFramePr>
        <p:xfrm>
          <a:off x="323528" y="1089371"/>
          <a:ext cx="8234893" cy="50360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38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72689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160246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83885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02/08; 07/08; 08/08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Sistema de </a:t>
                      </a:r>
                      <a:r>
                        <a:rPr lang="pt-BR" sz="900" dirty="0" err="1">
                          <a:latin typeface="Gotham HTF"/>
                        </a:rPr>
                        <a:t>Clock</a:t>
                      </a:r>
                      <a:r>
                        <a:rPr lang="pt-BR" sz="900" dirty="0">
                          <a:latin typeface="Gotham HTF"/>
                        </a:rPr>
                        <a:t>, RTC e </a:t>
                      </a:r>
                      <a:r>
                        <a:rPr lang="pt-BR" sz="900" dirty="0" err="1">
                          <a:latin typeface="Gotham HTF"/>
                        </a:rPr>
                        <a:t>Watchdog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09/08; 14/08; 15/08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02 – Padrões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16/08; 21/08; 22/08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– </a:t>
                      </a:r>
                      <a:r>
                        <a:rPr lang="pt-BR" sz="900" dirty="0" err="1">
                          <a:latin typeface="Gotham HTF"/>
                        </a:rPr>
                        <a:t>Bootloader</a:t>
                      </a:r>
                      <a:r>
                        <a:rPr lang="pt-BR" sz="900" dirty="0">
                          <a:latin typeface="Gotham HTF"/>
                        </a:rPr>
                        <a:t> e Interrupções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23/08; 28/08; 29/08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– Introdução a Internet das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30/08; 04/09; 05/09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– 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06/09;  11/09; 12/09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13/09; 18/09; 19/09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– Protocolo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20/09; 25/09; 26/09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07 – Plataformas </a:t>
                      </a:r>
                      <a:r>
                        <a:rPr lang="pt-BR" sz="900" dirty="0" err="1">
                          <a:solidFill>
                            <a:schemeClr val="tx1"/>
                          </a:solidFill>
                          <a:latin typeface="Gotham HTF"/>
                        </a:rPr>
                        <a:t>IoT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– Conectores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27/09; 02/10; 03/10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08 – Plataformas </a:t>
                      </a:r>
                      <a:r>
                        <a:rPr lang="pt-BR" sz="900" dirty="0" err="1">
                          <a:solidFill>
                            <a:schemeClr val="tx1"/>
                          </a:solidFill>
                          <a:latin typeface="Gotham HTF"/>
                        </a:rPr>
                        <a:t>IoT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– Conectores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04/10; 09/10; 10/10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– Plataformas IoT –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11/10; 16/10; 17/10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10 – Plataformas IoT –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18/10; 23/10; 24/10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25/10; 30/10; 31/10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10 – Técnicas avançadas em dispositivos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01/11;  06/11; 07/11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BE0070-EA4B-7AC3-A077-DFC3A66F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572056"/>
            <a:ext cx="8532440" cy="40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6C6786A7_F80B_4018_BD2C_8375128C855D&quot;,&quot;SourceFullName&quot;:&quot;&quot;,&quot;LastUpdate&quot;:&quot;2023-07-21 4:08 PM&quot;,&quot;UpdatedBy&quot;:&quot;Airton&quot;,&quot;IsLinked&quot;:false,&quot;IsBrokenLink&quot;:false,&quot;Type&quot;:2}"/>
</p:tagLst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</TotalTime>
  <Words>727</Words>
  <Application>Microsoft Office PowerPoint</Application>
  <PresentationFormat>Apresentação na tela (4:3)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410</cp:revision>
  <dcterms:created xsi:type="dcterms:W3CDTF">2018-08-18T04:32:45Z</dcterms:created>
  <dcterms:modified xsi:type="dcterms:W3CDTF">2023-07-27T12:13:02Z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