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8"/>
  </p:notesMasterIdLst>
  <p:sldIdLst>
    <p:sldId id="398" r:id="rId3"/>
    <p:sldId id="399" r:id="rId4"/>
    <p:sldId id="3002" r:id="rId5"/>
    <p:sldId id="3001" r:id="rId6"/>
    <p:sldId id="81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  <a:srgbClr val="BF900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08/08/2023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08/08/2023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08/08/2023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08/08/2023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08/08/2023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08/08/2023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08/08/2023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01 – Diagrama de Caso de Uso – Exercício Prático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Caso de Uso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228600" y="874455"/>
            <a:ext cx="8447856" cy="588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0" i="0" dirty="0">
                <a:effectLst/>
                <a:latin typeface="Gotham HTF"/>
              </a:rPr>
              <a:t>Você e sua equipe são contratados para desenvolver um sistema de gerenciamento de biblioteca para uma escola. O sistema será utilizado pelos bibliotecários para facilitar o controle e organização dos livros e empréstimos. O sistema deve permitir que os bibliotecários realizem as seguintes funcionalidades:</a:t>
            </a:r>
          </a:p>
          <a:p>
            <a:pPr algn="l">
              <a:lnSpc>
                <a:spcPct val="150000"/>
              </a:lnSpc>
            </a:pPr>
            <a:endParaRPr lang="pt-BR" sz="1200" dirty="0">
              <a:latin typeface="Gotham HTF"/>
            </a:endParaRP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200" b="0" i="0" dirty="0">
                <a:effectLst/>
                <a:latin typeface="Gotham HTF"/>
              </a:rPr>
              <a:t>Registrar novos livros: Os bibliotecários devem ser capazes de adicionar informações sobre novos livros, como título, autor, ISBN e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200" b="0" i="0" dirty="0">
                <a:effectLst/>
                <a:latin typeface="Gotham HTF"/>
              </a:rPr>
              <a:t>Consultar livros: Os bibliotecários podem pesquisar livros no sistema com base no título, autor ou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200" b="0" i="0" dirty="0">
                <a:effectLst/>
                <a:latin typeface="Gotham HTF"/>
              </a:rPr>
              <a:t>Realizar empréstimos: Os bibliotecários devem ser capazes de registrar empréstimos de livros para os alunos e professores. O sistema deve rastrear as datas de empréstimo e devolução.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200" b="0" i="0" dirty="0">
                <a:effectLst/>
                <a:latin typeface="Gotham HTF"/>
              </a:rPr>
              <a:t>Renovar empréstimos: Os bibliotecários podem estender o prazo de empréstimo dos livros, caso o aluno ou professor solicite a renovação.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200" b="0" i="0" dirty="0">
                <a:effectLst/>
                <a:latin typeface="Gotham HTF"/>
              </a:rPr>
              <a:t>Registrar devoluções: Os bibliotecários devem registrar a devolução dos livros emprestados.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200" b="0" i="0" dirty="0">
                <a:effectLst/>
                <a:latin typeface="Gotham HTF"/>
              </a:rPr>
              <a:t>Gerenciar usuários: Os bibliotecários podem cadastrar novos usuários (alunos e professores) no sistema e atualizar suas informações.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pt-BR" sz="1200" dirty="0">
              <a:latin typeface="Gotham HTF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effectLst/>
                <a:latin typeface="Gotham HTF"/>
              </a:rPr>
              <a:t>Sua tarefa é criar o diagrama de casos de uso para o sistema de gerenciamento de biblioteca. Identifique os atores relevantes (bibliotecários, alunos e professores) e liste os casos de uso que representam as funcionalidades descritas acima. Não se esqueça de estabelecer as relações entre os atores e os casos de uso.</a:t>
            </a:r>
            <a:endParaRPr lang="pt-BR" sz="1200" dirty="0">
              <a:latin typeface="Gotham HTF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effectLst/>
                <a:latin typeface="Gotham HTF"/>
              </a:rPr>
              <a:t>Dica: Comece identificando os principais atores envolvidos no sistema e, em seguida, liste os casos de uso que descrevem as ações que cada ator pode realizar. Lembre-se de considerar os cenários de interação entre os atores e o sistema.</a:t>
            </a:r>
          </a:p>
          <a:p>
            <a:pPr algn="l">
              <a:lnSpc>
                <a:spcPct val="150000"/>
              </a:lnSpc>
            </a:pPr>
            <a:endParaRPr lang="pt-BR" sz="1200" b="0" i="0" dirty="0">
              <a:effectLst/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951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Caso de Uso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804664" y="874455"/>
            <a:ext cx="4631432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Grupo de até 5 pessoas;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b="0" i="0" dirty="0">
              <a:effectLst/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"/>
              </a:rPr>
              <a:t>Vamos nos reunir no TEAMS e cada grupo vai desenvolver a sua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Voc</a:t>
            </a:r>
            <a:r>
              <a:rPr lang="pt-BR" sz="2000" dirty="0">
                <a:latin typeface="Gotham HTF"/>
              </a:rPr>
              <a:t>ês tem até as 11:50 para desenvolver 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Cada grupo vai ter 5 minutos para apresentar a sua solução;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36C524-64B2-BA1F-4AB4-9745AC49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2420888"/>
            <a:ext cx="2573271" cy="19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Toyofuku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27059-DE64-905A-57FD-6C52C3497337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Pokémon: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4835</TotalTime>
  <Words>398</Words>
  <Application>Microsoft Office PowerPoint</Application>
  <PresentationFormat>Apresentação na tela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433</cp:revision>
  <dcterms:created xsi:type="dcterms:W3CDTF">2018-08-18T04:32:45Z</dcterms:created>
  <dcterms:modified xsi:type="dcterms:W3CDTF">2023-08-08T14:54:41Z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