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9"/>
  </p:notesMasterIdLst>
  <p:sldIdLst>
    <p:sldId id="398" r:id="rId3"/>
    <p:sldId id="399" r:id="rId4"/>
    <p:sldId id="3002" r:id="rId5"/>
    <p:sldId id="3003" r:id="rId6"/>
    <p:sldId id="3001" r:id="rId7"/>
    <p:sldId id="81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  <a:srgbClr val="BF9000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13/08/2023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13/08/2023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13/08/2023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13/08/2023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13/08/2023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13/08/2023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13/08/2023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Software Design &amp; TX</a:t>
            </a:r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01 – Diagrama de Sequência – Exercício Prático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Sequência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D9C601-E8EC-81E8-44B8-ECE000B89394}"/>
              </a:ext>
            </a:extLst>
          </p:cNvPr>
          <p:cNvSpPr/>
          <p:nvPr/>
        </p:nvSpPr>
        <p:spPr>
          <a:xfrm>
            <a:off x="228600" y="874455"/>
            <a:ext cx="8447856" cy="522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400" b="0" i="0" dirty="0">
                <a:effectLst/>
                <a:latin typeface="Gotham HTF"/>
              </a:rPr>
              <a:t>Você e sua equipe são contratados para desenvolver um sistema de gerenciamento de biblioteca para uma escola. O sistema será utilizado pelos bibliotecários para facilitar o controle e organização dos livros e empréstimos. O sistema deve permitir que os bibliotecários realizem as seguintes funcionalidades:</a:t>
            </a:r>
          </a:p>
          <a:p>
            <a:pPr algn="l">
              <a:lnSpc>
                <a:spcPct val="150000"/>
              </a:lnSpc>
            </a:pPr>
            <a:endParaRPr lang="pt-BR" sz="1400" dirty="0">
              <a:latin typeface="Gotham HTF"/>
            </a:endParaRP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Registrar novos livros: Os bibliotecários devem ser capazes de adicionar informações sobre novos livros, como título, autor, ISBN e categoria.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Consultar livros: Os bibliotecários podem pesquisar livros no sistema com base no título, autor ou categoria.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Realizar empréstimos: Os bibliotecários devem ser capazes de registrar empréstimos de livros para os alunos e professores. O sistema deve rastrear as datas de empréstimo e devolução.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Renovar empréstimos: Os bibliotecários podem estender o prazo de empréstimo dos livros, caso o aluno ou professor solicite a renovação.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Registrar devoluções: Os bibliotecários devem registrar a devolução dos livros emprestados.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b="0" i="0" dirty="0">
                <a:effectLst/>
                <a:latin typeface="Gotham HTF"/>
              </a:rPr>
              <a:t>Gerenciar usuários: Os bibliotecários podem cadastrar novos usuários (alunos e professores) no sistema e atualizar suas informações.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pt-BR" sz="1400" dirty="0">
              <a:latin typeface="Gotham HTF"/>
            </a:endParaRPr>
          </a:p>
          <a:p>
            <a:pPr algn="l">
              <a:lnSpc>
                <a:spcPct val="150000"/>
              </a:lnSpc>
            </a:pPr>
            <a:r>
              <a:rPr lang="pt-BR" sz="1400" b="0" i="0" dirty="0">
                <a:effectLst/>
                <a:latin typeface="Gotham HTF"/>
              </a:rPr>
              <a:t>Sua tarefa é criar o diagrama de Sequência para o sistema de gerenciamento de biblioteca.</a:t>
            </a:r>
          </a:p>
        </p:txBody>
      </p:sp>
    </p:spTree>
    <p:extLst>
      <p:ext uri="{BB962C8B-B14F-4D97-AF65-F5344CB8AC3E}">
        <p14:creationId xmlns:p14="http://schemas.microsoft.com/office/powerpoint/2010/main" val="39951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Sequência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6BB580-2BAE-DECC-17E5-D4ED5869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97459"/>
            <a:ext cx="5137504" cy="602719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2D50ED6-15BA-8945-87A2-1BB6DA53CE18}"/>
              </a:ext>
            </a:extLst>
          </p:cNvPr>
          <p:cNvSpPr/>
          <p:nvPr/>
        </p:nvSpPr>
        <p:spPr>
          <a:xfrm>
            <a:off x="395536" y="874455"/>
            <a:ext cx="302433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"/>
              </a:rPr>
              <a:t>Caso de uso simplificado</a:t>
            </a:r>
            <a:endParaRPr lang="pt-BR" sz="2000" b="0" i="0" dirty="0">
              <a:effectLst/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73883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 Sequência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D9C601-E8EC-81E8-44B8-ECE000B89394}"/>
              </a:ext>
            </a:extLst>
          </p:cNvPr>
          <p:cNvSpPr/>
          <p:nvPr/>
        </p:nvSpPr>
        <p:spPr>
          <a:xfrm>
            <a:off x="804664" y="874455"/>
            <a:ext cx="4631432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Grupo de até 5 pessoas;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b="0" i="0" dirty="0">
              <a:effectLst/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Gotham HTF"/>
              </a:rPr>
              <a:t>Vamos nos reunir no TEAMS e cada grupo vai desenvolver a sua solução;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Voc</a:t>
            </a:r>
            <a:r>
              <a:rPr lang="pt-BR" sz="2000" dirty="0">
                <a:latin typeface="Gotham HTF"/>
              </a:rPr>
              <a:t>ês tem até as 11:30 para desenvolver a solução;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>
              <a:latin typeface="Gotham HTF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Gotham HTF"/>
              </a:rPr>
              <a:t>Cada grupo vai ter 5 minutos para apresentar a sua solução;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36C524-64B2-BA1F-4AB4-9745AC49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5" y="2420888"/>
            <a:ext cx="2573271" cy="19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Toyofuku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327059-DE64-905A-57FD-6C52C3497337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Pokémon: The Pokémon Company</a:t>
            </a:r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4885</TotalTime>
  <Words>313</Words>
  <Application>Microsoft Office PowerPoint</Application>
  <PresentationFormat>Apresentação na tela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434</cp:revision>
  <dcterms:created xsi:type="dcterms:W3CDTF">2018-08-18T04:32:45Z</dcterms:created>
  <dcterms:modified xsi:type="dcterms:W3CDTF">2023-08-13T23:29:33Z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