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8"/>
  </p:notesMasterIdLst>
  <p:sldIdLst>
    <p:sldId id="398" r:id="rId3"/>
    <p:sldId id="399" r:id="rId4"/>
    <p:sldId id="829" r:id="rId5"/>
    <p:sldId id="830" r:id="rId6"/>
    <p:sldId id="81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>
      <p:cViewPr varScale="1">
        <p:scale>
          <a:sx n="114" d="100"/>
          <a:sy n="114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07/11/2023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07/11/2023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07/11/2023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07/11/2023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07/11/2023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07/11/2023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Desafio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156593" y="1031516"/>
            <a:ext cx="8591871" cy="430733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Atividade de Criação de </a:t>
            </a:r>
            <a:r>
              <a:rPr lang="pt-BR" sz="1600" b="1" dirty="0" err="1">
                <a:solidFill>
                  <a:srgbClr val="ED265B"/>
                </a:solidFill>
                <a:latin typeface="Gotham HTF"/>
              </a:rPr>
              <a:t>SLAs</a:t>
            </a:r>
            <a:r>
              <a:rPr lang="pt-BR" sz="1600" b="1" dirty="0">
                <a:solidFill>
                  <a:srgbClr val="ED265B"/>
                </a:solidFill>
                <a:latin typeface="Gotham HTF"/>
              </a:rPr>
              <a:t> para Sistema de Rastreamento de Veículos para Porto Seguro</a:t>
            </a:r>
            <a:endParaRPr lang="pt-BR" sz="1600" dirty="0">
              <a:solidFill>
                <a:srgbClr val="ED265B"/>
              </a:solidFill>
              <a:latin typeface="Gotham HTF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Gotham HTF"/>
              </a:rPr>
              <a:t>Vocês são uma equipe de desenvolvedores de software que acabaram de criar um sistema inovador de rastreamento de veículos para a renomada empresa de seguros Porto Seguro. O sistema tem como objetivo principal aprimorar a segurança dos veículos segurados e fornecer informações valiosas em tempo real. 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Gotham HTF"/>
              </a:rPr>
              <a:t>Nesta atividade, sua tarefa é criar uma série de Acordos de Nível de Serviço (</a:t>
            </a:r>
            <a:r>
              <a:rPr lang="pt-BR" sz="1400" dirty="0" err="1">
                <a:latin typeface="Gotham HTF"/>
              </a:rPr>
              <a:t>SLAs</a:t>
            </a:r>
            <a:r>
              <a:rPr lang="pt-BR" sz="1400" dirty="0">
                <a:latin typeface="Gotham HTF"/>
              </a:rPr>
              <a:t>) que estabeleçam os parâmetros de desempenho e qualidade para o sistema de rastreamento de veículos. Os </a:t>
            </a:r>
            <a:r>
              <a:rPr lang="pt-BR" sz="1400" dirty="0" err="1">
                <a:latin typeface="Gotham HTF"/>
              </a:rPr>
              <a:t>SLAs</a:t>
            </a:r>
            <a:r>
              <a:rPr lang="pt-BR" sz="1400" dirty="0">
                <a:latin typeface="Gotham HTF"/>
              </a:rPr>
              <a:t> devem ser cuidadosamente elaborados para garantir que o sistema atenda aos mais altos padrões de desempenho e segurança, proporcionando uma experiência confiável aos usuários e à própria Porto Seguro.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Gotham HTF"/>
              </a:rPr>
              <a:t>Vocês devem considerar os seguintes aspectos ao criar os </a:t>
            </a:r>
            <a:r>
              <a:rPr lang="pt-BR" sz="1400" dirty="0" err="1">
                <a:latin typeface="Gotham HTF"/>
              </a:rPr>
              <a:t>SLAs</a:t>
            </a:r>
            <a:r>
              <a:rPr lang="pt-BR" sz="1400" dirty="0">
                <a:latin typeface="Gotham HTF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Tempo de resposta do sistema em diferentes cenários, incluindo situações de emergência.</a:t>
            </a:r>
          </a:p>
          <a:p>
            <a:pPr lvl="1">
              <a:lnSpc>
                <a:spcPct val="150000"/>
              </a:lnSpc>
              <a:buClr>
                <a:srgbClr val="ED145B"/>
              </a:buClr>
              <a:buFont typeface="+mj-lt"/>
              <a:buAutoNum type="arabicPeriod"/>
            </a:pPr>
            <a:r>
              <a:rPr lang="pt-BR" sz="1400" dirty="0">
                <a:latin typeface="Gotham HTF"/>
              </a:rPr>
              <a:t>Disponibilidade do sistema e tempo de inatividade aceitável.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latin typeface="Gotham HTF"/>
              </a:rPr>
              <a:t>Além disso, vocês devem justificar suas escolhas ao estabelecer cada SLA, explicando por que cada parâmetro é essencial para o sucesso e a eficiência do sistema de rastreamento de veículos.</a:t>
            </a:r>
          </a:p>
        </p:txBody>
      </p:sp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8818B99-76C6-C4A5-73E9-71511C4A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59235"/>
              </p:ext>
            </p:extLst>
          </p:nvPr>
        </p:nvGraphicFramePr>
        <p:xfrm>
          <a:off x="467544" y="1052736"/>
          <a:ext cx="8208910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1652461265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170066809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816190702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68042792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50546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Criticidade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Prazo para solução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Multa em caso de descumprimento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Nível de disponibilidade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1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7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4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2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3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9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8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2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0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</TotalTime>
  <Words>251</Words>
  <Application>Microsoft Office PowerPoint</Application>
  <PresentationFormat>Apresentação na tela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420</cp:revision>
  <dcterms:created xsi:type="dcterms:W3CDTF">2018-08-18T04:32:45Z</dcterms:created>
  <dcterms:modified xsi:type="dcterms:W3CDTF">2023-11-07T13:30:02Z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