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82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737598"/>
            <a:ext cx="7477601" cy="2599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Modelo Canvas - Exercício Modelo de Negócio (Canvas)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0465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modelo Canvas é uma ferramenta essencial para quem busca desenvolver um negócio de forma eficiente e lucrativa. Este guia tem como objetivo apresentar os componentes do modelo Canvas.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9207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09969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6097548"/>
            <a:ext cx="286333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Antonio figueriedo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00453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Proposta de valor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442579"/>
            <a:ext cx="12964001" cy="4441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3996392" y="4442579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768685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3952280" y="4226004"/>
            <a:ext cx="1327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77716" y="5442466"/>
            <a:ext cx="268188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Características Únicas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025634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Identifique qual elemento do seu produto é superior ao restante do mercado e utilize isso a seu favor.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664982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065169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225903" y="4226004"/>
            <a:ext cx="17847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848469" y="2059900"/>
            <a:ext cx="293334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Solução para Problemas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643068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 bom produto deve ser capaz de resolver o problema de um cliente de forma fácil e eficiente.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442579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10361771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10518696" y="4226004"/>
            <a:ext cx="18609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358074" y="5442466"/>
            <a:ext cx="250733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Satisfação do Cliente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025634"/>
            <a:ext cx="5926574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chave para fidelizar um cliente é oferecer um produto de qualidade que supere as suas expectativas e gere um alto nível de satisfação.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77772" y="1465899"/>
            <a:ext cx="3808928" cy="505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kern="0" spc="-92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Segmentos de clientes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" y="2458106"/>
            <a:ext cx="3555087" cy="35550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24783" y="6126223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kern="0" spc="-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Demográfico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277772" y="6534369"/>
            <a:ext cx="3249454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clientes podem ser divididos por idade, gênero, renda e outros fatores.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39" y="2420006"/>
            <a:ext cx="3555087" cy="355508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29732" y="6126223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kern="0" spc="-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Estilo de Vida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3682721" y="6534369"/>
            <a:ext cx="3249454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Segmentar os clientes por suas escolhas de estilo de vida pode ajudar a identificar quais produtos são mais apropriados para cada um deles.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669" y="2458106"/>
            <a:ext cx="3555087" cy="355508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934681" y="6126223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kern="0" spc="-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Comportamental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087671" y="6534369"/>
            <a:ext cx="3249454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clientes também podem ser segmentados com base em seus hábitos de compra, uso de produtos e interação com a marca.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5185" y="2405361"/>
            <a:ext cx="3555087" cy="355508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339631" y="6126223"/>
            <a:ext cx="1555313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531" kern="0" spc="-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Geográfico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10492620" y="6534369"/>
            <a:ext cx="3249454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 possível segmentar o público por região, cidade ou localização específica.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633657"/>
            <a:ext cx="5340787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Canais de distribuição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1062990" y="291881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E-commerce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501985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Através de uma loja virtual própria ou plataformas de vendas, como Amazon.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458420" y="291881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Franquias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501985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Vendas por meio de franqueados em diferentes localidades.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853851" y="291881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Lojas Físicas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501985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Uma rede de lojas físicas pode atender um público que prefere fazer compras presencialmente.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153382"/>
            <a:ext cx="12964001" cy="1442561"/>
          </a:xfrm>
          <a:prstGeom prst="roundRect">
            <a:avLst>
              <a:gd name="adj" fmla="val 3803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1062990" y="538317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Marketplace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5966341"/>
            <a:ext cx="1250442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Vendas através de marketplaces como o Mercado Livre.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204436"/>
            <a:ext cx="7154823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Relacionamento com clientes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42485"/>
            <a:ext cx="12964001" cy="4441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3996392" y="4642485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3768685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3952280" y="4425910"/>
            <a:ext cx="1327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77358" y="5642372"/>
            <a:ext cx="268259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Serviço Personalizado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25540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 meio da interação individual com o cliente, é possível criar um relacionamento mais próximo e fidelizá-lo.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864888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065169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225903" y="4425910"/>
            <a:ext cx="17847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62055" y="2259806"/>
            <a:ext cx="270617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Serviço Automatizado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842974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Automação de serviços pode oferecer um atendimento mais rápido, eficiente e acessível aos clientes.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42485"/>
            <a:ext cx="44410" cy="777597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10361771" y="43925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10518696" y="4425910"/>
            <a:ext cx="18609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500711" y="564237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Serviço ao Cliente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25540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Oferecer um serviço de atendimento ágil e competente garante a satisfação do cliente e sua fidelização.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140381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Fontes de receita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195751"/>
            <a:ext cx="2888575" cy="28885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Anúncios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Receita gerada por meio da venda de espaço publicitário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195751"/>
            <a:ext cx="2888575" cy="28885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74462" y="5306497"/>
            <a:ext cx="2281595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Venda de Produtos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receita gerada com as vendas de produtos e serviços ao consumidor final.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195751"/>
            <a:ext cx="2888575" cy="28885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30649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Assinaturas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889665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 oferecer serviços por assinatura, o cliente garante a entrada de renda recorrente.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633657"/>
            <a:ext cx="4765953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Estrutura de Custos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1062990" y="2918817"/>
            <a:ext cx="313765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Despesas Administrativas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501985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Despesas à nível de gerenciamento, tal como salários, contabilidade, despesas de escritório etc.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458420" y="2918817"/>
            <a:ext cx="345483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 de Produtos e Serviços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501985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Custos diretamente associados à produção ou prestação do serviço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689027"/>
            <a:ext cx="4173260" cy="2242185"/>
          </a:xfrm>
          <a:prstGeom prst="roundRect">
            <a:avLst>
              <a:gd name="adj" fmla="val 2447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853851" y="2918817"/>
            <a:ext cx="24409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Despesas de Vendas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501985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Despesas com promoção, marketing e comunicação da empresa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153382"/>
            <a:ext cx="12964001" cy="1442561"/>
          </a:xfrm>
          <a:prstGeom prst="roundRect">
            <a:avLst>
              <a:gd name="adj" fmla="val 3803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1062990" y="538317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Custos Fixos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5966341"/>
            <a:ext cx="1250442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Custos que não possuem variação direta em relação a quantidade de produtos vendidos ou serviços prestados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405890"/>
            <a:ext cx="625852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Diferenciais Competitivos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61260"/>
            <a:ext cx="44410" cy="436245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7565172" y="2841724"/>
            <a:ext cx="777597" cy="4441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7065228" y="261401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7248823" y="2647355"/>
            <a:ext cx="1327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683431"/>
            <a:ext cx="263759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Padrões de Qualidade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66599"/>
            <a:ext cx="52599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preocupação com a qualidade da produção deve ser um diferencial competitivo importante.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952577"/>
            <a:ext cx="777597" cy="4441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065228" y="372487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225963" y="3758208"/>
            <a:ext cx="17847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229094" y="3794284"/>
            <a:ext cx="2864048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Rapidez na Distribuição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377452"/>
            <a:ext cx="5259943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eficácia em transportar os produtos e servições é um ponto crucial para apresentar resultados rapidamente.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7135"/>
            <a:ext cx="777597" cy="44410"/>
          </a:xfrm>
          <a:prstGeom prst="rect">
            <a:avLst/>
          </a:prstGeom>
          <a:solidFill>
            <a:srgbClr val="F8C5A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7065228" y="494942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FCE2CF"/>
          </a:solidFill>
          <a:ln w="7620">
            <a:solidFill>
              <a:srgbClr val="F8C5A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222153" y="4982766"/>
            <a:ext cx="18609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884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Inovação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02010"/>
            <a:ext cx="52599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Sempre estar buscando novas soluções alia a criatividade em trazer novidades a seus clientes.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27008" y="606504"/>
            <a:ext cx="12976384" cy="143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44"/>
              </a:lnSpc>
              <a:buNone/>
            </a:pPr>
            <a:r>
              <a:rPr lang="en-US" sz="4342" kern="0" spc="-13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 que você deve considerar antes de criar um novo negócio?</a:t>
            </a:r>
            <a:endParaRPr lang="en-US" sz="434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388513"/>
            <a:ext cx="2888575" cy="28885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49849" y="5458539"/>
            <a:ext cx="2532817" cy="358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2"/>
              </a:lnSpc>
              <a:buNone/>
            </a:pPr>
            <a:r>
              <a:rPr lang="en-US" sz="2171" kern="0" spc="-6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Contexto do Mercado</a:t>
            </a:r>
            <a:endParaRPr lang="en-US" sz="2171" dirty="0"/>
          </a:p>
        </p:txBody>
      </p:sp>
      <p:sp>
        <p:nvSpPr>
          <p:cNvPr id="7" name="Text 4"/>
          <p:cNvSpPr/>
          <p:nvPr/>
        </p:nvSpPr>
        <p:spPr>
          <a:xfrm>
            <a:off x="827008" y="6037421"/>
            <a:ext cx="4178498" cy="1588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6"/>
              </a:lnSpc>
              <a:buNone/>
            </a:pPr>
            <a:r>
              <a:rPr lang="en-US" sz="1737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Antes de iniciar um novo negócio, é importante conhecer o mercado onde pretende atuar e as oportunidades existentes.</a:t>
            </a:r>
            <a:endParaRPr lang="en-US" sz="173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388513"/>
            <a:ext cx="2888575" cy="28885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12443" y="5458539"/>
            <a:ext cx="2205633" cy="358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2"/>
              </a:lnSpc>
              <a:buNone/>
            </a:pPr>
            <a:r>
              <a:rPr lang="en-US" sz="2171" kern="0" spc="-6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Planejamento</a:t>
            </a:r>
            <a:endParaRPr lang="en-US" sz="2171" dirty="0"/>
          </a:p>
        </p:txBody>
      </p:sp>
      <p:sp>
        <p:nvSpPr>
          <p:cNvPr id="10" name="Text 6"/>
          <p:cNvSpPr/>
          <p:nvPr/>
        </p:nvSpPr>
        <p:spPr>
          <a:xfrm>
            <a:off x="5226010" y="6037421"/>
            <a:ext cx="4178498" cy="1588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6"/>
              </a:lnSpc>
              <a:buNone/>
            </a:pPr>
            <a:r>
              <a:rPr lang="en-US" sz="1737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 fundamental criar um plano de negócios detalhado para avaliar o ponto de equilíbrio financeiro, despesas e previsão de receitas.</a:t>
            </a:r>
            <a:endParaRPr lang="en-US" sz="173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388513"/>
            <a:ext cx="2888575" cy="28885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137696" y="5458539"/>
            <a:ext cx="3153013" cy="358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2"/>
              </a:lnSpc>
              <a:buNone/>
            </a:pPr>
            <a:r>
              <a:rPr lang="en-US" sz="2171" kern="0" spc="-6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Identificar a Concorrência</a:t>
            </a:r>
            <a:endParaRPr lang="en-US" sz="2171" dirty="0"/>
          </a:p>
        </p:txBody>
      </p:sp>
      <p:sp>
        <p:nvSpPr>
          <p:cNvPr id="13" name="Text 8"/>
          <p:cNvSpPr/>
          <p:nvPr/>
        </p:nvSpPr>
        <p:spPr>
          <a:xfrm>
            <a:off x="9625013" y="6037421"/>
            <a:ext cx="4178498" cy="1588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6"/>
              </a:lnSpc>
              <a:buNone/>
            </a:pPr>
            <a:r>
              <a:rPr lang="en-US" sz="1737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Conhecer a concorrência permite identificar aspectos do seu negócio que podem ser aprimorados e diferenciá-los dos seus concorrentes.</a:t>
            </a:r>
            <a:endParaRPr lang="en-US" sz="17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479028-1715-4044-8633-47D1F9A13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2EC594-74F8-49B5-8601-D87DCD51FB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06DA16-9152-418F-B250-FAC9B0204C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584</Words>
  <Application>Microsoft Office PowerPoint</Application>
  <PresentationFormat>Personalizar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Bitter</vt:lpstr>
      <vt:lpstr>Calibri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Airton</cp:lastModifiedBy>
  <cp:revision>2</cp:revision>
  <dcterms:created xsi:type="dcterms:W3CDTF">2023-06-14T22:32:50Z</dcterms:created>
  <dcterms:modified xsi:type="dcterms:W3CDTF">2023-09-12T11:59:34Z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