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7F96B-B830-4D51-89A3-1177DC1B5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EAFB2-AB98-4252-846A-D10809B75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00DBB4-E7AF-4351-8B6B-8B4E6AA3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5C021-8E5F-4417-A75D-2EDEBFEC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E557A-490F-4EF8-8B72-9BB2AC93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1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71504-D9AC-41AA-8291-BAF59E00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72B7DD-45AD-4A63-8900-FF117B9E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AF538-3C3C-4DCA-A329-85BCD01A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7F26C-4920-49CD-8E41-B6E2103D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543174-B970-4AF5-8506-143BD32F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93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463A8A-E756-404A-8417-F1C1AF8D0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F78AB4-7FCD-4429-90EB-36EE569B6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A8DFB3-A910-4558-8BD1-190BC78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F823E1-FE56-434B-919B-4C998C23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F5B5C-01D4-42EC-BAB5-DD8CFA3B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85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63090-AC55-4A94-BBFE-BF95197D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42863-7F0A-4932-8042-51520864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4AB6B-E932-43C0-8A6A-0727D026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2CA6D-B0F4-43B5-B530-0681DF04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949BCF-55CE-4025-9D26-E1D6D31D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7819F-4BB9-4F84-86C3-3961E83C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DEC56-8E45-4F63-A79A-99CA02877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0EF04-F75B-400B-A153-120A7757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378588-EB57-4F33-8066-67747AEB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CB271A-060A-436A-96C4-26032FF6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44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62C04-C776-43E0-A098-06A200D1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49C58-5BFF-4CBA-BCB1-06808139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97BAAF-0A25-49A9-A31A-66D41ADA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9C26AA-D23A-4000-A229-ADE9F3C7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05951D-2D33-42E1-8A4D-D0C330AD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45C4F2-7D15-47E1-B79B-8642ED06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7E9D2-4500-4EE2-8F9C-95834E77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D1174F-3418-4419-A82E-DEB8BD5E2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035E5B-8AD5-4F01-8E6F-DBB4A271A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0F99E4-BDF8-4CF6-81BE-DA5A3C43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8B69A2-F5E2-4DC2-AB81-C5A20A06B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4387DB-AB57-43E1-8872-8AAE7C0C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DBDD3D-33AA-4087-8896-7FC946C0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3692C3-AE09-447E-BA6B-37C4169C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36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A7198-75CE-4F1C-B81B-315BB2F7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C83A0E-EBBF-48EA-8633-E35A3733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2B268C-311E-4EF9-B224-06FAF563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3315B7-1D74-4AAF-8B11-A93ED46E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11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FE9432-9628-4964-9CB4-122AC362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D69EC8-7736-434D-BC60-1FF3E2B4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80B667-4DA9-41EF-9FBB-3791B3C5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63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5AB70-81D2-4726-9B5A-31558B25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943116-90C1-4249-9E76-A6606400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1F6B5D-9EDC-4019-AD90-4DFB207D0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DE4D36-811A-4FC3-85A0-6D5285EB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22AECD-78CA-4663-A3E1-ADCA760D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23DAD7-EA60-415C-8003-DDCE1495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71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16441-3F57-43FF-B1D8-062F7706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F9C8B7-4716-450A-9D29-14E50CB98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366D8A-5B29-4685-BBB4-8A299FA43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0FD69D-F5D1-4CE2-AB55-452DA48F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AD369-32DB-4411-8939-322CFE4B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7AB11A-905C-4075-98EF-3022713F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06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64122A-A2C8-44BA-AEC9-522DFE17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8E4CB5-1C0D-4B17-BE94-8918AEF1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F068B-FDEA-4564-AB4F-E460F06B3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1E478-5C22-4867-ABEE-85BB4B480863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8FEC12-4397-40B0-8065-071430E0D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1D321-4824-4F2F-B83A-244D711D7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5C02-05E9-4249-8DFE-9D9E7C9CE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1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18" y="329330"/>
            <a:ext cx="997107" cy="272893"/>
          </a:xfrm>
          <a:prstGeom prst="rect">
            <a:avLst/>
          </a:prstGeom>
        </p:spPr>
      </p:pic>
      <p:grpSp>
        <p:nvGrpSpPr>
          <p:cNvPr id="7" name="object 2"/>
          <p:cNvGrpSpPr/>
          <p:nvPr/>
        </p:nvGrpSpPr>
        <p:grpSpPr>
          <a:xfrm>
            <a:off x="2206581" y="1271654"/>
            <a:ext cx="7778838" cy="4958111"/>
            <a:chOff x="609600" y="249934"/>
            <a:chExt cx="10807065" cy="6529070"/>
          </a:xfrm>
        </p:grpSpPr>
        <p:sp>
          <p:nvSpPr>
            <p:cNvPr id="8" name="object 3"/>
            <p:cNvSpPr/>
            <p:nvPr/>
          </p:nvSpPr>
          <p:spPr>
            <a:xfrm>
              <a:off x="609600" y="249934"/>
              <a:ext cx="10806684" cy="6528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762762" y="749045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1469136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1469136" y="1039367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762762" y="749045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0" y="1039367"/>
                  </a:moveTo>
                  <a:lnTo>
                    <a:pt x="1469136" y="1039367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10393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910077" y="762761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146913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469136" y="1039368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2910077" y="762761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0" y="1039368"/>
                  </a:moveTo>
                  <a:lnTo>
                    <a:pt x="1469136" y="1039368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2910077" y="3007614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5">
                  <a:moveTo>
                    <a:pt x="146913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469136" y="1039368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2910077" y="3007614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5">
                  <a:moveTo>
                    <a:pt x="0" y="1039368"/>
                  </a:moveTo>
                  <a:lnTo>
                    <a:pt x="1469136" y="1039368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5002529" y="803909"/>
              <a:ext cx="1897380" cy="1047115"/>
            </a:xfrm>
            <a:custGeom>
              <a:avLst/>
              <a:gdLst/>
              <a:ahLst/>
              <a:cxnLst/>
              <a:rect l="l" t="t" r="r" b="b"/>
              <a:pathLst>
                <a:path w="1897379" h="1047114">
                  <a:moveTo>
                    <a:pt x="1897379" y="0"/>
                  </a:moveTo>
                  <a:lnTo>
                    <a:pt x="0" y="0"/>
                  </a:lnTo>
                  <a:lnTo>
                    <a:pt x="0" y="1046988"/>
                  </a:lnTo>
                  <a:lnTo>
                    <a:pt x="1897379" y="1046988"/>
                  </a:lnTo>
                  <a:lnTo>
                    <a:pt x="1897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/>
            <p:cNvSpPr/>
            <p:nvPr/>
          </p:nvSpPr>
          <p:spPr>
            <a:xfrm>
              <a:off x="5002529" y="803909"/>
              <a:ext cx="1897380" cy="1047115"/>
            </a:xfrm>
            <a:custGeom>
              <a:avLst/>
              <a:gdLst/>
              <a:ahLst/>
              <a:cxnLst/>
              <a:rect l="l" t="t" r="r" b="b"/>
              <a:pathLst>
                <a:path w="1897379" h="1047114">
                  <a:moveTo>
                    <a:pt x="0" y="1046988"/>
                  </a:moveTo>
                  <a:lnTo>
                    <a:pt x="1897379" y="1046988"/>
                  </a:lnTo>
                  <a:lnTo>
                    <a:pt x="1897379" y="0"/>
                  </a:lnTo>
                  <a:lnTo>
                    <a:pt x="0" y="0"/>
                  </a:lnTo>
                  <a:lnTo>
                    <a:pt x="0" y="104698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7149845" y="9639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4">
                  <a:moveTo>
                    <a:pt x="160629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606296" y="1039368"/>
                  </a:lnTo>
                  <a:lnTo>
                    <a:pt x="160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/>
            <p:cNvSpPr/>
            <p:nvPr/>
          </p:nvSpPr>
          <p:spPr>
            <a:xfrm>
              <a:off x="7149845" y="9639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4">
                  <a:moveTo>
                    <a:pt x="0" y="1039368"/>
                  </a:moveTo>
                  <a:lnTo>
                    <a:pt x="1606296" y="1039368"/>
                  </a:lnTo>
                  <a:lnTo>
                    <a:pt x="160629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/>
            <p:cNvSpPr/>
            <p:nvPr/>
          </p:nvSpPr>
          <p:spPr>
            <a:xfrm>
              <a:off x="9213342" y="936497"/>
              <a:ext cx="1607820" cy="1038225"/>
            </a:xfrm>
            <a:custGeom>
              <a:avLst/>
              <a:gdLst/>
              <a:ahLst/>
              <a:cxnLst/>
              <a:rect l="l" t="t" r="r" b="b"/>
              <a:pathLst>
                <a:path w="1607820" h="1038225">
                  <a:moveTo>
                    <a:pt x="1607820" y="0"/>
                  </a:moveTo>
                  <a:lnTo>
                    <a:pt x="0" y="0"/>
                  </a:lnTo>
                  <a:lnTo>
                    <a:pt x="0" y="1037843"/>
                  </a:lnTo>
                  <a:lnTo>
                    <a:pt x="1607820" y="1037843"/>
                  </a:lnTo>
                  <a:lnTo>
                    <a:pt x="1607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/>
            <p:cNvSpPr/>
            <p:nvPr/>
          </p:nvSpPr>
          <p:spPr>
            <a:xfrm>
              <a:off x="9213342" y="936497"/>
              <a:ext cx="1607820" cy="1038225"/>
            </a:xfrm>
            <a:custGeom>
              <a:avLst/>
              <a:gdLst/>
              <a:ahLst/>
              <a:cxnLst/>
              <a:rect l="l" t="t" r="r" b="b"/>
              <a:pathLst>
                <a:path w="1607820" h="1038225">
                  <a:moveTo>
                    <a:pt x="0" y="1037843"/>
                  </a:moveTo>
                  <a:lnTo>
                    <a:pt x="1607820" y="1037843"/>
                  </a:lnTo>
                  <a:lnTo>
                    <a:pt x="1607820" y="0"/>
                  </a:lnTo>
                  <a:lnTo>
                    <a:pt x="0" y="0"/>
                  </a:lnTo>
                  <a:lnTo>
                    <a:pt x="0" y="103784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6"/>
            <p:cNvSpPr/>
            <p:nvPr/>
          </p:nvSpPr>
          <p:spPr>
            <a:xfrm>
              <a:off x="7136130" y="30975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5">
                  <a:moveTo>
                    <a:pt x="160629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606296" y="1039368"/>
                  </a:lnTo>
                  <a:lnTo>
                    <a:pt x="160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7"/>
            <p:cNvSpPr/>
            <p:nvPr/>
          </p:nvSpPr>
          <p:spPr>
            <a:xfrm>
              <a:off x="7136130" y="30975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5">
                  <a:moveTo>
                    <a:pt x="0" y="1039368"/>
                  </a:moveTo>
                  <a:lnTo>
                    <a:pt x="1606296" y="1039368"/>
                  </a:lnTo>
                  <a:lnTo>
                    <a:pt x="160629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8"/>
            <p:cNvSpPr/>
            <p:nvPr/>
          </p:nvSpPr>
          <p:spPr>
            <a:xfrm>
              <a:off x="846581" y="5299709"/>
              <a:ext cx="2243455" cy="1039494"/>
            </a:xfrm>
            <a:custGeom>
              <a:avLst/>
              <a:gdLst/>
              <a:ahLst/>
              <a:cxnLst/>
              <a:rect l="l" t="t" r="r" b="b"/>
              <a:pathLst>
                <a:path w="2243455" h="1039495">
                  <a:moveTo>
                    <a:pt x="2243328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2243328" y="1039367"/>
                  </a:lnTo>
                  <a:lnTo>
                    <a:pt x="224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9"/>
            <p:cNvSpPr/>
            <p:nvPr/>
          </p:nvSpPr>
          <p:spPr>
            <a:xfrm>
              <a:off x="846581" y="5299709"/>
              <a:ext cx="2243455" cy="1039494"/>
            </a:xfrm>
            <a:custGeom>
              <a:avLst/>
              <a:gdLst/>
              <a:ahLst/>
              <a:cxnLst/>
              <a:rect l="l" t="t" r="r" b="b"/>
              <a:pathLst>
                <a:path w="2243455" h="1039495">
                  <a:moveTo>
                    <a:pt x="0" y="1039367"/>
                  </a:moveTo>
                  <a:lnTo>
                    <a:pt x="2243328" y="1039367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10393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0"/>
            <p:cNvSpPr/>
            <p:nvPr/>
          </p:nvSpPr>
          <p:spPr>
            <a:xfrm>
              <a:off x="6096761" y="5285993"/>
              <a:ext cx="1967864" cy="1039494"/>
            </a:xfrm>
            <a:custGeom>
              <a:avLst/>
              <a:gdLst/>
              <a:ahLst/>
              <a:cxnLst/>
              <a:rect l="l" t="t" r="r" b="b"/>
              <a:pathLst>
                <a:path w="1967865" h="1039495">
                  <a:moveTo>
                    <a:pt x="1967484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1967484" y="1039367"/>
                  </a:lnTo>
                  <a:lnTo>
                    <a:pt x="1967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1"/>
            <p:cNvSpPr/>
            <p:nvPr/>
          </p:nvSpPr>
          <p:spPr>
            <a:xfrm>
              <a:off x="6096761" y="5285993"/>
              <a:ext cx="1967864" cy="1039494"/>
            </a:xfrm>
            <a:custGeom>
              <a:avLst/>
              <a:gdLst/>
              <a:ahLst/>
              <a:cxnLst/>
              <a:rect l="l" t="t" r="r" b="b"/>
              <a:pathLst>
                <a:path w="1967865" h="1039495">
                  <a:moveTo>
                    <a:pt x="0" y="1039367"/>
                  </a:moveTo>
                  <a:lnTo>
                    <a:pt x="1967484" y="1039367"/>
                  </a:lnTo>
                  <a:lnTo>
                    <a:pt x="1967484" y="0"/>
                  </a:lnTo>
                  <a:lnTo>
                    <a:pt x="0" y="0"/>
                  </a:lnTo>
                  <a:lnTo>
                    <a:pt x="0" y="10393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80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C59272-F26F-455D-AD73-46688460F4DC}"/>
</file>

<file path=customXml/itemProps2.xml><?xml version="1.0" encoding="utf-8"?>
<ds:datastoreItem xmlns:ds="http://schemas.openxmlformats.org/officeDocument/2006/customXml" ds:itemID="{AA57F5DB-D28A-4F88-96E8-B22FFD49E1BA}"/>
</file>

<file path=customXml/itemProps3.xml><?xml version="1.0" encoding="utf-8"?>
<ds:datastoreItem xmlns:ds="http://schemas.openxmlformats.org/officeDocument/2006/customXml" ds:itemID="{0EEC5AA0-C290-4DEF-9777-070B9DBC6EB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Aurelio Jose Vitorino</dc:creator>
  <cp:lastModifiedBy>Aurelio Jose Vitorino</cp:lastModifiedBy>
  <cp:revision>2</cp:revision>
  <dcterms:created xsi:type="dcterms:W3CDTF">2022-06-01T22:48:05Z</dcterms:created>
  <dcterms:modified xsi:type="dcterms:W3CDTF">2023-03-14T00:38:36Z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