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9"/>
  </p:notesMasterIdLst>
  <p:sldIdLst>
    <p:sldId id="398" r:id="rId3"/>
    <p:sldId id="399" r:id="rId4"/>
    <p:sldId id="830" r:id="rId5"/>
    <p:sldId id="829" r:id="rId6"/>
    <p:sldId id="831" r:id="rId7"/>
    <p:sldId id="81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>
      <p:cViewPr>
        <p:scale>
          <a:sx n="150" d="100"/>
          <a:sy n="150" d="100"/>
        </p:scale>
        <p:origin x="804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05/09/2023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05/09/2023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05/09/2023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05/09/2023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05/09/2023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05/09/2023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05/09/2023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Checkpoint 04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Desafio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DF075C-6AC0-8FFD-1690-35599205F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r="7572"/>
          <a:stretch/>
        </p:blipFill>
        <p:spPr>
          <a:xfrm>
            <a:off x="4623642" y="1495973"/>
            <a:ext cx="4468840" cy="37638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1E0005C-8E54-91ED-8637-A0F23282F079}"/>
              </a:ext>
            </a:extLst>
          </p:cNvPr>
          <p:cNvSpPr txBox="1"/>
          <p:nvPr/>
        </p:nvSpPr>
        <p:spPr>
          <a:xfrm>
            <a:off x="228600" y="1177303"/>
            <a:ext cx="44110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Gotham HTF"/>
              </a:rPr>
              <a:t>"Você e sua equipe têm a empolgante oportunidade de participar de um projeto de desenvolvimento de um sistema de reserva de passagens de uma companhia aérea. O sistema permitirá que os usuários pesquisem voos, façam reservas, efetuem pagamentos e gerenciem suas reservas. O projeto requer que vocês criem os diagramas da UML para representar diferentes aspectos do sistema. O desafio consistirá na criação de três tipos de diagramas: Diagrama de Caso de Uso, Diagrama de Sequência e Diagrama de Atividades.</a:t>
            </a:r>
          </a:p>
        </p:txBody>
      </p:sp>
    </p:spTree>
    <p:extLst>
      <p:ext uri="{BB962C8B-B14F-4D97-AF65-F5344CB8AC3E}">
        <p14:creationId xmlns:p14="http://schemas.microsoft.com/office/powerpoint/2010/main" val="33592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 Desafio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0E636A-34D3-FEC8-A722-42F4A17A4F52}"/>
              </a:ext>
            </a:extLst>
          </p:cNvPr>
          <p:cNvSpPr txBox="1"/>
          <p:nvPr/>
        </p:nvSpPr>
        <p:spPr>
          <a:xfrm>
            <a:off x="156593" y="1031516"/>
            <a:ext cx="8591871" cy="531818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b="1" dirty="0">
                <a:latin typeface="Gotham HTF Light" pitchFamily="50" charset="0"/>
                <a:cs typeface="Roboto Light"/>
              </a:rPr>
              <a:t>Diagrama de Caso de Uso</a:t>
            </a:r>
            <a:r>
              <a:rPr lang="pt-BR" sz="1600" dirty="0">
                <a:latin typeface="Gotham HTF Light" pitchFamily="50" charset="0"/>
                <a:cs typeface="Roboto Light"/>
              </a:rPr>
              <a:t>: Vocês devem criar um Diagrama de Caso de Uso para o sistema de reserva de passagens. Identifiquem os atores relevantes (usuários, sistema de pagamento) e liste os casos de uso que representam as funcionalidades do sistema, como Pesquisar Voos, Fazer Reserva, Efetuar Pagamento, Gerenciar Reservas, entre outros. Estabeleçam as relações entre os atores e os casos de uso.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b="1" dirty="0">
                <a:latin typeface="Gotham HTF Light" pitchFamily="50" charset="0"/>
                <a:cs typeface="Roboto Light"/>
              </a:rPr>
              <a:t>Diagrama de Sequência</a:t>
            </a:r>
            <a:r>
              <a:rPr lang="pt-BR" sz="1600" dirty="0">
                <a:latin typeface="Gotham HTF Light" pitchFamily="50" charset="0"/>
                <a:cs typeface="Roboto Light"/>
              </a:rPr>
              <a:t>: Criem um Diagrama de Sequência para o caso de uso 'Fazer Reserva'. Mostrem a interação entre o ator (usuário) e o sistema durante o processo de reserva de passagem. Detalhem as mensagens trocadas entre o ator e o sistema, incluindo a seleção de voos, informações de pagamento e confirmação da reserva.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b="1" dirty="0">
                <a:latin typeface="Gotham HTF Light" pitchFamily="50" charset="0"/>
                <a:cs typeface="Roboto Light"/>
              </a:rPr>
              <a:t>Diagrama de Atividades</a:t>
            </a:r>
            <a:r>
              <a:rPr lang="pt-BR" sz="1600" dirty="0">
                <a:latin typeface="Gotham HTF Light" pitchFamily="50" charset="0"/>
                <a:cs typeface="Roboto Light"/>
              </a:rPr>
              <a:t>: Elaborem um Diagrama de Atividades para o processo de 'Efetuar Pagamento'. Descrevam as etapas envolvidas no processo de pagamento, desde a escolha da forma de pagamento até a finalização da transação. Utilizem atividades, decisões e </a:t>
            </a:r>
            <a:r>
              <a:rPr lang="pt-BR" sz="1600" dirty="0" err="1">
                <a:latin typeface="Gotham HTF Light" pitchFamily="50" charset="0"/>
                <a:cs typeface="Roboto Light"/>
              </a:rPr>
              <a:t>forks</a:t>
            </a:r>
            <a:r>
              <a:rPr lang="pt-BR" sz="1600" dirty="0">
                <a:latin typeface="Gotham HTF Light" pitchFamily="50" charset="0"/>
                <a:cs typeface="Roboto Light"/>
              </a:rPr>
              <a:t>/</a:t>
            </a:r>
            <a:r>
              <a:rPr lang="pt-BR" sz="1600" dirty="0" err="1">
                <a:latin typeface="Gotham HTF Light" pitchFamily="50" charset="0"/>
                <a:cs typeface="Roboto Light"/>
              </a:rPr>
              <a:t>joins</a:t>
            </a:r>
            <a:r>
              <a:rPr lang="pt-BR" sz="1600" dirty="0">
                <a:latin typeface="Gotham HTF Light" pitchFamily="50" charset="0"/>
                <a:cs typeface="Roboto Light"/>
              </a:rPr>
              <a:t> para representar o fluxo do processo.</a:t>
            </a:r>
          </a:p>
        </p:txBody>
      </p:sp>
    </p:spTree>
    <p:extLst>
      <p:ext uri="{BB962C8B-B14F-4D97-AF65-F5344CB8AC3E}">
        <p14:creationId xmlns:p14="http://schemas.microsoft.com/office/powerpoint/2010/main" val="36961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151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 Entrega será em duas Partes: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0E636A-34D3-FEC8-A722-42F4A17A4F52}"/>
              </a:ext>
            </a:extLst>
          </p:cNvPr>
          <p:cNvSpPr txBox="1"/>
          <p:nvPr/>
        </p:nvSpPr>
        <p:spPr>
          <a:xfrm>
            <a:off x="156593" y="1031516"/>
            <a:ext cx="8591871" cy="495629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200" b="1" dirty="0">
                <a:latin typeface="Gotham HTF Light" pitchFamily="50" charset="0"/>
                <a:cs typeface="Roboto Light"/>
              </a:rPr>
              <a:t>Documentação (5 pontos):</a:t>
            </a:r>
          </a:p>
          <a:p>
            <a:pPr marL="742950" lvl="1" indent="-28575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200" b="1" dirty="0">
                <a:latin typeface="Gotham HTF Light" pitchFamily="50" charset="0"/>
                <a:cs typeface="Roboto Light"/>
              </a:rPr>
              <a:t>Entrega no dia 19/09/2023</a:t>
            </a:r>
          </a:p>
          <a:p>
            <a:pPr marL="742950" lvl="1" indent="-28575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200" b="1" dirty="0">
                <a:latin typeface="Gotham HTF Light" pitchFamily="50" charset="0"/>
                <a:cs typeface="Roboto Light"/>
              </a:rPr>
              <a:t>Será feita pelo Teams</a:t>
            </a:r>
          </a:p>
          <a:p>
            <a:pPr marL="742950" lvl="1" indent="-28575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200" b="1" dirty="0">
                <a:latin typeface="Gotham HTF Light" pitchFamily="50" charset="0"/>
                <a:cs typeface="Roboto Light"/>
              </a:rPr>
              <a:t>Apenas um aluno por grupo faz a entrega</a:t>
            </a:r>
          </a:p>
          <a:p>
            <a:pPr marL="742950" lvl="1" indent="-28575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pt-BR" sz="1200" b="1" dirty="0">
                <a:latin typeface="Gotham HTF Light" pitchFamily="50" charset="0"/>
                <a:cs typeface="Roboto Light"/>
              </a:rPr>
              <a:t> Deve ser um PDF contendo: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r>
              <a:rPr lang="pt-BR" sz="1200" b="1" dirty="0">
                <a:latin typeface="Gotham HTF Light" pitchFamily="50" charset="0"/>
                <a:cs typeface="Roboto Light"/>
              </a:rPr>
              <a:t>Nomes dos alunos do grupo;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r>
              <a:rPr lang="pt-BR" sz="1200" b="1" dirty="0">
                <a:latin typeface="Gotham HTF Light" pitchFamily="50" charset="0"/>
                <a:cs typeface="Roboto Light"/>
              </a:rPr>
              <a:t>Imagem do Diagrama de caso de uso (1,5 ponto);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r>
              <a:rPr lang="pt-BR" sz="1200" b="1" dirty="0">
                <a:latin typeface="Gotham HTF Light" pitchFamily="50" charset="0"/>
                <a:cs typeface="Roboto Light"/>
              </a:rPr>
              <a:t>Imagem do Diagrama de sequencia (1,5 ponto);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r>
              <a:rPr lang="pt-BR" sz="1200" b="1" dirty="0">
                <a:latin typeface="Gotham HTF Light" pitchFamily="50" charset="0"/>
                <a:cs typeface="Roboto Light"/>
              </a:rPr>
              <a:t>Imagem do Diagrama de atividades (2,0 ponto);</a:t>
            </a:r>
          </a:p>
          <a:p>
            <a:pPr marL="1257300" lvl="2" indent="-342900">
              <a:spcAft>
                <a:spcPts val="1200"/>
              </a:spcAft>
              <a:buClr>
                <a:srgbClr val="ED145B"/>
              </a:buClr>
              <a:buFont typeface="+mj-lt"/>
              <a:buAutoNum type="alphaLcParenR"/>
            </a:pPr>
            <a:endParaRPr lang="pt-BR" sz="1200" b="1" dirty="0">
              <a:latin typeface="Gotham HTF Light" pitchFamily="50" charset="0"/>
              <a:cs typeface="Roboto Light"/>
            </a:endParaRPr>
          </a:p>
          <a:p>
            <a:pPr marL="342900" indent="-342900">
              <a:spcAft>
                <a:spcPts val="1200"/>
              </a:spcAft>
              <a:buClr>
                <a:srgbClr val="ED145B"/>
              </a:buClr>
              <a:buFont typeface="+mj-lt"/>
              <a:buAutoNum type="arabicPlain"/>
            </a:pPr>
            <a:r>
              <a:rPr lang="pt-BR" sz="1200" b="1" dirty="0">
                <a:latin typeface="Gotham HTF Light" pitchFamily="50" charset="0"/>
                <a:cs typeface="Roboto Light"/>
              </a:rPr>
              <a:t>Apresentação (5 pontos):</a:t>
            </a:r>
          </a:p>
          <a:p>
            <a:pPr marL="800100" lvl="1" indent="-34290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pt-BR" sz="1200" b="1" dirty="0">
                <a:latin typeface="Gotham HTF Light" pitchFamily="50" charset="0"/>
                <a:cs typeface="Roboto Light"/>
              </a:rPr>
              <a:t>Será no dia 19/09/2023</a:t>
            </a:r>
          </a:p>
          <a:p>
            <a:pPr marL="800100" lvl="1" indent="-34290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pt-BR" sz="1200" b="1" dirty="0">
                <a:latin typeface="Gotham HTF Light" pitchFamily="50" charset="0"/>
                <a:cs typeface="Roboto Light"/>
              </a:rPr>
              <a:t>Cada Grupo vai apresentar os diagramas feitos;</a:t>
            </a:r>
          </a:p>
          <a:p>
            <a:pPr marL="800100" lvl="1" indent="-342900"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pt-BR" sz="1200" b="1" dirty="0">
                <a:latin typeface="Gotham HTF Light" pitchFamily="50" charset="0"/>
                <a:cs typeface="Roboto Light"/>
              </a:rPr>
              <a:t>A sala irá fazer perguntas e iremos comparar os diagramas de cada grupo, apontando as diferenças a várias formas de se abordar o problema;</a:t>
            </a:r>
            <a:endParaRPr lang="pt-BR" sz="1200" dirty="0">
              <a:latin typeface="Gotham HTF Light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56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4686</TotalTime>
  <Words>436</Words>
  <Application>Microsoft Office PowerPoint</Application>
  <PresentationFormat>Apresentação na tela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414</cp:revision>
  <dcterms:created xsi:type="dcterms:W3CDTF">2018-08-18T04:32:45Z</dcterms:created>
  <dcterms:modified xsi:type="dcterms:W3CDTF">2023-09-05T13:43:11Z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