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7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9"/>
    <p:restoredTop sz="94694"/>
  </p:normalViewPr>
  <p:slideViewPr>
    <p:cSldViewPr snapToGrid="0" snapToObjects="1">
      <p:cViewPr varScale="1">
        <p:scale>
          <a:sx n="180" d="100"/>
          <a:sy n="180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68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031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94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89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1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7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2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3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85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9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5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71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481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53576798-7F98-4C7F-B6C7-6D41B5A7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94C611-4D48-1A4E-97F9-6FBBEA916E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Software Engineering – Analysis</a:t>
            </a:r>
            <a:br>
              <a:rPr lang="en-US" sz="3100"/>
            </a:br>
            <a:r>
              <a:rPr lang="en-US" sz="3100"/>
              <a:t>Project: E-Scooter Rental Service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2ADE1A1-DAA7-5C43-86F4-0FFFD5D4B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1739196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Wingdings 2" charset="2"/>
              <a:buChar char=""/>
            </a:pPr>
            <a:r>
              <a:rPr lang="en-US" sz="1600" dirty="0"/>
              <a:t>Kendra </a:t>
            </a:r>
            <a:r>
              <a:rPr lang="en-US" sz="1600" dirty="0" err="1"/>
              <a:t>Birringer</a:t>
            </a:r>
            <a:r>
              <a:rPr lang="en-US" sz="1600" dirty="0"/>
              <a:t> (1229372)</a:t>
            </a:r>
          </a:p>
          <a:p>
            <a:pPr indent="-228600">
              <a:buFont typeface="Wingdings 2" charset="2"/>
              <a:buChar char=""/>
            </a:pPr>
            <a:r>
              <a:rPr lang="en-US" sz="1600" dirty="0"/>
              <a:t>Nader </a:t>
            </a:r>
            <a:r>
              <a:rPr lang="en-US" sz="1600" dirty="0" err="1"/>
              <a:t>Cacace</a:t>
            </a:r>
            <a:r>
              <a:rPr lang="en-US" sz="1600" dirty="0"/>
              <a:t> (1208115)</a:t>
            </a:r>
          </a:p>
          <a:p>
            <a:pPr indent="-228600">
              <a:buFont typeface="Wingdings 2" charset="2"/>
              <a:buChar char=""/>
            </a:pPr>
            <a:r>
              <a:rPr lang="en-US" sz="1600" dirty="0"/>
              <a:t>Steffen </a:t>
            </a:r>
            <a:r>
              <a:rPr lang="en-US" sz="1600" dirty="0" err="1"/>
              <a:t>Hanzlik</a:t>
            </a:r>
            <a:r>
              <a:rPr lang="en-US" sz="1600" dirty="0"/>
              <a:t> (1207417)</a:t>
            </a:r>
          </a:p>
          <a:p>
            <a:pPr indent="-228600">
              <a:buFont typeface="Wingdings 2" charset="2"/>
              <a:buChar char=""/>
            </a:pPr>
            <a:r>
              <a:rPr lang="en-US" sz="1600" dirty="0"/>
              <a:t>Marco Peluso (1228849)</a:t>
            </a:r>
          </a:p>
          <a:p>
            <a:pPr indent="-228600">
              <a:buFont typeface="Wingdings 2" charset="2"/>
              <a:buChar char=""/>
            </a:pPr>
            <a:r>
              <a:rPr lang="en-US" sz="1600" dirty="0" err="1"/>
              <a:t>Svetozar</a:t>
            </a:r>
            <a:r>
              <a:rPr lang="en-US" sz="1600" dirty="0"/>
              <a:t> </a:t>
            </a:r>
            <a:r>
              <a:rPr lang="en-US" sz="1600" dirty="0" err="1"/>
              <a:t>Stojanovic</a:t>
            </a:r>
            <a:r>
              <a:rPr lang="en-US" sz="1600" dirty="0"/>
              <a:t> (1262287)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56CDD4-A8EE-43CF-A411-637E87558A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916" b="21766"/>
          <a:stretch/>
        </p:blipFill>
        <p:spPr>
          <a:xfrm>
            <a:off x="5101851" y="3170942"/>
            <a:ext cx="6277349" cy="2200454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1228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57D03-958C-284D-9791-C2000607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8FF24-7889-6242-A147-8274A53C2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3755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B8BA-7F5C-7B4E-9612-08C24C2E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1A2D-5C69-AC41-99A7-CF12FBA52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4720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FF31-07D7-434E-8774-519E2701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Class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A739-9DF0-4E4D-AE38-1C82E897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5897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4C5FA-360C-CC4D-8E4D-78F70288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Use-Case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59E1A-EFE7-EB46-84A4-7ACB4A35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3699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3499-928A-EA4A-AD45-E22AE8DD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Activity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B443F-ECC2-3545-954E-63990F754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704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771F3-AF2B-964F-9058-25FFCF110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Sequence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EBC44-1CAB-C342-AEF4-2805A558B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602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552A-FC02-7C4A-93F3-14B5ACAC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7E83-D979-8B4D-ABC4-44BC69F9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1150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46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2</vt:lpstr>
      <vt:lpstr>Quotable</vt:lpstr>
      <vt:lpstr>Software Engineering – Analysis Project: E-Scooter Rental Service</vt:lpstr>
      <vt:lpstr>Introduction</vt:lpstr>
      <vt:lpstr>Requirements</vt:lpstr>
      <vt:lpstr>Class Diagram</vt:lpstr>
      <vt:lpstr>Use-Case Diagram</vt:lpstr>
      <vt:lpstr>Activity Diagram</vt:lpstr>
      <vt:lpstr>Sequence Diagram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– Analysis Project: E-Scooter Rental Service</dc:title>
  <dc:creator>Marco Peluso</dc:creator>
  <cp:lastModifiedBy>Marco Peluso</cp:lastModifiedBy>
  <cp:revision>3</cp:revision>
  <dcterms:created xsi:type="dcterms:W3CDTF">2020-02-05T13:25:01Z</dcterms:created>
  <dcterms:modified xsi:type="dcterms:W3CDTF">2020-02-05T13:56:29Z</dcterms:modified>
</cp:coreProperties>
</file>