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4694"/>
  </p:normalViewPr>
  <p:slideViewPr>
    <p:cSldViewPr snapToGrid="0" snapToObjects="1">
      <p:cViewPr varScale="1">
        <p:scale>
          <a:sx n="180" d="100"/>
          <a:sy n="18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721-0660-5940-BD85-DA11AB07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E1F0E-0480-6F41-A892-F1D66F06C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E587-E4B4-8247-A77B-39AB4783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3D9D-2866-C646-BE4B-E8763609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C8D0-6AA8-9743-ABBE-83300AD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2D5E-7C64-EE43-BECE-13DA9AE1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23A12-3068-AD4B-92AC-1629D4A1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2D95-251B-1444-A813-482D5DBD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C891-053B-004B-AB19-DD3A629F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89C8-DF30-674D-8C3D-B11F5A10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8A70F-D941-0E48-9BBA-3F3214FD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38F2-6339-6F41-82AB-28E12514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DE-AC8F-484F-B708-4F59FABF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1EBC-AF3E-F24C-B2E3-7A2225C6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B0BD-7769-B74B-8512-6FC8F74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8C5-27B7-6D40-80E7-D25CC33C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3D88-1ABB-584D-A8EE-3E02AB46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12F6-1446-214F-9277-7CE1E363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07E5-3464-894D-9DEE-8C916CAE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E543-BC18-C24C-856D-34D11508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7C83-B8BC-7845-A5A3-6EBAD4EA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D030-D06E-5846-8753-F3A805A5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0F06-982B-3B43-B1E4-CD87BE60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00DD-0BC0-5947-BCBA-BDB0AEF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69E4-FC73-6840-8DBD-35886D4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E5F-68BC-524F-9194-E4128D47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2E7C-7DD3-B34F-AA8E-3C280EEE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67C5-D2AB-C04F-8A53-D1C24DAF8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AC01-A7DA-5942-906D-0CE2681E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11E6-8F3B-A545-BFE0-7FCA91E7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05868-9CE8-1E4C-8B57-BDD92FA8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84DC-2B97-D949-AB7A-A11E87C8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A3175-ADAF-B849-8389-6B907084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491A-960B-E347-8E6E-2A5F1C45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2C871-C8EF-BC45-874D-DA6CFA0A0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4E490-941B-144A-AF36-918C11E8D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FCD68-16F6-6544-906F-75AC13DA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747E6-3584-814D-B1BD-47E92A3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F373-A6BA-0B4F-9B75-05933E0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3952-2CD6-5D46-AF0A-28794D8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2F972-E9C0-3140-9DB1-7C9ACB5A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061E-04C6-A042-B93D-89F4F652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69A31-C794-4642-94C9-5048EEC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2938-3600-124A-916F-0C887454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978D-EED7-A04D-9244-29446A37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895A-2F6A-3447-B6AF-53E66673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881C-6A61-9944-A3FB-2E96983F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B2E-AE46-BC45-8031-47F6A962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8A31-72DC-F348-A7DB-A2015E633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7534-EA45-F34C-8758-CA7581A7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AD62-D129-4F4E-B252-7A3EB757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9196-EDDC-984A-9B5C-2E6FBCA5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81DC-9193-D145-81AC-B7D37D71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EF2F-BA28-4C41-BAF9-9AA52F30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FC5BC-4222-F74A-845E-3C30A37E9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26ED-0557-E54B-BAFD-E5F7FD24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B22B-53AD-C340-867A-9FB00FEF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2DF4-B2C3-DC4B-B99C-9B55D9F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9006C-0B60-0547-95E0-34C0CD74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CE18-5BED-FF44-86FA-67BEE5A9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B627-D1B5-794B-96C3-91A8491B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0B9D-AB57-B84D-B50A-DFF961FD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7B6B-5E41-984A-828E-01D4FBCB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C3F734A-AD7F-7B45-93DB-AF215915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772" y="321732"/>
            <a:ext cx="2083494" cy="4209079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4C611-4D48-1A4E-97F9-6FBBEA91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502167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dirty="0"/>
              <a:t>Software Engineering – Analysis</a:t>
            </a:r>
            <a:br>
              <a:rPr lang="en-US" sz="4200" dirty="0"/>
            </a:br>
            <a:r>
              <a:rPr lang="en-US" sz="4200" dirty="0"/>
              <a:t>Project: E-Scooter Rental Service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ADE1A1-DAA7-5C43-86F4-0FFFD5D4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4" y="3850158"/>
            <a:ext cx="4167376" cy="1155525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 algn="l">
              <a:buFont typeface="Wingdings 2" charset="2"/>
              <a:buChar char=""/>
            </a:pPr>
            <a:r>
              <a:rPr lang="en-US" sz="1600" dirty="0"/>
              <a:t>Kendra </a:t>
            </a:r>
            <a:r>
              <a:rPr lang="en-US" sz="1600" dirty="0" err="1"/>
              <a:t>Birringer</a:t>
            </a:r>
            <a:r>
              <a:rPr lang="en-US" sz="1600" dirty="0"/>
              <a:t> (1229372)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 dirty="0"/>
              <a:t>Nader </a:t>
            </a:r>
            <a:r>
              <a:rPr lang="en-US" sz="1600" dirty="0" err="1"/>
              <a:t>Cacace</a:t>
            </a:r>
            <a:r>
              <a:rPr lang="en-US" sz="1600" dirty="0"/>
              <a:t> (1208115)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 dirty="0"/>
              <a:t>Steffen </a:t>
            </a:r>
            <a:r>
              <a:rPr lang="en-US" sz="1600" dirty="0" err="1"/>
              <a:t>Hanzlik</a:t>
            </a:r>
            <a:r>
              <a:rPr lang="en-US" sz="1600" dirty="0"/>
              <a:t> (1207417)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 dirty="0"/>
              <a:t>Marco Peluso (1228849)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 dirty="0" err="1"/>
              <a:t>Svetozar</a:t>
            </a:r>
            <a:r>
              <a:rPr lang="en-US" sz="1600" dirty="0"/>
              <a:t> </a:t>
            </a:r>
            <a:r>
              <a:rPr lang="en-US" sz="1600" dirty="0" err="1"/>
              <a:t>Stojanovic</a:t>
            </a:r>
            <a:r>
              <a:rPr lang="en-US" sz="1600" dirty="0"/>
              <a:t> (1262287)</a:t>
            </a:r>
          </a:p>
        </p:txBody>
      </p:sp>
    </p:spTree>
    <p:extLst>
      <p:ext uri="{BB962C8B-B14F-4D97-AF65-F5344CB8AC3E}">
        <p14:creationId xmlns:p14="http://schemas.microsoft.com/office/powerpoint/2010/main" val="351228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03B4A9-96B6-4879-B988-F489754B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High-level System Architecture</a:t>
            </a:r>
          </a:p>
          <a:p>
            <a:r>
              <a:rPr lang="en-US" sz="1600" dirty="0"/>
              <a:t>Google Sheets</a:t>
            </a:r>
          </a:p>
          <a:p>
            <a:r>
              <a:rPr lang="en-US" sz="1600" dirty="0"/>
              <a:t>Discord</a:t>
            </a:r>
          </a:p>
          <a:p>
            <a:r>
              <a:rPr lang="en-US" sz="1600" dirty="0"/>
              <a:t>GitHub</a:t>
            </a:r>
          </a:p>
          <a:p>
            <a:r>
              <a:rPr lang="en-US" sz="1600" dirty="0" err="1"/>
              <a:t>MagicDraw</a:t>
            </a:r>
            <a:endParaRPr lang="en-US" sz="1600" dirty="0"/>
          </a:p>
          <a:p>
            <a:r>
              <a:rPr lang="en-US" sz="1600" dirty="0"/>
              <a:t>Axure</a:t>
            </a:r>
          </a:p>
          <a:p>
            <a:r>
              <a:rPr lang="en-US" sz="1600" dirty="0"/>
              <a:t>LaTeX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EB1167-3F42-FF4B-9375-F6D4A708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97818"/>
            <a:ext cx="6277349" cy="35467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375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9611D75-F860-0B44-B15D-5EF9A5BAA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34"/>
          <a:stretch/>
        </p:blipFill>
        <p:spPr>
          <a:xfrm>
            <a:off x="75287" y="1974719"/>
            <a:ext cx="12192001" cy="4883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7B8BA-7F5C-7B4E-9612-08C24C2E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1A2D-5C69-AC41-99A7-CF12FBA5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472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FA-360C-CC4D-8E4D-78F70288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9E1A-EFE7-EB46-84A4-7ACB4A35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369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FF31-07D7-434E-8774-519E2701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A739-9DF0-4E4D-AE38-1C82E897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89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3499-928A-EA4A-AD45-E22AE8DD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443F-ECC2-3545-954E-63990F7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0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71F3-AF2B-964F-9058-25FFCF11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C44-1CAB-C342-AEF4-2805A558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02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6371-0E45-634F-ACB0-ABB576A7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UI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FC23-4B4E-364E-AD43-0A41213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9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BA43-C8BE-4D4C-87A8-D8CF3200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8147-C128-5946-B9AF-673CDFC7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0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Office Theme</vt:lpstr>
      <vt:lpstr>Software Engineering – Analysis Project: E-Scooter Rental Service</vt:lpstr>
      <vt:lpstr>Introduction</vt:lpstr>
      <vt:lpstr>Requirements</vt:lpstr>
      <vt:lpstr>Use-Case Diagram</vt:lpstr>
      <vt:lpstr>Class Diagram</vt:lpstr>
      <vt:lpstr>Activity Diagram</vt:lpstr>
      <vt:lpstr>Sequence Diagram</vt:lpstr>
      <vt:lpstr>UI Prototypes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 Analysis Project: E-Scooter Rental Service</dc:title>
  <dc:creator>Marco Peluso</dc:creator>
  <cp:lastModifiedBy>Marco Peluso</cp:lastModifiedBy>
  <cp:revision>1</cp:revision>
  <dcterms:created xsi:type="dcterms:W3CDTF">2020-02-06T17:51:05Z</dcterms:created>
  <dcterms:modified xsi:type="dcterms:W3CDTF">2020-02-06T19:26:35Z</dcterms:modified>
</cp:coreProperties>
</file>