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721-0660-5940-BD85-DA11AB07D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E1F0E-0480-6F41-A892-F1D66F06C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E587-E4B4-8247-A77B-39AB4783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3D9D-2866-C646-BE4B-E8763609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C8D0-6AA8-9743-ABBE-83300AD5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2D5E-7C64-EE43-BECE-13DA9AE1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23A12-3068-AD4B-92AC-1629D4A1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2D95-251B-1444-A813-482D5DBD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C891-053B-004B-AB19-DD3A629F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89C8-DF30-674D-8C3D-B11F5A10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8A70F-D941-0E48-9BBA-3F3214FD0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D38F2-6339-6F41-82AB-28E12514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21DE-AC8F-484F-B708-4F59FABF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1EBC-AF3E-F24C-B2E3-7A2225C6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B0BD-7769-B74B-8512-6FC8F746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08C5-27B7-6D40-80E7-D25CC33C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3D88-1ABB-584D-A8EE-3E02AB46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12F6-1446-214F-9277-7CE1E363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007E5-3464-894D-9DEE-8C916CAE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E543-BC18-C24C-856D-34D11508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7C83-B8BC-7845-A5A3-6EBAD4EA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D030-D06E-5846-8753-F3A805A5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0F06-982B-3B43-B1E4-CD87BE60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B00DD-0BC0-5947-BCBA-BDB0AEF8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69E4-FC73-6840-8DBD-35886D4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E5F-68BC-524F-9194-E4128D47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2E7C-7DD3-B34F-AA8E-3C280EEE9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767C5-D2AB-C04F-8A53-D1C24DAF8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AAC01-A7DA-5942-906D-0CE2681E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11E6-8F3B-A545-BFE0-7FCA91E7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05868-9CE8-1E4C-8B57-BDD92FA8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84DC-2B97-D949-AB7A-A11E87C8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A3175-ADAF-B849-8389-6B907084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B491A-960B-E347-8E6E-2A5F1C45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2C871-C8EF-BC45-874D-DA6CFA0A0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4E490-941B-144A-AF36-918C11E8D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FCD68-16F6-6544-906F-75AC13DA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747E6-3584-814D-B1BD-47E92A3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1F373-A6BA-0B4F-9B75-05933E07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3952-2CD6-5D46-AF0A-28794D8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2F972-E9C0-3140-9DB1-7C9ACB5A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3061E-04C6-A042-B93D-89F4F652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69A31-C794-4642-94C9-5048EEC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B2938-3600-124A-916F-0C887454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978D-EED7-A04D-9244-29446A37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895A-2F6A-3447-B6AF-53E66673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881C-6A61-9944-A3FB-2E96983F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B2E-AE46-BC45-8031-47F6A962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48A31-72DC-F348-A7DB-A2015E633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7534-EA45-F34C-8758-CA7581A7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AAD62-D129-4F4E-B252-7A3EB757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79196-EDDC-984A-9B5C-2E6FBCA5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1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81DC-9193-D145-81AC-B7D37D71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EF2F-BA28-4C41-BAF9-9AA52F30F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FC5BC-4222-F74A-845E-3C30A37E9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D26ED-0557-E54B-BAFD-E5F7FD24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B22B-53AD-C340-867A-9FB00FEF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52DF4-B2C3-DC4B-B99C-9B55D9FC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9006C-0B60-0547-95E0-34C0CD74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1CE18-5BED-FF44-86FA-67BEE5A9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B627-D1B5-794B-96C3-91A8491B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E0B9D-AB57-B84D-B50A-DFF961FD3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7B6B-5E41-984A-828E-01D4FBCBF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3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5AE8CC-06FD-417B-B86E-4D1D06A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C3F734A-AD7F-7B45-93DB-AF215915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736" y="502167"/>
            <a:ext cx="2265020" cy="4575798"/>
          </a:xfrm>
          <a:prstGeom prst="rect">
            <a:avLst/>
          </a:prstGeom>
        </p:spPr>
      </p:pic>
      <p:sp>
        <p:nvSpPr>
          <p:cNvPr id="13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4C611-4D48-1A4E-97F9-6FBBEA916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502167"/>
            <a:ext cx="4948428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200" dirty="0"/>
              <a:t>Software Engineering – Analysis</a:t>
            </a:r>
            <a:br>
              <a:rPr lang="en-US" sz="4200" dirty="0"/>
            </a:br>
            <a:r>
              <a:rPr lang="en-US" sz="4200" dirty="0"/>
              <a:t>Project: E-Scooter Rental Service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ADE1A1-DAA7-5C43-86F4-0FFFD5D4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4" y="3850158"/>
            <a:ext cx="4167376" cy="1155525"/>
          </a:xfrm>
        </p:spPr>
        <p:txBody>
          <a:bodyPr vert="horz" lIns="91440" tIns="45720" rIns="91440" bIns="45720" rtlCol="0" anchor="b">
            <a:noAutofit/>
          </a:bodyPr>
          <a:lstStyle/>
          <a:p>
            <a:pPr indent="-228600" algn="l">
              <a:buFont typeface="Wingdings 2" charset="2"/>
              <a:buChar char=""/>
            </a:pPr>
            <a:r>
              <a:rPr lang="en-US" sz="1600" dirty="0"/>
              <a:t>Kendra </a:t>
            </a:r>
            <a:r>
              <a:rPr lang="en-US" sz="1600" dirty="0" err="1"/>
              <a:t>Birringer</a:t>
            </a:r>
            <a:r>
              <a:rPr lang="en-US" sz="1600"/>
              <a:t> (1229372)</a:t>
            </a:r>
          </a:p>
          <a:p>
            <a:pPr indent="-228600" algn="l">
              <a:buFont typeface="Wingdings 2" charset="2"/>
              <a:buChar char=""/>
            </a:pPr>
            <a:r>
              <a:rPr lang="en-US" sz="1600"/>
              <a:t>Nader </a:t>
            </a:r>
            <a:r>
              <a:rPr lang="en-US" sz="1600" err="1"/>
              <a:t>Cacace</a:t>
            </a:r>
            <a:r>
              <a:rPr lang="en-US" sz="1600"/>
              <a:t> (1208115)</a:t>
            </a:r>
          </a:p>
          <a:p>
            <a:pPr indent="-228600" algn="l">
              <a:buFont typeface="Wingdings 2" charset="2"/>
              <a:buChar char=""/>
            </a:pPr>
            <a:r>
              <a:rPr lang="en-US" sz="1600"/>
              <a:t>Steffen </a:t>
            </a:r>
            <a:r>
              <a:rPr lang="en-US" sz="1600" err="1"/>
              <a:t>Hanzlik</a:t>
            </a:r>
            <a:r>
              <a:rPr lang="en-US" sz="1600"/>
              <a:t> (1207417)</a:t>
            </a:r>
          </a:p>
          <a:p>
            <a:pPr indent="-228600" algn="l">
              <a:buFont typeface="Wingdings 2" charset="2"/>
              <a:buChar char=""/>
            </a:pPr>
            <a:r>
              <a:rPr lang="en-US" sz="1600"/>
              <a:t>Marco Peluso (1228849)</a:t>
            </a:r>
          </a:p>
          <a:p>
            <a:pPr indent="-228600" algn="l">
              <a:buFont typeface="Wingdings 2" charset="2"/>
              <a:buChar char=""/>
            </a:pPr>
            <a:r>
              <a:rPr lang="en-US" sz="1600" err="1"/>
              <a:t>Svetozar</a:t>
            </a:r>
            <a:r>
              <a:rPr lang="en-US" sz="1600"/>
              <a:t> </a:t>
            </a:r>
            <a:r>
              <a:rPr lang="en-US" sz="1600" err="1"/>
              <a:t>Stojanovic</a:t>
            </a:r>
            <a:r>
              <a:rPr lang="en-US" sz="1600"/>
              <a:t> (1262287)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9B4F0-213C-A549-A916-679EDB73C07B}"/>
              </a:ext>
            </a:extLst>
          </p:cNvPr>
          <p:cNvSpPr txBox="1"/>
          <p:nvPr/>
        </p:nvSpPr>
        <p:spPr>
          <a:xfrm>
            <a:off x="321734" y="6171167"/>
            <a:ext cx="391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Frankfurt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512287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DE" sz="400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03B4A9-96B6-4879-B988-F489754B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Scrum Experience</a:t>
            </a:r>
          </a:p>
          <a:p>
            <a:r>
              <a:rPr lang="en-US" sz="2000" dirty="0"/>
              <a:t>Difficulties </a:t>
            </a:r>
          </a:p>
          <a:p>
            <a:pPr lvl="1"/>
            <a:r>
              <a:rPr lang="en-US" sz="1600" dirty="0"/>
              <a:t>Different time schedules for team members 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FD604DFB-2167-8D48-AA50-967E65CF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497" y="95250"/>
            <a:ext cx="330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02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DE" sz="3600"/>
              <a:t>High-level Software Architecture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EB1167-3F42-FF4B-9375-F6D4A708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82724"/>
            <a:ext cx="6250769" cy="3531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7318FE-8D4A-A148-A302-5A2D7D15E070}"/>
              </a:ext>
            </a:extLst>
          </p:cNvPr>
          <p:cNvSpPr txBox="1"/>
          <p:nvPr/>
        </p:nvSpPr>
        <p:spPr>
          <a:xfrm>
            <a:off x="5297763" y="5114408"/>
            <a:ext cx="557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Source: https://commons.wikimedia.org/wiki/File:Client-server-model.svg</a:t>
            </a:r>
          </a:p>
          <a:p>
            <a:r>
              <a:rPr lang="en-DE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(modified by Kendra Birringer)</a:t>
            </a:r>
          </a:p>
        </p:txBody>
      </p:sp>
    </p:spTree>
    <p:extLst>
      <p:ext uri="{BB962C8B-B14F-4D97-AF65-F5344CB8AC3E}">
        <p14:creationId xmlns:p14="http://schemas.microsoft.com/office/powerpoint/2010/main" val="303755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DE" sz="4000"/>
              <a:t>Tools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03B4A9-96B6-4879-B988-F489754B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Google Sheets</a:t>
            </a:r>
          </a:p>
          <a:p>
            <a:r>
              <a:rPr lang="en-US" sz="2000"/>
              <a:t>Discord</a:t>
            </a:r>
          </a:p>
          <a:p>
            <a:r>
              <a:rPr lang="en-US" sz="2000"/>
              <a:t>GitHub</a:t>
            </a:r>
          </a:p>
          <a:p>
            <a:r>
              <a:rPr lang="en-US" sz="2000" err="1"/>
              <a:t>MagicDraw</a:t>
            </a:r>
            <a:endParaRPr lang="en-US" sz="2000"/>
          </a:p>
          <a:p>
            <a:r>
              <a:rPr lang="en-US" sz="2000"/>
              <a:t>Axure</a:t>
            </a:r>
          </a:p>
          <a:p>
            <a:r>
              <a:rPr lang="en-US" sz="2000"/>
              <a:t>LaTeX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527BCB1-3F11-9446-9CC7-F710DD68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58" y="662866"/>
            <a:ext cx="1865099" cy="186509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70C5BA3-D684-E248-8AD7-E9C98E30F26E}"/>
              </a:ext>
            </a:extLst>
          </p:cNvPr>
          <p:cNvGrpSpPr/>
          <p:nvPr/>
        </p:nvGrpSpPr>
        <p:grpSpPr>
          <a:xfrm>
            <a:off x="5297764" y="3307286"/>
            <a:ext cx="3143645" cy="1038568"/>
            <a:chOff x="5375287" y="3115245"/>
            <a:chExt cx="3143645" cy="1038568"/>
          </a:xfrm>
        </p:grpSpPr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93DC0BE3-EB6A-BB4E-B03F-74B9C5013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8662" y="3274400"/>
              <a:ext cx="2080270" cy="852911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3BE7F554-BC7A-CB4D-B05A-63BBDB933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5287" y="3115245"/>
              <a:ext cx="1038568" cy="1038568"/>
            </a:xfrm>
            <a:prstGeom prst="rect">
              <a:avLst/>
            </a:prstGeom>
          </p:spPr>
        </p:pic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E341C3A-2EDD-3142-B533-3F46584FD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9547" y="333870"/>
            <a:ext cx="3214857" cy="1093052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790F71-3532-5248-BF10-AF7C641B3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753" y="2370371"/>
            <a:ext cx="2763108" cy="718408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AB9214-4760-BD4C-9AA4-3459B68A7C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35" t="15712" r="6558" b="14218"/>
          <a:stretch/>
        </p:blipFill>
        <p:spPr>
          <a:xfrm>
            <a:off x="6057773" y="5205168"/>
            <a:ext cx="1672282" cy="11368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610FA6-88E8-2D43-AD51-C27AC19D6B37}"/>
              </a:ext>
            </a:extLst>
          </p:cNvPr>
          <p:cNvSpPr txBox="1"/>
          <p:nvPr/>
        </p:nvSpPr>
        <p:spPr>
          <a:xfrm>
            <a:off x="5275868" y="436001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100" err="1">
                <a:solidFill>
                  <a:schemeClr val="bg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/logos</a:t>
            </a:r>
            <a:endParaRPr lang="en-DE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8D00F8-4685-9E44-8CFF-1F4703372621}"/>
              </a:ext>
            </a:extLst>
          </p:cNvPr>
          <p:cNvSpPr txBox="1"/>
          <p:nvPr/>
        </p:nvSpPr>
        <p:spPr>
          <a:xfrm>
            <a:off x="6008430" y="5902821"/>
            <a:ext cx="18327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Source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: https://</a:t>
            </a:r>
            <a:r>
              <a:rPr lang="en-US" sz="1100" err="1">
                <a:solidFill>
                  <a:schemeClr val="bg1">
                    <a:lumMod val="50000"/>
                    <a:lumOff val="50000"/>
                  </a:schemeClr>
                </a:solidFill>
              </a:rPr>
              <a:t>www.brandeps.com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/logo/A/Axure-01</a:t>
            </a:r>
            <a:endParaRPr lang="en-DE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2EE39B-D0E1-7A46-9A24-C4A50C5ECC16}"/>
              </a:ext>
            </a:extLst>
          </p:cNvPr>
          <p:cNvSpPr txBox="1"/>
          <p:nvPr/>
        </p:nvSpPr>
        <p:spPr>
          <a:xfrm>
            <a:off x="5434258" y="2368554"/>
            <a:ext cx="28696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Source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: https://</a:t>
            </a:r>
            <a:r>
              <a:rPr lang="en-US" sz="1100" err="1">
                <a:solidFill>
                  <a:schemeClr val="bg1">
                    <a:lumMod val="50000"/>
                    <a:lumOff val="50000"/>
                  </a:schemeClr>
                </a:solidFill>
              </a:rPr>
              <a:t>de.cleanpng.com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/png-8ht5bw/</a:t>
            </a:r>
            <a:endParaRPr lang="en-DE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D6911C-5990-324C-960A-06B070271150}"/>
              </a:ext>
            </a:extLst>
          </p:cNvPr>
          <p:cNvSpPr txBox="1"/>
          <p:nvPr/>
        </p:nvSpPr>
        <p:spPr>
          <a:xfrm>
            <a:off x="8781438" y="3088779"/>
            <a:ext cx="29929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100" err="1">
                <a:solidFill>
                  <a:schemeClr val="bg1">
                    <a:lumMod val="50000"/>
                    <a:lumOff val="50000"/>
                  </a:schemeClr>
                </a:solidFill>
              </a:rPr>
              <a:t>www.lieberlieber.com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/embedded-engineer/home-2/</a:t>
            </a:r>
            <a:r>
              <a:rPr lang="en-US" sz="1100" err="1">
                <a:solidFill>
                  <a:schemeClr val="bg1">
                    <a:lumMod val="50000"/>
                    <a:lumOff val="50000"/>
                  </a:schemeClr>
                </a:solidFill>
              </a:rPr>
              <a:t>magicdraw_logo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/</a:t>
            </a:r>
            <a:endParaRPr lang="en-DE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A784EF-099B-7C4D-A2C3-2FD9CDFEEC44}"/>
              </a:ext>
            </a:extLst>
          </p:cNvPr>
          <p:cNvSpPr txBox="1"/>
          <p:nvPr/>
        </p:nvSpPr>
        <p:spPr>
          <a:xfrm>
            <a:off x="8632787" y="1250871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100" err="1">
                <a:solidFill>
                  <a:schemeClr val="bg1">
                    <a:lumMod val="50000"/>
                    <a:lumOff val="50000"/>
                  </a:schemeClr>
                </a:solidFill>
              </a:rPr>
              <a:t>discordapp.com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/branding</a:t>
            </a:r>
            <a:endParaRPr lang="en-DE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29645-0C89-3045-B825-1BC6772DE242}"/>
              </a:ext>
            </a:extLst>
          </p:cNvPr>
          <p:cNvSpPr txBox="1"/>
          <p:nvPr/>
        </p:nvSpPr>
        <p:spPr>
          <a:xfrm>
            <a:off x="9056924" y="5225079"/>
            <a:ext cx="241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100" err="1">
                <a:solidFill>
                  <a:schemeClr val="bg1">
                    <a:lumMod val="50000"/>
                    <a:lumOff val="50000"/>
                  </a:schemeClr>
                </a:solidFill>
              </a:rPr>
              <a:t>de.wikipedia.org</a:t>
            </a:r>
            <a:r>
              <a:rPr 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/wiki/LaTeX#/media/</a:t>
            </a:r>
            <a:r>
              <a:rPr lang="en-US" sz="1100" err="1">
                <a:solidFill>
                  <a:schemeClr val="bg1">
                    <a:lumMod val="50000"/>
                    <a:lumOff val="50000"/>
                  </a:schemeClr>
                </a:solidFill>
              </a:rPr>
              <a:t>Datei:LaTeX_logo.svg</a:t>
            </a:r>
            <a:endParaRPr lang="en-DE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BDFE46B6-6661-4749-A609-9AD103266F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3917" y="4490817"/>
            <a:ext cx="2388007" cy="9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1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3363913" cy="160655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DE" sz="2800"/>
              <a:t>Requirements</a:t>
            </a:r>
          </a:p>
        </p:txBody>
      </p:sp>
      <p:pic>
        <p:nvPicPr>
          <p:cNvPr id="21" name="Content Placeholder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48CFC84E-EAB8-7843-A6D4-0DD65EE996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b="20393"/>
          <a:stretch/>
        </p:blipFill>
        <p:spPr>
          <a:xfrm>
            <a:off x="15619" y="1489416"/>
            <a:ext cx="12176381" cy="52120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E8430-F3FF-2345-BA62-1528B65B7665}"/>
              </a:ext>
            </a:extLst>
          </p:cNvPr>
          <p:cNvSpPr txBox="1"/>
          <p:nvPr/>
        </p:nvSpPr>
        <p:spPr>
          <a:xfrm>
            <a:off x="4094205" y="5659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AFA27-FF55-914B-B251-AB8F82324FA4}"/>
              </a:ext>
            </a:extLst>
          </p:cNvPr>
          <p:cNvSpPr/>
          <p:nvPr/>
        </p:nvSpPr>
        <p:spPr>
          <a:xfrm>
            <a:off x="0" y="-1"/>
            <a:ext cx="12192000" cy="137571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6000">
                <a:latin typeface="+mj-lt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1995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4000"/>
              <a:t>Use Case Diagram</a:t>
            </a:r>
            <a:endParaRPr lang="en-DE" sz="4000"/>
          </a:p>
        </p:txBody>
      </p:sp>
      <p:pic>
        <p:nvPicPr>
          <p:cNvPr id="21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64EE49F-9797-5C47-9D61-1350B2079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424" y="33814"/>
            <a:ext cx="6897622" cy="6790372"/>
          </a:xfrm>
        </p:spPr>
      </p:pic>
    </p:spTree>
    <p:extLst>
      <p:ext uri="{BB962C8B-B14F-4D97-AF65-F5344CB8AC3E}">
        <p14:creationId xmlns:p14="http://schemas.microsoft.com/office/powerpoint/2010/main" val="300261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3363913" cy="160655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DE" sz="2800"/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E8430-F3FF-2345-BA62-1528B65B7665}"/>
              </a:ext>
            </a:extLst>
          </p:cNvPr>
          <p:cNvSpPr txBox="1"/>
          <p:nvPr/>
        </p:nvSpPr>
        <p:spPr>
          <a:xfrm>
            <a:off x="4094205" y="5659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AFA27-FF55-914B-B251-AB8F82324FA4}"/>
              </a:ext>
            </a:extLst>
          </p:cNvPr>
          <p:cNvSpPr/>
          <p:nvPr/>
        </p:nvSpPr>
        <p:spPr>
          <a:xfrm>
            <a:off x="0" y="-1"/>
            <a:ext cx="12192000" cy="137571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6000"/>
              <a:t>Class Diagram</a:t>
            </a:r>
            <a:endParaRPr lang="en-DE" sz="6000">
              <a:latin typeface="+mj-lt"/>
            </a:endParaRP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83A396-33D7-3349-86AA-99A330E4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04" y="1427163"/>
            <a:ext cx="8852686" cy="54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7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3363913" cy="160655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DE" sz="2800"/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E8430-F3FF-2345-BA62-1528B65B7665}"/>
              </a:ext>
            </a:extLst>
          </p:cNvPr>
          <p:cNvSpPr txBox="1"/>
          <p:nvPr/>
        </p:nvSpPr>
        <p:spPr>
          <a:xfrm>
            <a:off x="4094205" y="5659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AFA27-FF55-914B-B251-AB8F82324FA4}"/>
              </a:ext>
            </a:extLst>
          </p:cNvPr>
          <p:cNvSpPr/>
          <p:nvPr/>
        </p:nvSpPr>
        <p:spPr>
          <a:xfrm>
            <a:off x="0" y="-1"/>
            <a:ext cx="12192000" cy="137571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6000">
                <a:latin typeface="+mj-lt"/>
              </a:rPr>
              <a:t>Activity Diagram</a:t>
            </a: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9F7F83-D049-8A44-948B-FF1D3BCA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34" y="1427163"/>
            <a:ext cx="7974486" cy="54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3888"/>
            <a:ext cx="3363913" cy="160655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DE" sz="2800"/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E8430-F3FF-2345-BA62-1528B65B7665}"/>
              </a:ext>
            </a:extLst>
          </p:cNvPr>
          <p:cNvSpPr txBox="1"/>
          <p:nvPr/>
        </p:nvSpPr>
        <p:spPr>
          <a:xfrm>
            <a:off x="4094205" y="56593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AFA27-FF55-914B-B251-AB8F82324FA4}"/>
              </a:ext>
            </a:extLst>
          </p:cNvPr>
          <p:cNvSpPr/>
          <p:nvPr/>
        </p:nvSpPr>
        <p:spPr>
          <a:xfrm>
            <a:off x="0" y="-1"/>
            <a:ext cx="12192000" cy="137571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6000">
                <a:latin typeface="+mj-lt"/>
              </a:rPr>
              <a:t>Sequence Diagram</a:t>
            </a:r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D3C201-1C1E-4741-A7BA-7A1DDA69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50" y="1420218"/>
            <a:ext cx="7319367" cy="54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4000"/>
              <a:t>UI Prototype</a:t>
            </a:r>
            <a:endParaRPr lang="en-DE" sz="4000"/>
          </a:p>
        </p:txBody>
      </p:sp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CCEB08-0960-164F-A0C0-BA579B99C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120" y="177889"/>
            <a:ext cx="3278658" cy="65573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E21AB-08BB-264A-B1F6-D26384AC6F18}"/>
              </a:ext>
            </a:extLst>
          </p:cNvPr>
          <p:cNvSpPr txBox="1"/>
          <p:nvPr/>
        </p:nvSpPr>
        <p:spPr>
          <a:xfrm>
            <a:off x="768743" y="2670372"/>
            <a:ext cx="160455" cy="36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11E60-7378-EB4B-9E19-9234A4EA10D5}"/>
              </a:ext>
            </a:extLst>
          </p:cNvPr>
          <p:cNvSpPr txBox="1"/>
          <p:nvPr/>
        </p:nvSpPr>
        <p:spPr>
          <a:xfrm>
            <a:off x="744467" y="2669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C4B0181-675F-F04A-ADE0-4571772431B9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Axure Experience</a:t>
            </a:r>
          </a:p>
          <a:p>
            <a:pPr lvl="1"/>
            <a:r>
              <a:rPr lang="en-US" sz="1600"/>
              <a:t>Can be animated and used as a web app</a:t>
            </a:r>
          </a:p>
          <a:p>
            <a:r>
              <a:rPr lang="en-US" sz="2000"/>
              <a:t>Focus on the mobile platform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5620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202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2</vt:lpstr>
      <vt:lpstr>Office Theme</vt:lpstr>
      <vt:lpstr>Software Engineering – Analysis Project: E-Scooter Rental Service</vt:lpstr>
      <vt:lpstr>High-level Software Architecture</vt:lpstr>
      <vt:lpstr>Tools</vt:lpstr>
      <vt:lpstr>Requirements</vt:lpstr>
      <vt:lpstr>Use Case Diagram</vt:lpstr>
      <vt:lpstr>Requirements</vt:lpstr>
      <vt:lpstr>Requirements</vt:lpstr>
      <vt:lpstr>Requirements</vt:lpstr>
      <vt:lpstr>UI Prototype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– Analysis Project: E-Scooter Rental Service</dc:title>
  <dc:creator>Marco Peluso</dc:creator>
  <cp:lastModifiedBy>Marco Peluso</cp:lastModifiedBy>
  <cp:revision>14</cp:revision>
  <dcterms:created xsi:type="dcterms:W3CDTF">2020-02-08T10:08:24Z</dcterms:created>
  <dcterms:modified xsi:type="dcterms:W3CDTF">2020-02-08T11:36:26Z</dcterms:modified>
</cp:coreProperties>
</file>