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0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Software Engineering – Analysis</a:t>
            </a:r>
            <a:br>
              <a:rPr lang="en-US" sz="3100"/>
            </a:br>
            <a:r>
              <a:rPr lang="en-US" sz="3100"/>
              <a:t>Project: E-Scooter Rental Service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ADE1A1-DAA7-5C43-86F4-0FFFD5D4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739196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charset="2"/>
              <a:buChar char=""/>
            </a:pPr>
            <a:r>
              <a:rPr lang="en-US" sz="1600" dirty="0"/>
              <a:t>Kendra </a:t>
            </a:r>
            <a:r>
              <a:rPr lang="en-US" sz="1600" dirty="0" err="1"/>
              <a:t>Birringer</a:t>
            </a:r>
            <a:r>
              <a:rPr lang="en-US" sz="1600" dirty="0"/>
              <a:t> (1229372)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Nader </a:t>
            </a:r>
            <a:r>
              <a:rPr lang="en-US" sz="1600" dirty="0" err="1"/>
              <a:t>Cacace</a:t>
            </a:r>
            <a:r>
              <a:rPr lang="en-US" sz="1600" dirty="0"/>
              <a:t> (1208115)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Steffen </a:t>
            </a:r>
            <a:r>
              <a:rPr lang="en-US" sz="1600" dirty="0" err="1"/>
              <a:t>Hanzlik</a:t>
            </a:r>
            <a:r>
              <a:rPr lang="en-US" sz="1600" dirty="0"/>
              <a:t> (1207417)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Marco Peluso (1228849)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 err="1"/>
              <a:t>Svetozar</a:t>
            </a:r>
            <a:r>
              <a:rPr lang="en-US" sz="1600" dirty="0"/>
              <a:t> </a:t>
            </a:r>
            <a:r>
              <a:rPr lang="en-US" sz="1600" dirty="0" err="1"/>
              <a:t>Stojanovic</a:t>
            </a:r>
            <a:r>
              <a:rPr lang="en-US" sz="1600" dirty="0"/>
              <a:t> (1262287)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6CDD4-A8EE-43CF-A411-637E8755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6" b="21766"/>
          <a:stretch/>
        </p:blipFill>
        <p:spPr>
          <a:xfrm>
            <a:off x="5101851" y="3170942"/>
            <a:ext cx="6277349" cy="22004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22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552A-FC02-7C4A-93F3-14B5ACAC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E83-D979-8B4D-ABC4-44BC69F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115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A43-C8BE-4D4C-87A8-D8CF3200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8147-C128-5946-B9AF-673CDFC7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01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4BE0-6CE0-314B-9C5D-0012406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0033-0C89-0E42-ADED-80CF4112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84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FF24-7889-6242-A147-8274A53C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755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B8BA-7F5C-7B4E-9612-08C24C2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1A2D-5C69-AC41-99A7-CF12FBA5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2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FF31-07D7-434E-8774-519E2701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A739-9DF0-4E4D-AE38-1C82E897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8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FA-360C-CC4D-8E4D-78F70288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E1A-EFE7-EB46-84A4-7ACB4A35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369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3499-928A-EA4A-AD45-E22AE8DD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443F-ECC2-3545-954E-63990F7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0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1F3-AF2B-964F-9058-25FFCF11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C44-1CAB-C342-AEF4-2805A558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02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6371-0E45-634F-ACB0-ABB576A7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FC23-4B4E-364E-AD43-0A41213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964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53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Software Engineering – Analysis Project: E-Scooter Rental Service</vt:lpstr>
      <vt:lpstr>Short Overview</vt:lpstr>
      <vt:lpstr>Introduction</vt:lpstr>
      <vt:lpstr>Requirements</vt:lpstr>
      <vt:lpstr>Class Diagram</vt:lpstr>
      <vt:lpstr>Use-Case Diagram</vt:lpstr>
      <vt:lpstr>Activity Diagram</vt:lpstr>
      <vt:lpstr>Sequence Diagram</vt:lpstr>
      <vt:lpstr>Prototypes</vt:lpstr>
      <vt:lpstr>Review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Analysis Project: E-Scooter Rental Service</dc:title>
  <dc:creator>Marco Peluso</dc:creator>
  <cp:lastModifiedBy>Marco Peluso</cp:lastModifiedBy>
  <cp:revision>4</cp:revision>
  <dcterms:created xsi:type="dcterms:W3CDTF">2020-02-05T13:25:01Z</dcterms:created>
  <dcterms:modified xsi:type="dcterms:W3CDTF">2020-02-05T14:10:19Z</dcterms:modified>
</cp:coreProperties>
</file>