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73"/>
    <p:restoredTop sz="94694"/>
  </p:normalViewPr>
  <p:slideViewPr>
    <p:cSldViewPr snapToGrid="0" snapToObjects="1">
      <p:cViewPr varScale="1">
        <p:scale>
          <a:sx n="69" d="100"/>
          <a:sy n="69" d="100"/>
        </p:scale>
        <p:origin x="216" y="2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2/5/20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611-4D48-1A4E-97F9-6FBBEA916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Software Engineering – Analysis</a:t>
            </a:r>
            <a:br>
              <a:rPr lang="en-DE" dirty="0"/>
            </a:br>
            <a:r>
              <a:rPr lang="en-DE" dirty="0"/>
              <a:t>Project: E-Scooter Rental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DFF3D-EAA0-AD45-B505-8F66400C7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87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</TotalTime>
  <Words>10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Quotable</vt:lpstr>
      <vt:lpstr>Software Engineering – Analysis Project: E-Scooter Rental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Peluso</dc:creator>
  <cp:lastModifiedBy>Marco Peluso</cp:lastModifiedBy>
  <cp:revision>3</cp:revision>
  <dcterms:created xsi:type="dcterms:W3CDTF">2020-02-05T12:13:57Z</dcterms:created>
  <dcterms:modified xsi:type="dcterms:W3CDTF">2020-02-05T12:18:56Z</dcterms:modified>
</cp:coreProperties>
</file>