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611-4D48-1A4E-97F9-6FBBEA91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FF3D-EAA0-AD45-B505-8F66400C7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228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Peluso</dc:creator>
  <cp:lastModifiedBy>Marco Peluso</cp:lastModifiedBy>
  <cp:revision>1</cp:revision>
  <dcterms:created xsi:type="dcterms:W3CDTF">2020-02-05T12:13:57Z</dcterms:created>
  <dcterms:modified xsi:type="dcterms:W3CDTF">2020-02-05T12:15:23Z</dcterms:modified>
</cp:coreProperties>
</file>