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D01-EC47-B74D-94FF-34F7A4EBF2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B3BC-B7F9-4942-8712-B7DBAC1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9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D01-EC47-B74D-94FF-34F7A4EBF2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B3BC-B7F9-4942-8712-B7DBAC1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7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D01-EC47-B74D-94FF-34F7A4EBF2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B3BC-B7F9-4942-8712-B7DBAC1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4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D01-EC47-B74D-94FF-34F7A4EBF2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B3BC-B7F9-4942-8712-B7DBAC1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D01-EC47-B74D-94FF-34F7A4EBF2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B3BC-B7F9-4942-8712-B7DBAC1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6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D01-EC47-B74D-94FF-34F7A4EBF2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B3BC-B7F9-4942-8712-B7DBAC1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3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D01-EC47-B74D-94FF-34F7A4EBF2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B3BC-B7F9-4942-8712-B7DBAC1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D01-EC47-B74D-94FF-34F7A4EBF2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B3BC-B7F9-4942-8712-B7DBAC1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D01-EC47-B74D-94FF-34F7A4EBF2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B3BC-B7F9-4942-8712-B7DBAC1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2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D01-EC47-B74D-94FF-34F7A4EBF2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B3BC-B7F9-4942-8712-B7DBAC1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1D01-EC47-B74D-94FF-34F7A4EBF2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B3BC-B7F9-4942-8712-B7DBAC1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3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1D01-EC47-B74D-94FF-34F7A4EBF2BB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3B3BC-B7F9-4942-8712-B7DBAC11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2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438382" y="848478"/>
            <a:ext cx="6494547" cy="970050"/>
            <a:chOff x="1438382" y="848478"/>
            <a:chExt cx="6494547" cy="970050"/>
          </a:xfrm>
        </p:grpSpPr>
        <p:grpSp>
          <p:nvGrpSpPr>
            <p:cNvPr id="30" name="Group 29"/>
            <p:cNvGrpSpPr/>
            <p:nvPr/>
          </p:nvGrpSpPr>
          <p:grpSpPr>
            <a:xfrm>
              <a:off x="1438382" y="848478"/>
              <a:ext cx="6494547" cy="970050"/>
              <a:chOff x="1438382" y="848478"/>
              <a:chExt cx="6494547" cy="97005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438382" y="871594"/>
                <a:ext cx="2561621" cy="946934"/>
                <a:chOff x="1438382" y="871594"/>
                <a:chExt cx="2561621" cy="946934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438382" y="1027417"/>
                  <a:ext cx="534259" cy="654125"/>
                  <a:chOff x="1438382" y="1592494"/>
                  <a:chExt cx="534259" cy="654125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1438382" y="1592494"/>
                    <a:ext cx="339047" cy="54453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1518864" y="1642154"/>
                    <a:ext cx="339047" cy="54453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1633594" y="1702088"/>
                    <a:ext cx="339047" cy="54453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2147299" y="1349342"/>
                  <a:ext cx="606175" cy="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ounded Rectangle 11"/>
                <p:cNvSpPr/>
                <p:nvPr/>
              </p:nvSpPr>
              <p:spPr>
                <a:xfrm>
                  <a:off x="2845939" y="871594"/>
                  <a:ext cx="1133515" cy="946934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866488" y="1166657"/>
                  <a:ext cx="1133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mtClean="0"/>
                    <a:t>Word2vec</a:t>
                  </a:r>
                  <a:endParaRPr lang="en-US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4138774" y="1321945"/>
                <a:ext cx="606175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>
                <a:off x="4852752" y="871594"/>
                <a:ext cx="1133515" cy="94693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6085436" y="1319377"/>
                <a:ext cx="606175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/>
              <p:cNvSpPr/>
              <p:nvPr/>
            </p:nvSpPr>
            <p:spPr>
              <a:xfrm>
                <a:off x="6799414" y="848478"/>
                <a:ext cx="1133515" cy="94693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026913" y="1183784"/>
              <a:ext cx="696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LSTM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8063" y="1137279"/>
              <a:ext cx="696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LSTM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438382" y="2343053"/>
            <a:ext cx="6494547" cy="970050"/>
            <a:chOff x="1438382" y="848478"/>
            <a:chExt cx="6494547" cy="970050"/>
          </a:xfrm>
        </p:grpSpPr>
        <p:grpSp>
          <p:nvGrpSpPr>
            <p:cNvPr id="46" name="Group 45"/>
            <p:cNvGrpSpPr/>
            <p:nvPr/>
          </p:nvGrpSpPr>
          <p:grpSpPr>
            <a:xfrm>
              <a:off x="1438382" y="848478"/>
              <a:ext cx="6494547" cy="970050"/>
              <a:chOff x="1438382" y="848478"/>
              <a:chExt cx="6494547" cy="97005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438382" y="871594"/>
                <a:ext cx="2561621" cy="946934"/>
                <a:chOff x="1438382" y="871594"/>
                <a:chExt cx="2561621" cy="946934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438382" y="1027417"/>
                  <a:ext cx="534259" cy="654125"/>
                  <a:chOff x="1438382" y="1592494"/>
                  <a:chExt cx="534259" cy="654125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1438382" y="1592494"/>
                    <a:ext cx="339047" cy="54453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1518864" y="1642154"/>
                    <a:ext cx="339047" cy="54453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1633594" y="1702088"/>
                    <a:ext cx="339047" cy="54453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2147299" y="1349342"/>
                  <a:ext cx="606175" cy="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ounded Rectangle 55"/>
                <p:cNvSpPr/>
                <p:nvPr/>
              </p:nvSpPr>
              <p:spPr>
                <a:xfrm>
                  <a:off x="2845939" y="871594"/>
                  <a:ext cx="1133515" cy="946934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2866488" y="1166657"/>
                  <a:ext cx="1133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mtClean="0"/>
                    <a:t>Word2vec</a:t>
                  </a:r>
                  <a:endParaRPr lang="en-US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4138774" y="1321945"/>
                <a:ext cx="606175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ounded Rectangle 50"/>
              <p:cNvSpPr/>
              <p:nvPr/>
            </p:nvSpPr>
            <p:spPr>
              <a:xfrm>
                <a:off x="4852752" y="871594"/>
                <a:ext cx="1133515" cy="94693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6085436" y="1319377"/>
                <a:ext cx="606175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ounded Rectangle 52"/>
              <p:cNvSpPr/>
              <p:nvPr/>
            </p:nvSpPr>
            <p:spPr>
              <a:xfrm>
                <a:off x="6799414" y="848478"/>
                <a:ext cx="1133515" cy="94693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026913" y="1183784"/>
              <a:ext cx="696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LSTM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18063" y="1137279"/>
              <a:ext cx="696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LSTM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69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66463" y="462268"/>
            <a:ext cx="4634242" cy="1388909"/>
            <a:chOff x="1366463" y="462268"/>
            <a:chExt cx="4634242" cy="1388909"/>
          </a:xfrm>
        </p:grpSpPr>
        <p:grpSp>
          <p:nvGrpSpPr>
            <p:cNvPr id="44" name="Group 43"/>
            <p:cNvGrpSpPr/>
            <p:nvPr/>
          </p:nvGrpSpPr>
          <p:grpSpPr>
            <a:xfrm>
              <a:off x="1366463" y="904243"/>
              <a:ext cx="4634242" cy="946934"/>
              <a:chOff x="1438382" y="871594"/>
              <a:chExt cx="4634242" cy="946934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438382" y="871594"/>
                <a:ext cx="4634242" cy="946934"/>
                <a:chOff x="1438382" y="871594"/>
                <a:chExt cx="4634242" cy="946934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438382" y="1027417"/>
                  <a:ext cx="1315092" cy="654125"/>
                  <a:chOff x="1438382" y="1027417"/>
                  <a:chExt cx="1315092" cy="654125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438382" y="1027417"/>
                    <a:ext cx="534259" cy="654125"/>
                    <a:chOff x="1438382" y="1592494"/>
                    <a:chExt cx="534259" cy="65412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1438382" y="1592494"/>
                      <a:ext cx="339047" cy="54453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1518864" y="1642154"/>
                      <a:ext cx="339047" cy="54453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1633594" y="1702088"/>
                      <a:ext cx="339047" cy="54453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2147299" y="1349342"/>
                    <a:ext cx="606175" cy="0"/>
                  </a:xfrm>
                  <a:prstGeom prst="straightConnector1">
                    <a:avLst/>
                  </a:prstGeom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Rounded Rectangle 24"/>
                <p:cNvSpPr/>
                <p:nvPr/>
              </p:nvSpPr>
              <p:spPr>
                <a:xfrm>
                  <a:off x="2890392" y="871594"/>
                  <a:ext cx="1133515" cy="946934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4208690" y="1350703"/>
                  <a:ext cx="606175" cy="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ounded Rectangle 26"/>
                <p:cNvSpPr/>
                <p:nvPr/>
              </p:nvSpPr>
              <p:spPr>
                <a:xfrm>
                  <a:off x="4939109" y="871594"/>
                  <a:ext cx="1133515" cy="946934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3096903" y="1170200"/>
                <a:ext cx="696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LSTM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36870" y="1160395"/>
                <a:ext cx="696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LSTM</a:t>
                </a:r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>
              <a:off x="2227779" y="904243"/>
              <a:ext cx="489735" cy="2054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1366463" y="462268"/>
              <a:ext cx="9316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keywords/</a:t>
              </a:r>
            </a:p>
            <a:p>
              <a:r>
                <a:rPr lang="en-US" sz="1200" dirty="0" smtClean="0"/>
                <a:t>annotations</a:t>
              </a:r>
              <a:endParaRPr lang="en-US" sz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66463" y="1943058"/>
            <a:ext cx="4634242" cy="1388909"/>
            <a:chOff x="1366463" y="462268"/>
            <a:chExt cx="4634242" cy="1388909"/>
          </a:xfrm>
        </p:grpSpPr>
        <p:grpSp>
          <p:nvGrpSpPr>
            <p:cNvPr id="39" name="Group 38"/>
            <p:cNvGrpSpPr/>
            <p:nvPr/>
          </p:nvGrpSpPr>
          <p:grpSpPr>
            <a:xfrm>
              <a:off x="1366463" y="904243"/>
              <a:ext cx="4634242" cy="946934"/>
              <a:chOff x="1438382" y="871594"/>
              <a:chExt cx="4634242" cy="946934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438382" y="871594"/>
                <a:ext cx="4634242" cy="946934"/>
                <a:chOff x="1438382" y="871594"/>
                <a:chExt cx="4634242" cy="946934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1438382" y="1027417"/>
                  <a:ext cx="1315092" cy="654125"/>
                  <a:chOff x="1438382" y="1027417"/>
                  <a:chExt cx="1315092" cy="654125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38382" y="1027417"/>
                    <a:ext cx="534259" cy="654125"/>
                    <a:chOff x="1438382" y="1592494"/>
                    <a:chExt cx="534259" cy="654125"/>
                  </a:xfrm>
                </p:grpSpPr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1438382" y="1592494"/>
                      <a:ext cx="339047" cy="54453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1518864" y="1642154"/>
                      <a:ext cx="339047" cy="54453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1633594" y="1702088"/>
                      <a:ext cx="339047" cy="54453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7" name="Straight Arrow Connector 66"/>
                  <p:cNvCxnSpPr/>
                  <p:nvPr/>
                </p:nvCxnSpPr>
                <p:spPr>
                  <a:xfrm>
                    <a:off x="2147299" y="1349342"/>
                    <a:ext cx="606175" cy="0"/>
                  </a:xfrm>
                  <a:prstGeom prst="straightConnector1">
                    <a:avLst/>
                  </a:prstGeom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Rounded Rectangle 62"/>
                <p:cNvSpPr/>
                <p:nvPr/>
              </p:nvSpPr>
              <p:spPr>
                <a:xfrm>
                  <a:off x="2890392" y="871594"/>
                  <a:ext cx="1133515" cy="946934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4208690" y="1350703"/>
                  <a:ext cx="606175" cy="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ounded Rectangle 64"/>
                <p:cNvSpPr/>
                <p:nvPr/>
              </p:nvSpPr>
              <p:spPr>
                <a:xfrm>
                  <a:off x="4939109" y="871594"/>
                  <a:ext cx="1133515" cy="946934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3096903" y="1170200"/>
                <a:ext cx="696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LSTM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36870" y="1160395"/>
                <a:ext cx="696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LSTM</a:t>
                </a:r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2227779" y="904243"/>
              <a:ext cx="489735" cy="2054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366463" y="462268"/>
              <a:ext cx="9316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keywords/</a:t>
              </a:r>
            </a:p>
            <a:p>
              <a:r>
                <a:rPr lang="en-US" sz="1200" dirty="0" smtClean="0"/>
                <a:t>annotations</a:t>
              </a:r>
              <a:endParaRPr lang="en-US" sz="12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366463" y="4318927"/>
            <a:ext cx="4634242" cy="1388909"/>
            <a:chOff x="1366463" y="462268"/>
            <a:chExt cx="4634242" cy="1388909"/>
          </a:xfrm>
        </p:grpSpPr>
        <p:grpSp>
          <p:nvGrpSpPr>
            <p:cNvPr id="72" name="Group 71"/>
            <p:cNvGrpSpPr/>
            <p:nvPr/>
          </p:nvGrpSpPr>
          <p:grpSpPr>
            <a:xfrm>
              <a:off x="1366463" y="904243"/>
              <a:ext cx="4634242" cy="946934"/>
              <a:chOff x="1438382" y="871594"/>
              <a:chExt cx="4634242" cy="946934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1438382" y="871594"/>
                <a:ext cx="4634242" cy="946934"/>
                <a:chOff x="1438382" y="871594"/>
                <a:chExt cx="4634242" cy="946934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1438382" y="1027417"/>
                  <a:ext cx="1315092" cy="654125"/>
                  <a:chOff x="1438382" y="1027417"/>
                  <a:chExt cx="1315092" cy="654125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438382" y="1027417"/>
                    <a:ext cx="534259" cy="654125"/>
                    <a:chOff x="1438382" y="1592494"/>
                    <a:chExt cx="534259" cy="654125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438382" y="1592494"/>
                      <a:ext cx="339047" cy="54453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518864" y="1642154"/>
                      <a:ext cx="339047" cy="54453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633594" y="1702088"/>
                      <a:ext cx="339047" cy="54453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83" name="Straight Arrow Connector 82"/>
                  <p:cNvCxnSpPr/>
                  <p:nvPr/>
                </p:nvCxnSpPr>
                <p:spPr>
                  <a:xfrm>
                    <a:off x="2147299" y="1349342"/>
                    <a:ext cx="606175" cy="0"/>
                  </a:xfrm>
                  <a:prstGeom prst="straightConnector1">
                    <a:avLst/>
                  </a:prstGeom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Rounded Rectangle 78"/>
                <p:cNvSpPr/>
                <p:nvPr/>
              </p:nvSpPr>
              <p:spPr>
                <a:xfrm>
                  <a:off x="2890392" y="871594"/>
                  <a:ext cx="1133515" cy="946934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4208690" y="1350703"/>
                  <a:ext cx="606175" cy="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ounded Rectangle 80"/>
                <p:cNvSpPr/>
                <p:nvPr/>
              </p:nvSpPr>
              <p:spPr>
                <a:xfrm>
                  <a:off x="4939109" y="871594"/>
                  <a:ext cx="1133515" cy="946934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3096903" y="1170200"/>
                <a:ext cx="696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LSTM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136870" y="1160395"/>
                <a:ext cx="696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LSTM</a:t>
                </a:r>
              </a:p>
            </p:txBody>
          </p:sp>
        </p:grpSp>
        <p:cxnSp>
          <p:nvCxnSpPr>
            <p:cNvPr id="73" name="Straight Arrow Connector 72"/>
            <p:cNvCxnSpPr/>
            <p:nvPr/>
          </p:nvCxnSpPr>
          <p:spPr>
            <a:xfrm>
              <a:off x="2227779" y="904243"/>
              <a:ext cx="489735" cy="2054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366463" y="462268"/>
              <a:ext cx="9316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keywords/</a:t>
              </a:r>
            </a:p>
            <a:p>
              <a:r>
                <a:rPr lang="en-US" sz="1200" dirty="0" smtClean="0"/>
                <a:t>annotations</a:t>
              </a:r>
              <a:endParaRPr lang="en-US" sz="1200" dirty="0"/>
            </a:p>
          </p:txBody>
        </p:sp>
      </p:grpSp>
      <p:sp>
        <p:nvSpPr>
          <p:cNvPr id="5" name="TextBox 4"/>
          <p:cNvSpPr txBox="1"/>
          <p:nvPr/>
        </p:nvSpPr>
        <p:spPr>
          <a:xfrm rot="5400000">
            <a:off x="5294928" y="378482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smtClean="0"/>
              <a:t>…</a:t>
            </a:r>
            <a:endParaRPr lang="en-US" sz="2800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3243024" y="376859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smtClean="0"/>
              <a:t>…</a:t>
            </a:r>
            <a:endParaRPr lang="en-US" sz="2800" dirty="0"/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5412770" y="1932784"/>
            <a:ext cx="289" cy="41816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5412481" y="3411686"/>
            <a:ext cx="289" cy="41816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408692" y="4335615"/>
            <a:ext cx="289" cy="41816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146897" y="5298584"/>
            <a:ext cx="1661466" cy="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9900" y="505950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94" name="TextBox 93"/>
          <p:cNvSpPr txBox="1"/>
          <p:nvPr/>
        </p:nvSpPr>
        <p:spPr>
          <a:xfrm>
            <a:off x="623532" y="2705019"/>
            <a:ext cx="61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t-l+2</a:t>
            </a:r>
            <a:endParaRPr lang="en-US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673570" y="1193044"/>
            <a:ext cx="61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t-l+1</a:t>
            </a:r>
            <a:endParaRPr lang="en-US" i="1" dirty="0"/>
          </a:p>
        </p:txBody>
      </p:sp>
      <p:sp>
        <p:nvSpPr>
          <p:cNvPr id="17" name="Left Brace 16"/>
          <p:cNvSpPr/>
          <p:nvPr/>
        </p:nvSpPr>
        <p:spPr>
          <a:xfrm>
            <a:off x="317900" y="1393976"/>
            <a:ext cx="340383" cy="39046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0658" y="314730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954555" y="5113917"/>
            <a:ext cx="16482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Event/No event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517049" y="558115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 + 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9842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5294928" y="378482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smtClean="0"/>
              <a:t>…</a:t>
            </a:r>
            <a:endParaRPr lang="en-US" sz="2800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3243024" y="376859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smtClean="0"/>
              <a:t>…</a:t>
            </a:r>
            <a:endParaRPr lang="en-US" sz="2800" dirty="0"/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7606276" y="1930896"/>
            <a:ext cx="289" cy="41816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7610761" y="3496085"/>
            <a:ext cx="289" cy="41816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640566" y="5298583"/>
            <a:ext cx="955497" cy="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9900" y="505950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</a:t>
            </a:r>
            <a:endParaRPr lang="en-US" i="1" dirty="0"/>
          </a:p>
        </p:txBody>
      </p:sp>
      <p:sp>
        <p:nvSpPr>
          <p:cNvPr id="94" name="TextBox 93"/>
          <p:cNvSpPr txBox="1"/>
          <p:nvPr/>
        </p:nvSpPr>
        <p:spPr>
          <a:xfrm>
            <a:off x="623532" y="2705019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t-h+2</a:t>
            </a:r>
            <a:endParaRPr lang="en-US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673570" y="1193044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t-h+1</a:t>
            </a:r>
            <a:endParaRPr lang="en-US" i="1" dirty="0"/>
          </a:p>
        </p:txBody>
      </p:sp>
      <p:sp>
        <p:nvSpPr>
          <p:cNvPr id="17" name="Left Brace 16"/>
          <p:cNvSpPr/>
          <p:nvPr/>
        </p:nvSpPr>
        <p:spPr>
          <a:xfrm>
            <a:off x="317900" y="1393976"/>
            <a:ext cx="340383" cy="39046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0658" y="31473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9742255" y="5113917"/>
            <a:ext cx="16482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Event/No event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0304749" y="558115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 + k</a:t>
            </a:r>
            <a:endParaRPr lang="en-US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66463" y="904243"/>
            <a:ext cx="6791812" cy="966661"/>
            <a:chOff x="1366463" y="904243"/>
            <a:chExt cx="6791812" cy="966661"/>
          </a:xfrm>
        </p:grpSpPr>
        <p:grpSp>
          <p:nvGrpSpPr>
            <p:cNvPr id="15" name="Group 14"/>
            <p:cNvGrpSpPr/>
            <p:nvPr/>
          </p:nvGrpSpPr>
          <p:grpSpPr>
            <a:xfrm>
              <a:off x="1366463" y="1060066"/>
              <a:ext cx="1315092" cy="654125"/>
              <a:chOff x="1438382" y="1027417"/>
              <a:chExt cx="1315092" cy="65412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438382" y="1027417"/>
                <a:ext cx="534259" cy="654125"/>
                <a:chOff x="1438382" y="1592494"/>
                <a:chExt cx="534259" cy="654125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438382" y="1592494"/>
                  <a:ext cx="339047" cy="54453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518864" y="1642154"/>
                  <a:ext cx="339047" cy="54453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633594" y="1702088"/>
                  <a:ext cx="339047" cy="54453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2147299" y="1349342"/>
                <a:ext cx="606175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>
              <a:off x="6222422" y="1383352"/>
              <a:ext cx="60617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4893850" y="904243"/>
              <a:ext cx="1133515" cy="946934"/>
              <a:chOff x="2818473" y="904243"/>
              <a:chExt cx="1133515" cy="94693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818473" y="904243"/>
                <a:ext cx="1133515" cy="94693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024984" y="1202849"/>
                <a:ext cx="696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LSTM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7024760" y="904243"/>
              <a:ext cx="1133515" cy="946934"/>
              <a:chOff x="4867190" y="904243"/>
              <a:chExt cx="1133515" cy="94693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867190" y="904243"/>
                <a:ext cx="1133515" cy="94693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064951" y="1193044"/>
                <a:ext cx="696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LSTM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777341" y="923970"/>
              <a:ext cx="1133515" cy="946934"/>
              <a:chOff x="2818473" y="904243"/>
              <a:chExt cx="1133515" cy="946934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2818473" y="904243"/>
                <a:ext cx="1133515" cy="94693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24984" y="1202849"/>
                <a:ext cx="886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Word2Vec/</a:t>
                </a:r>
              </a:p>
              <a:p>
                <a:r>
                  <a:rPr lang="en-US" sz="1200" dirty="0" smtClean="0"/>
                  <a:t>Glove</a:t>
                </a:r>
                <a:endParaRPr lang="en-US" sz="1200" dirty="0" smtClean="0"/>
              </a:p>
            </p:txBody>
          </p:sp>
        </p:grpSp>
        <p:cxnSp>
          <p:nvCxnSpPr>
            <p:cNvPr id="99" name="Straight Arrow Connector 98"/>
            <p:cNvCxnSpPr/>
            <p:nvPr/>
          </p:nvCxnSpPr>
          <p:spPr>
            <a:xfrm>
              <a:off x="4075127" y="1381991"/>
              <a:ext cx="60617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1366463" y="2392081"/>
            <a:ext cx="6791812" cy="966661"/>
            <a:chOff x="1366463" y="904243"/>
            <a:chExt cx="6791812" cy="966661"/>
          </a:xfrm>
        </p:grpSpPr>
        <p:grpSp>
          <p:nvGrpSpPr>
            <p:cNvPr id="101" name="Group 100"/>
            <p:cNvGrpSpPr/>
            <p:nvPr/>
          </p:nvGrpSpPr>
          <p:grpSpPr>
            <a:xfrm>
              <a:off x="1366463" y="1060066"/>
              <a:ext cx="1315092" cy="654125"/>
              <a:chOff x="1438382" y="1027417"/>
              <a:chExt cx="1315092" cy="654125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1438382" y="1027417"/>
                <a:ext cx="534259" cy="654125"/>
                <a:chOff x="1438382" y="1592494"/>
                <a:chExt cx="534259" cy="654125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1438382" y="1592494"/>
                  <a:ext cx="339047" cy="54453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1518864" y="1642154"/>
                  <a:ext cx="339047" cy="54453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1633594" y="1702088"/>
                  <a:ext cx="339047" cy="54453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4" name="Straight Arrow Connector 113"/>
              <p:cNvCxnSpPr/>
              <p:nvPr/>
            </p:nvCxnSpPr>
            <p:spPr>
              <a:xfrm>
                <a:off x="2147299" y="1349342"/>
                <a:ext cx="606175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Arrow Connector 101"/>
            <p:cNvCxnSpPr/>
            <p:nvPr/>
          </p:nvCxnSpPr>
          <p:spPr>
            <a:xfrm>
              <a:off x="6222422" y="1383352"/>
              <a:ext cx="60617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4893850" y="904243"/>
              <a:ext cx="1133515" cy="946934"/>
              <a:chOff x="2818473" y="904243"/>
              <a:chExt cx="1133515" cy="946934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2818473" y="904243"/>
                <a:ext cx="1133515" cy="94693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024984" y="1202849"/>
                <a:ext cx="696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LSTM</a:t>
                </a: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7024760" y="904243"/>
              <a:ext cx="1133515" cy="946934"/>
              <a:chOff x="4867190" y="904243"/>
              <a:chExt cx="1133515" cy="946934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4867190" y="904243"/>
                <a:ext cx="1133515" cy="94693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5064951" y="1193044"/>
                <a:ext cx="696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LSTM</a:t>
                </a: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777341" y="923970"/>
              <a:ext cx="1133515" cy="946934"/>
              <a:chOff x="2818473" y="904243"/>
              <a:chExt cx="1133515" cy="946934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2818473" y="904243"/>
                <a:ext cx="1133515" cy="94693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024984" y="1202849"/>
                <a:ext cx="886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Word2Vec/</a:t>
                </a:r>
              </a:p>
              <a:p>
                <a:r>
                  <a:rPr lang="en-US" sz="1200" dirty="0" smtClean="0"/>
                  <a:t>Glove</a:t>
                </a:r>
                <a:endParaRPr lang="en-US" sz="1200" dirty="0" smtClean="0"/>
              </a:p>
            </p:txBody>
          </p:sp>
        </p:grpSp>
        <p:cxnSp>
          <p:nvCxnSpPr>
            <p:cNvPr id="106" name="Straight Arrow Connector 105"/>
            <p:cNvCxnSpPr/>
            <p:nvPr/>
          </p:nvCxnSpPr>
          <p:spPr>
            <a:xfrm>
              <a:off x="4075127" y="1381991"/>
              <a:ext cx="60617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1366463" y="4753779"/>
            <a:ext cx="6791812" cy="966661"/>
            <a:chOff x="1366463" y="904243"/>
            <a:chExt cx="6791812" cy="966661"/>
          </a:xfrm>
        </p:grpSpPr>
        <p:grpSp>
          <p:nvGrpSpPr>
            <p:cNvPr id="119" name="Group 118"/>
            <p:cNvGrpSpPr/>
            <p:nvPr/>
          </p:nvGrpSpPr>
          <p:grpSpPr>
            <a:xfrm>
              <a:off x="1366463" y="1060066"/>
              <a:ext cx="1315092" cy="654125"/>
              <a:chOff x="1438382" y="1027417"/>
              <a:chExt cx="1315092" cy="654125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1438382" y="1027417"/>
                <a:ext cx="534259" cy="654125"/>
                <a:chOff x="1438382" y="1592494"/>
                <a:chExt cx="534259" cy="654125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1438382" y="1592494"/>
                  <a:ext cx="339047" cy="54453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1518864" y="1642154"/>
                  <a:ext cx="339047" cy="54453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1633594" y="1702088"/>
                  <a:ext cx="339047" cy="54453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2" name="Straight Arrow Connector 131"/>
              <p:cNvCxnSpPr/>
              <p:nvPr/>
            </p:nvCxnSpPr>
            <p:spPr>
              <a:xfrm>
                <a:off x="2147299" y="1349342"/>
                <a:ext cx="606175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Straight Arrow Connector 119"/>
            <p:cNvCxnSpPr/>
            <p:nvPr/>
          </p:nvCxnSpPr>
          <p:spPr>
            <a:xfrm>
              <a:off x="6222422" y="1383352"/>
              <a:ext cx="60617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4893850" y="904243"/>
              <a:ext cx="1133515" cy="946934"/>
              <a:chOff x="2818473" y="904243"/>
              <a:chExt cx="1133515" cy="946934"/>
            </a:xfrm>
          </p:grpSpPr>
          <p:sp>
            <p:nvSpPr>
              <p:cNvPr id="129" name="Rounded Rectangle 128"/>
              <p:cNvSpPr/>
              <p:nvPr/>
            </p:nvSpPr>
            <p:spPr>
              <a:xfrm>
                <a:off x="2818473" y="904243"/>
                <a:ext cx="1133515" cy="94693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024984" y="1202849"/>
                <a:ext cx="696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LSTM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7024760" y="904243"/>
              <a:ext cx="1133515" cy="946934"/>
              <a:chOff x="4867190" y="904243"/>
              <a:chExt cx="1133515" cy="946934"/>
            </a:xfrm>
          </p:grpSpPr>
          <p:sp>
            <p:nvSpPr>
              <p:cNvPr id="127" name="Rounded Rectangle 126"/>
              <p:cNvSpPr/>
              <p:nvPr/>
            </p:nvSpPr>
            <p:spPr>
              <a:xfrm>
                <a:off x="4867190" y="904243"/>
                <a:ext cx="1133515" cy="94693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064951" y="1193044"/>
                <a:ext cx="696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LSTM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777341" y="923970"/>
              <a:ext cx="1133515" cy="946934"/>
              <a:chOff x="2818473" y="904243"/>
              <a:chExt cx="1133515" cy="946934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2818473" y="904243"/>
                <a:ext cx="1133515" cy="94693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024984" y="1202849"/>
                <a:ext cx="886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Word2Vec/</a:t>
                </a:r>
              </a:p>
              <a:p>
                <a:r>
                  <a:rPr lang="en-US" sz="1200" dirty="0" smtClean="0"/>
                  <a:t>Glove</a:t>
                </a:r>
                <a:endParaRPr lang="en-US" sz="1200" dirty="0" smtClean="0"/>
              </a:p>
            </p:txBody>
          </p:sp>
        </p:grpSp>
        <p:cxnSp>
          <p:nvCxnSpPr>
            <p:cNvPr id="124" name="Straight Arrow Connector 123"/>
            <p:cNvCxnSpPr/>
            <p:nvPr/>
          </p:nvCxnSpPr>
          <p:spPr>
            <a:xfrm>
              <a:off x="4075127" y="1381991"/>
              <a:ext cx="60617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 rot="5400000">
            <a:off x="7494104" y="383487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smtClean="0"/>
              <a:t>…</a:t>
            </a:r>
            <a:endParaRPr lang="en-US" sz="2800" dirty="0"/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7611475" y="4335615"/>
            <a:ext cx="289" cy="41816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75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59</Words>
  <Application>Microsoft Macintosh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2017-08-16T19:25:52Z</dcterms:created>
  <dcterms:modified xsi:type="dcterms:W3CDTF">2017-08-23T19:55:56Z</dcterms:modified>
</cp:coreProperties>
</file>