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6256F-F9B4-4200-86F4-40EC32E44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383F4D-2CFA-4EB0-8A4E-1A62C0D21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36B56-AEE4-4F14-9A4C-32F0D780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4D323-1940-4B88-9673-A3373245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3DDAB9-F301-42FD-A319-47AC69BE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9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10758-A1C6-44E1-811C-C09243DE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F8E1D2-D1F0-4440-8A1F-503D93479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9235C6-DCA3-4F25-AEBB-F0C3CC0D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F5855B-C54C-4BB3-8BD2-5D70236F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511B5F-F994-4C87-B3EE-E109943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73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31453D-11DF-46D9-8123-B0CF6F74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DDE68C-562F-4D5A-A60D-2A37A0F1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70543-50F1-404C-9560-E6EC65B1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B576D5-F013-4571-AF0B-4BF5504B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4562D-91E7-4609-B083-A5B0DAF4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16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4A5CE-C4F6-4F2D-A223-B2764FAC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54AA8-8CAA-42A8-A372-DE5C56323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9C4A2-EF80-4D2F-B2D9-7231D8D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24A474-3091-4858-85E4-738C3C61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42B55-56BE-4F94-93C6-36EB511D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50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3B11C-2346-45D5-BE7F-ACEC1B18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14EB26-04AB-4E81-8FC9-BB4A8EAC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693C39-0E7D-4338-907F-DE5D9AC2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70B28-64A4-4966-9B55-C2C4405EA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09953-75EB-4059-892B-E47AF3F3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7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08D99-9ED4-4EE4-AAE6-B5B02A05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82C822-2E46-4A10-9EFB-38356FACF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F7C7BE-2938-49AB-A6F9-50CC1633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DA01A6-7FCA-40CD-87D3-3784CA01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411935-F009-4980-824B-1DA06B26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5F023B-D1C0-47EE-BEFF-668BC2FF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1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E7A41-148D-4199-B8DE-CF128163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FFAD52-E74F-4103-B70C-F5B0571B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90A8CF-BE60-4792-9421-2C978B33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57B09C-CCF8-4CE1-A63D-A45A4F87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1BA53D-D64B-449E-BD92-4ED77959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F37575-A7F7-40E6-95F8-831E3A39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8944CC-7931-4AC3-B54E-94E5DE48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2DC8C2-A56B-4FBC-9A64-385E0A3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43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959C0-FFCC-47D5-BC5B-06DCF794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DC0357-228E-4BAA-BBE6-BF670FC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E85269-7D76-4AE3-A58D-D401F073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1DBC7D-A6A6-4560-A7E3-E62018F7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15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603F06-23EB-416C-A038-C79D260E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8EDC53-9C8C-4DEA-9804-06ABEBB5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F33047-481E-4A51-97A4-163C458C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52A9C-2D11-4AEE-8FF2-43225991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4700FF-FFE6-4EFD-8633-360138CAA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D4FAA1-FA5A-47C3-AA6C-AFA40A98A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411731-EDB0-48DA-BF96-7513FBB6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0690A4-F44B-48B9-8616-BF0EC68F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DD876-FA92-4DEB-BAC9-B0BD6281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34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92675-29C0-4652-A067-4A9568F6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C2C826-CA53-4C77-9BA0-F299B9580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A1B38-97A7-4B30-A477-197C95CA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AAFFC2-B2E3-4FD8-9DB5-8DCF7470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2173-4FF7-456E-8A36-FD3AC87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85B72-CA73-45F5-836D-A22BEE8D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60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2419CB4-7464-4913-93F8-BA599BEE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E0E78-CB67-4DD0-B715-C43B8A8D6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79E06-5EF5-4792-BA98-948EFEE3D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4883-1841-46F2-9640-D9A959B2BBBF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482D1-FF59-4D27-9668-5DCC4B56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52F482-4456-49D3-9CE1-806D92BBE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7819-D475-4654-97A4-11844D38A4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70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75AB72E-4B0B-44B6-9479-D944A4952EC4}"/>
              </a:ext>
            </a:extLst>
          </p:cNvPr>
          <p:cNvGrpSpPr/>
          <p:nvPr/>
        </p:nvGrpSpPr>
        <p:grpSpPr>
          <a:xfrm>
            <a:off x="2990851" y="2354177"/>
            <a:ext cx="2595282" cy="2302869"/>
            <a:chOff x="2990851" y="2354177"/>
            <a:chExt cx="2595282" cy="2302869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559BA1F-63AB-4992-A606-D0BDFB2F69A8}"/>
                </a:ext>
              </a:extLst>
            </p:cNvPr>
            <p:cNvSpPr/>
            <p:nvPr/>
          </p:nvSpPr>
          <p:spPr>
            <a:xfrm>
              <a:off x="3281084" y="3573551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FA7CE4E-151E-4DDC-8B18-17B7E2F8A77B}"/>
                </a:ext>
              </a:extLst>
            </p:cNvPr>
            <p:cNvSpPr/>
            <p:nvPr/>
          </p:nvSpPr>
          <p:spPr>
            <a:xfrm>
              <a:off x="3251947" y="2645705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246D8C96-8D93-457F-9082-E2916F74C4B8}"/>
                </a:ext>
              </a:extLst>
            </p:cNvPr>
            <p:cNvSpPr/>
            <p:nvPr/>
          </p:nvSpPr>
          <p:spPr>
            <a:xfrm>
              <a:off x="4056530" y="3041689"/>
              <a:ext cx="463924" cy="46392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F0"/>
                </a:solidFill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346C3DBD-E7E1-4AD0-9E36-D80251326D4F}"/>
                </a:ext>
              </a:extLst>
            </p:cNvPr>
            <p:cNvSpPr/>
            <p:nvPr/>
          </p:nvSpPr>
          <p:spPr>
            <a:xfrm>
              <a:off x="4861113" y="2645705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1CE4E6F-17D4-491B-957E-D6A66440B748}"/>
                </a:ext>
              </a:extLst>
            </p:cNvPr>
            <p:cNvSpPr/>
            <p:nvPr/>
          </p:nvSpPr>
          <p:spPr>
            <a:xfrm>
              <a:off x="4861113" y="3573550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9E373CC8-64E5-44FB-B0F6-D9EB9A221EB8}"/>
                </a:ext>
              </a:extLst>
            </p:cNvPr>
            <p:cNvCxnSpPr>
              <a:cxnSpLocks/>
              <a:stCxn id="5" idx="6"/>
              <a:endCxn id="6" idx="1"/>
            </p:cNvCxnSpPr>
            <p:nvPr/>
          </p:nvCxnSpPr>
          <p:spPr>
            <a:xfrm>
              <a:off x="3715871" y="2877667"/>
              <a:ext cx="408599" cy="2319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A92185C-E660-4F02-B4E2-2DDFCD541B57}"/>
                </a:ext>
              </a:extLst>
            </p:cNvPr>
            <p:cNvCxnSpPr>
              <a:cxnSpLocks/>
              <a:stCxn id="4" idx="7"/>
              <a:endCxn id="6" idx="3"/>
            </p:cNvCxnSpPr>
            <p:nvPr/>
          </p:nvCxnSpPr>
          <p:spPr>
            <a:xfrm flipV="1">
              <a:off x="3677068" y="3437672"/>
              <a:ext cx="447402" cy="2038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C174EB5A-6D0E-4D89-8CD0-27CFB7B7E727}"/>
                </a:ext>
              </a:extLst>
            </p:cNvPr>
            <p:cNvCxnSpPr>
              <a:cxnSpLocks/>
              <a:stCxn id="7" idx="2"/>
              <a:endCxn id="6" idx="7"/>
            </p:cNvCxnSpPr>
            <p:nvPr/>
          </p:nvCxnSpPr>
          <p:spPr>
            <a:xfrm flipH="1">
              <a:off x="4452514" y="2877667"/>
              <a:ext cx="408599" cy="2319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59EA7D8-AA0D-4BF9-934E-E776874B7046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4452514" y="3437672"/>
              <a:ext cx="476539" cy="2038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5C07C43-B4E6-4F4A-AB67-73B2574D6051}"/>
                </a:ext>
              </a:extLst>
            </p:cNvPr>
            <p:cNvSpPr txBox="1"/>
            <p:nvPr/>
          </p:nvSpPr>
          <p:spPr>
            <a:xfrm>
              <a:off x="3213846" y="4182035"/>
              <a:ext cx="1848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00B0F0"/>
                  </a:solidFill>
                </a:rPr>
                <a:t>■ </a:t>
              </a:r>
              <a:r>
                <a:rPr lang="en-US" altLang="ja-JP" sz="1000" dirty="0"/>
                <a:t>Leader Node (LoRaWAN)</a:t>
              </a:r>
            </a:p>
            <a:p>
              <a:r>
                <a:rPr lang="ja-JP" altLang="en-US" sz="1000" b="1" dirty="0">
                  <a:solidFill>
                    <a:srgbClr val="0070C0"/>
                  </a:solidFill>
                </a:rPr>
                <a:t>■ </a:t>
              </a:r>
              <a:r>
                <a:rPr lang="en-US" altLang="ja-JP" sz="1000" dirty="0"/>
                <a:t>Member Node (BLE)</a:t>
              </a:r>
              <a:endParaRPr kumimoji="1" lang="ja-JP" altLang="en-US" sz="1000" dirty="0"/>
            </a:p>
          </p:txBody>
        </p: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990C0D4E-8CB9-4D60-8EB5-E10D8F2B3A29}"/>
                </a:ext>
              </a:extLst>
            </p:cNvPr>
            <p:cNvSpPr/>
            <p:nvPr/>
          </p:nvSpPr>
          <p:spPr>
            <a:xfrm>
              <a:off x="2990851" y="2354177"/>
              <a:ext cx="2595282" cy="230286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08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AD8F17B-DF25-4137-9C0C-CBB3DCBAA56D}"/>
              </a:ext>
            </a:extLst>
          </p:cNvPr>
          <p:cNvGrpSpPr/>
          <p:nvPr/>
        </p:nvGrpSpPr>
        <p:grpSpPr>
          <a:xfrm>
            <a:off x="3228022" y="2082243"/>
            <a:ext cx="2137876" cy="2625438"/>
            <a:chOff x="3228022" y="2082243"/>
            <a:chExt cx="2137876" cy="2625438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5C07C43-B4E6-4F4A-AB67-73B2574D6051}"/>
                </a:ext>
              </a:extLst>
            </p:cNvPr>
            <p:cNvSpPr txBox="1"/>
            <p:nvPr/>
          </p:nvSpPr>
          <p:spPr>
            <a:xfrm>
              <a:off x="3228022" y="4153683"/>
              <a:ext cx="21378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rgbClr val="00B0F0"/>
                  </a:solidFill>
                </a:rPr>
                <a:t>■ </a:t>
              </a:r>
              <a:r>
                <a:rPr lang="en-US" altLang="ja-JP" sz="1000" dirty="0"/>
                <a:t>Leader Node (LoRaWAN)</a:t>
              </a:r>
            </a:p>
            <a:p>
              <a:r>
                <a:rPr lang="ja-JP" altLang="en-US" sz="1000" b="1" dirty="0">
                  <a:solidFill>
                    <a:srgbClr val="0070C0"/>
                  </a:solidFill>
                </a:rPr>
                <a:t>■ </a:t>
              </a:r>
              <a:r>
                <a:rPr lang="en-US" altLang="ja-JP" sz="1000" dirty="0"/>
                <a:t>Member Node (BLE)</a:t>
              </a:r>
            </a:p>
            <a:p>
              <a:r>
                <a:rPr lang="ja-JP" altLang="en-US" sz="1000" dirty="0">
                  <a:solidFill>
                    <a:srgbClr val="FFC000"/>
                  </a:solidFill>
                </a:rPr>
                <a:t>■</a:t>
              </a:r>
              <a:r>
                <a:rPr lang="ja-JP" altLang="en-US" sz="1000" dirty="0">
                  <a:solidFill>
                    <a:srgbClr val="00B0F0"/>
                  </a:solidFill>
                </a:rPr>
                <a:t> </a:t>
              </a:r>
              <a:r>
                <a:rPr lang="en-US" altLang="ja-JP" sz="1000" dirty="0"/>
                <a:t>Gateway Node (LoRaWAN)</a:t>
              </a:r>
              <a:endParaRPr kumimoji="1" lang="ja-JP" altLang="en-US" sz="1000" dirty="0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A57199DC-2E95-4AEC-9687-6D27C8CFF4C9}"/>
                </a:ext>
              </a:extLst>
            </p:cNvPr>
            <p:cNvGrpSpPr/>
            <p:nvPr/>
          </p:nvGrpSpPr>
          <p:grpSpPr>
            <a:xfrm>
              <a:off x="3312901" y="2082243"/>
              <a:ext cx="1980318" cy="1939278"/>
              <a:chOff x="3312901" y="2082243"/>
              <a:chExt cx="1980318" cy="1939278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8559BA1F-63AB-4992-A606-D0BDFB2F69A8}"/>
                  </a:ext>
                </a:extLst>
              </p:cNvPr>
              <p:cNvSpPr/>
              <p:nvPr/>
            </p:nvSpPr>
            <p:spPr>
              <a:xfrm>
                <a:off x="3312901" y="3556800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EFA7CE4E-151E-4DDC-8B18-17B7E2F8A77B}"/>
                  </a:ext>
                </a:extLst>
              </p:cNvPr>
              <p:cNvSpPr/>
              <p:nvPr/>
            </p:nvSpPr>
            <p:spPr>
              <a:xfrm>
                <a:off x="3312901" y="2835278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46D8C96-8D93-457F-9082-E2916F74C4B8}"/>
                  </a:ext>
                </a:extLst>
              </p:cNvPr>
              <p:cNvSpPr/>
              <p:nvPr/>
            </p:nvSpPr>
            <p:spPr>
              <a:xfrm>
                <a:off x="4071098" y="3197038"/>
                <a:ext cx="463924" cy="463923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346C3DBD-E7E1-4AD0-9E36-D80251326D4F}"/>
                  </a:ext>
                </a:extLst>
              </p:cNvPr>
              <p:cNvSpPr/>
              <p:nvPr/>
            </p:nvSpPr>
            <p:spPr>
              <a:xfrm>
                <a:off x="4825219" y="2835278"/>
                <a:ext cx="468000" cy="46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C1CE4E6F-17D4-491B-957E-D6A66440B748}"/>
                  </a:ext>
                </a:extLst>
              </p:cNvPr>
              <p:cNvSpPr/>
              <p:nvPr/>
            </p:nvSpPr>
            <p:spPr>
              <a:xfrm>
                <a:off x="4824000" y="3557598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9E373CC8-64E5-44FB-B0F6-D9EB9A221EB8}"/>
                  </a:ext>
                </a:extLst>
              </p:cNvPr>
              <p:cNvCxnSpPr>
                <a:cxnSpLocks/>
                <a:stCxn id="5" idx="6"/>
                <a:endCxn id="6" idx="1"/>
              </p:cNvCxnSpPr>
              <p:nvPr/>
            </p:nvCxnSpPr>
            <p:spPr>
              <a:xfrm>
                <a:off x="3776825" y="3067240"/>
                <a:ext cx="362213" cy="1977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CA92185C-E660-4F02-B4E2-2DDFCD541B57}"/>
                  </a:ext>
                </a:extLst>
              </p:cNvPr>
              <p:cNvCxnSpPr>
                <a:cxnSpLocks/>
                <a:stCxn id="4" idx="6"/>
                <a:endCxn id="6" idx="3"/>
              </p:cNvCxnSpPr>
              <p:nvPr/>
            </p:nvCxnSpPr>
            <p:spPr>
              <a:xfrm flipV="1">
                <a:off x="3776825" y="3593021"/>
                <a:ext cx="362213" cy="1957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C174EB5A-6D0E-4D89-8CD0-27CFB7B7E727}"/>
                  </a:ext>
                </a:extLst>
              </p:cNvPr>
              <p:cNvCxnSpPr>
                <a:cxnSpLocks/>
                <a:stCxn id="7" idx="2"/>
                <a:endCxn id="6" idx="7"/>
              </p:cNvCxnSpPr>
              <p:nvPr/>
            </p:nvCxnSpPr>
            <p:spPr>
              <a:xfrm flipH="1">
                <a:off x="4467082" y="3069278"/>
                <a:ext cx="358137" cy="1957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059EA7D8-AA0D-4BF9-934E-E776874B7046}"/>
                  </a:ext>
                </a:extLst>
              </p:cNvPr>
              <p:cNvCxnSpPr>
                <a:cxnSpLocks/>
                <a:stCxn id="8" idx="2"/>
                <a:endCxn id="6" idx="5"/>
              </p:cNvCxnSpPr>
              <p:nvPr/>
            </p:nvCxnSpPr>
            <p:spPr>
              <a:xfrm flipH="1" flipV="1">
                <a:off x="4467082" y="3593021"/>
                <a:ext cx="356918" cy="19653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矢印コネクタ 30">
                <a:extLst>
                  <a:ext uri="{FF2B5EF4-FFF2-40B4-BE49-F238E27FC236}">
                    <a16:creationId xmlns:a16="http://schemas.microsoft.com/office/drawing/2014/main" id="{97F474BD-B843-4D45-8C52-E53D77C4772B}"/>
                  </a:ext>
                </a:extLst>
              </p:cNvPr>
              <p:cNvCxnSpPr>
                <a:cxnSpLocks/>
                <a:stCxn id="6" idx="0"/>
                <a:endCxn id="35" idx="4"/>
              </p:cNvCxnSpPr>
              <p:nvPr/>
            </p:nvCxnSpPr>
            <p:spPr>
              <a:xfrm flipV="1">
                <a:off x="4303060" y="2546166"/>
                <a:ext cx="1570" cy="65087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19CC331E-27CE-44C1-8056-C3CB08E21B03}"/>
                  </a:ext>
                </a:extLst>
              </p:cNvPr>
              <p:cNvSpPr/>
              <p:nvPr/>
            </p:nvSpPr>
            <p:spPr>
              <a:xfrm>
                <a:off x="4074238" y="2082243"/>
                <a:ext cx="460784" cy="463923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1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CB34128E-CA26-44C1-BCFB-FED9866C82DB}"/>
              </a:ext>
            </a:extLst>
          </p:cNvPr>
          <p:cNvGrpSpPr/>
          <p:nvPr/>
        </p:nvGrpSpPr>
        <p:grpSpPr>
          <a:xfrm>
            <a:off x="7113014" y="2801013"/>
            <a:ext cx="1080000" cy="1080000"/>
            <a:chOff x="7113014" y="2801013"/>
            <a:chExt cx="1080000" cy="1080000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950A9C5B-E6D7-4A93-9B5B-D37AFE178EEB}"/>
                </a:ext>
              </a:extLst>
            </p:cNvPr>
            <p:cNvSpPr/>
            <p:nvPr/>
          </p:nvSpPr>
          <p:spPr>
            <a:xfrm>
              <a:off x="7423891" y="3109628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85E55892-CB86-4D12-AC20-8C1B6B29A3CA}"/>
                </a:ext>
              </a:extLst>
            </p:cNvPr>
            <p:cNvSpPr/>
            <p:nvPr/>
          </p:nvSpPr>
          <p:spPr>
            <a:xfrm>
              <a:off x="7286677" y="2974676"/>
              <a:ext cx="720000" cy="7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F86335B-E5E7-4DC9-AE31-ABE7D1036FD3}"/>
                </a:ext>
              </a:extLst>
            </p:cNvPr>
            <p:cNvCxnSpPr>
              <a:cxnSpLocks/>
              <a:stCxn id="14" idx="0"/>
              <a:endCxn id="69" idx="0"/>
            </p:cNvCxnSpPr>
            <p:nvPr/>
          </p:nvCxnSpPr>
          <p:spPr>
            <a:xfrm flipH="1" flipV="1">
              <a:off x="7653014" y="2801013"/>
              <a:ext cx="2839" cy="30861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777D931-8A0A-4FE6-A840-CA976E907F68}"/>
                </a:ext>
              </a:extLst>
            </p:cNvPr>
            <p:cNvCxnSpPr>
              <a:cxnSpLocks/>
              <a:stCxn id="14" idx="7"/>
              <a:endCxn id="69" idx="7"/>
            </p:cNvCxnSpPr>
            <p:nvPr/>
          </p:nvCxnSpPr>
          <p:spPr>
            <a:xfrm flipV="1">
              <a:off x="7819875" y="2959175"/>
              <a:ext cx="214977" cy="218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FD2515C-F456-41AD-949E-34BED2C8C64B}"/>
                </a:ext>
              </a:extLst>
            </p:cNvPr>
            <p:cNvCxnSpPr>
              <a:cxnSpLocks/>
              <a:stCxn id="14" idx="6"/>
              <a:endCxn id="69" idx="6"/>
            </p:cNvCxnSpPr>
            <p:nvPr/>
          </p:nvCxnSpPr>
          <p:spPr>
            <a:xfrm flipV="1">
              <a:off x="7887815" y="3341013"/>
              <a:ext cx="305199" cy="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5385A9C0-2C70-47C5-B45D-0A8AA05B186A}"/>
                </a:ext>
              </a:extLst>
            </p:cNvPr>
            <p:cNvCxnSpPr>
              <a:cxnSpLocks/>
              <a:stCxn id="14" idx="1"/>
              <a:endCxn id="69" idx="1"/>
            </p:cNvCxnSpPr>
            <p:nvPr/>
          </p:nvCxnSpPr>
          <p:spPr>
            <a:xfrm flipH="1" flipV="1">
              <a:off x="7271176" y="2959175"/>
              <a:ext cx="220655" cy="2183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D1C82E4-C199-41B4-B5CC-D986A6F42C79}"/>
                </a:ext>
              </a:extLst>
            </p:cNvPr>
            <p:cNvCxnSpPr>
              <a:cxnSpLocks/>
              <a:stCxn id="14" idx="5"/>
              <a:endCxn id="69" idx="5"/>
            </p:cNvCxnSpPr>
            <p:nvPr/>
          </p:nvCxnSpPr>
          <p:spPr>
            <a:xfrm>
              <a:off x="7819875" y="3505611"/>
              <a:ext cx="214977" cy="217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67C79BBF-43FC-4801-A2CB-D0EF29405D31}"/>
                </a:ext>
              </a:extLst>
            </p:cNvPr>
            <p:cNvCxnSpPr>
              <a:cxnSpLocks/>
              <a:stCxn id="14" idx="4"/>
              <a:endCxn id="69" idx="4"/>
            </p:cNvCxnSpPr>
            <p:nvPr/>
          </p:nvCxnSpPr>
          <p:spPr>
            <a:xfrm flipH="1">
              <a:off x="7653014" y="3573551"/>
              <a:ext cx="2839" cy="3074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A686CB38-0E42-4BC8-8BC9-DDCA1E92E421}"/>
                </a:ext>
              </a:extLst>
            </p:cNvPr>
            <p:cNvSpPr/>
            <p:nvPr/>
          </p:nvSpPr>
          <p:spPr>
            <a:xfrm>
              <a:off x="7113014" y="2801013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FCBE2E43-6FD1-4679-ACBB-923259F6D166}"/>
                </a:ext>
              </a:extLst>
            </p:cNvPr>
            <p:cNvCxnSpPr>
              <a:cxnSpLocks/>
              <a:stCxn id="14" idx="3"/>
              <a:endCxn id="69" idx="3"/>
            </p:cNvCxnSpPr>
            <p:nvPr/>
          </p:nvCxnSpPr>
          <p:spPr>
            <a:xfrm flipH="1">
              <a:off x="7271176" y="3505611"/>
              <a:ext cx="220655" cy="2172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DE07970C-3EED-4121-A20D-D15AB357056D}"/>
                </a:ext>
              </a:extLst>
            </p:cNvPr>
            <p:cNvCxnSpPr>
              <a:cxnSpLocks/>
              <a:stCxn id="14" idx="2"/>
              <a:endCxn id="69" idx="2"/>
            </p:cNvCxnSpPr>
            <p:nvPr/>
          </p:nvCxnSpPr>
          <p:spPr>
            <a:xfrm flipH="1" flipV="1">
              <a:off x="7113014" y="3341013"/>
              <a:ext cx="310877" cy="5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963B64D1-7FBA-4122-9BAE-B3362B5D4691}"/>
              </a:ext>
            </a:extLst>
          </p:cNvPr>
          <p:cNvGrpSpPr/>
          <p:nvPr/>
        </p:nvGrpSpPr>
        <p:grpSpPr>
          <a:xfrm>
            <a:off x="8733014" y="2782442"/>
            <a:ext cx="1080000" cy="1080000"/>
            <a:chOff x="8733014" y="2782442"/>
            <a:chExt cx="1080000" cy="1080000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D52A8DB4-0A35-4A85-98BE-1EA92DDFE0FB}"/>
                </a:ext>
              </a:extLst>
            </p:cNvPr>
            <p:cNvSpPr/>
            <p:nvPr/>
          </p:nvSpPr>
          <p:spPr>
            <a:xfrm>
              <a:off x="9043891" y="3091057"/>
              <a:ext cx="463924" cy="46392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楕円 133">
              <a:extLst>
                <a:ext uri="{FF2B5EF4-FFF2-40B4-BE49-F238E27FC236}">
                  <a16:creationId xmlns:a16="http://schemas.microsoft.com/office/drawing/2014/main" id="{981BB1BF-C23C-450B-BCB7-1A99AB9A1872}"/>
                </a:ext>
              </a:extLst>
            </p:cNvPr>
            <p:cNvSpPr/>
            <p:nvPr/>
          </p:nvSpPr>
          <p:spPr>
            <a:xfrm>
              <a:off x="8906677" y="2956105"/>
              <a:ext cx="720000" cy="72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F1B64E7E-5CB4-40E8-AA53-A65541D3CF51}"/>
                </a:ext>
              </a:extLst>
            </p:cNvPr>
            <p:cNvSpPr/>
            <p:nvPr/>
          </p:nvSpPr>
          <p:spPr>
            <a:xfrm>
              <a:off x="8733014" y="2782442"/>
              <a:ext cx="1080000" cy="10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E3330AFB-7751-4842-B6E8-137258514E3E}"/>
              </a:ext>
            </a:extLst>
          </p:cNvPr>
          <p:cNvGrpSpPr/>
          <p:nvPr/>
        </p:nvGrpSpPr>
        <p:grpSpPr>
          <a:xfrm>
            <a:off x="2889178" y="2201326"/>
            <a:ext cx="2390192" cy="2380819"/>
            <a:chOff x="2889178" y="2201326"/>
            <a:chExt cx="2390192" cy="2380819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85C07C43-B4E6-4F4A-AB67-73B2574D6051}"/>
                </a:ext>
              </a:extLst>
            </p:cNvPr>
            <p:cNvSpPr txBox="1"/>
            <p:nvPr/>
          </p:nvSpPr>
          <p:spPr>
            <a:xfrm>
              <a:off x="3213846" y="4182035"/>
              <a:ext cx="18489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>
                  <a:solidFill>
                    <a:schemeClr val="accent1"/>
                  </a:solidFill>
                </a:rPr>
                <a:t>■</a:t>
              </a:r>
              <a:r>
                <a:rPr lang="ja-JP" altLang="en-US" sz="1000" dirty="0"/>
                <a:t> 全ノードが</a:t>
              </a:r>
              <a:br>
                <a:rPr lang="en-US" altLang="ja-JP" sz="1000" dirty="0"/>
              </a:br>
              <a:r>
                <a:rPr lang="ja-JP" altLang="en-US" sz="1000" dirty="0"/>
                <a:t>アドバタイズパケットを送信</a:t>
              </a:r>
              <a:endParaRPr kumimoji="1" lang="ja-JP" altLang="en-US" sz="1000" dirty="0"/>
            </a:p>
          </p:txBody>
        </p: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A7FC121-88A6-452F-821C-384AD00589E1}"/>
                </a:ext>
              </a:extLst>
            </p:cNvPr>
            <p:cNvGrpSpPr/>
            <p:nvPr/>
          </p:nvGrpSpPr>
          <p:grpSpPr>
            <a:xfrm>
              <a:off x="3263488" y="3573551"/>
              <a:ext cx="540000" cy="540000"/>
              <a:chOff x="8733014" y="2782442"/>
              <a:chExt cx="1080000" cy="1080000"/>
            </a:xfrm>
          </p:grpSpPr>
          <p:sp>
            <p:nvSpPr>
              <p:cNvPr id="146" name="楕円 145">
                <a:extLst>
                  <a:ext uri="{FF2B5EF4-FFF2-40B4-BE49-F238E27FC236}">
                    <a16:creationId xmlns:a16="http://schemas.microsoft.com/office/drawing/2014/main" id="{CB2989A1-9727-4DBF-9F01-8CF3D812555B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E4EA6D14-AB33-4FEC-980F-F2E8BEF72673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0C80FE8A-D0DF-493F-A031-3317C92CC159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4DA2D378-A89E-48A6-A2BD-EC1447CFA923}"/>
                </a:ext>
              </a:extLst>
            </p:cNvPr>
            <p:cNvGrpSpPr/>
            <p:nvPr/>
          </p:nvGrpSpPr>
          <p:grpSpPr>
            <a:xfrm>
              <a:off x="3796663" y="3082551"/>
              <a:ext cx="540000" cy="540000"/>
              <a:chOff x="8733014" y="2782442"/>
              <a:chExt cx="1080000" cy="1080000"/>
            </a:xfrm>
          </p:grpSpPr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12780D52-C253-47B8-9D6A-92AAE96E984C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17E50A12-9D71-4B28-9EA0-71253C21FC9A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C4C355A4-6227-4E1E-87D2-F99BD46D0245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66DE56A-7CAE-40CF-B7F7-0F02A405F444}"/>
                </a:ext>
              </a:extLst>
            </p:cNvPr>
            <p:cNvGrpSpPr/>
            <p:nvPr/>
          </p:nvGrpSpPr>
          <p:grpSpPr>
            <a:xfrm>
              <a:off x="4150041" y="3622551"/>
              <a:ext cx="540000" cy="540000"/>
              <a:chOff x="8733014" y="2782442"/>
              <a:chExt cx="1080000" cy="1080000"/>
            </a:xfrm>
          </p:grpSpPr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8A75F109-897B-4385-8023-31F3F9CFADC7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0EF3C5DB-C431-437C-9081-1150712A0B1D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1EAF0869-6984-403B-8019-D6D4115DD914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F5C74637-6611-4655-ACC1-FD2B9466CA68}"/>
                </a:ext>
              </a:extLst>
            </p:cNvPr>
            <p:cNvGrpSpPr/>
            <p:nvPr/>
          </p:nvGrpSpPr>
          <p:grpSpPr>
            <a:xfrm>
              <a:off x="4537442" y="2981094"/>
              <a:ext cx="540000" cy="540000"/>
              <a:chOff x="8733014" y="2782442"/>
              <a:chExt cx="1080000" cy="1080000"/>
            </a:xfrm>
          </p:grpSpPr>
          <p:sp>
            <p:nvSpPr>
              <p:cNvPr id="158" name="楕円 157">
                <a:extLst>
                  <a:ext uri="{FF2B5EF4-FFF2-40B4-BE49-F238E27FC236}">
                    <a16:creationId xmlns:a16="http://schemas.microsoft.com/office/drawing/2014/main" id="{C59779E2-39A0-4C25-A6CA-1837DC38F592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楕円 158">
                <a:extLst>
                  <a:ext uri="{FF2B5EF4-FFF2-40B4-BE49-F238E27FC236}">
                    <a16:creationId xmlns:a16="http://schemas.microsoft.com/office/drawing/2014/main" id="{FFCA7F37-6F5C-42E8-8B0D-A0359340BB12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3FAF43C3-C89A-45DF-BD4B-24D233591B27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59AF89B1-AD80-401D-91D1-03CAF46B0CBA}"/>
                </a:ext>
              </a:extLst>
            </p:cNvPr>
            <p:cNvGrpSpPr/>
            <p:nvPr/>
          </p:nvGrpSpPr>
          <p:grpSpPr>
            <a:xfrm>
              <a:off x="3188862" y="2797926"/>
              <a:ext cx="540000" cy="540000"/>
              <a:chOff x="8733014" y="2782442"/>
              <a:chExt cx="1080000" cy="1080000"/>
            </a:xfrm>
          </p:grpSpPr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1F4F64CB-2514-4731-BFF8-27FF5F426048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065262E2-B46C-4DB5-8CEF-18A273D9C54C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0AA4B49B-9AA9-4139-985A-4E62D8A5BA3E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5" name="グループ化 164">
              <a:extLst>
                <a:ext uri="{FF2B5EF4-FFF2-40B4-BE49-F238E27FC236}">
                  <a16:creationId xmlns:a16="http://schemas.microsoft.com/office/drawing/2014/main" id="{20BCB841-27A0-4DA3-9EDE-010DDB38FA9F}"/>
                </a:ext>
              </a:extLst>
            </p:cNvPr>
            <p:cNvGrpSpPr/>
            <p:nvPr/>
          </p:nvGrpSpPr>
          <p:grpSpPr>
            <a:xfrm>
              <a:off x="3997442" y="2429219"/>
              <a:ext cx="540000" cy="540000"/>
              <a:chOff x="8733014" y="2782442"/>
              <a:chExt cx="1080000" cy="1080000"/>
            </a:xfrm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B962F3FB-AF30-4339-BFC0-EC3756B2CE10}"/>
                  </a:ext>
                </a:extLst>
              </p:cNvPr>
              <p:cNvSpPr/>
              <p:nvPr/>
            </p:nvSpPr>
            <p:spPr>
              <a:xfrm>
                <a:off x="9043891" y="3091057"/>
                <a:ext cx="463924" cy="4639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>
                <a:extLst>
                  <a:ext uri="{FF2B5EF4-FFF2-40B4-BE49-F238E27FC236}">
                    <a16:creationId xmlns:a16="http://schemas.microsoft.com/office/drawing/2014/main" id="{38F1DB6B-7809-4010-82E3-0F88D0FC2087}"/>
                  </a:ext>
                </a:extLst>
              </p:cNvPr>
              <p:cNvSpPr/>
              <p:nvPr/>
            </p:nvSpPr>
            <p:spPr>
              <a:xfrm>
                <a:off x="8906677" y="2956105"/>
                <a:ext cx="720000" cy="72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楕円 167">
                <a:extLst>
                  <a:ext uri="{FF2B5EF4-FFF2-40B4-BE49-F238E27FC236}">
                    <a16:creationId xmlns:a16="http://schemas.microsoft.com/office/drawing/2014/main" id="{FA4149F6-4212-4B17-BE04-C94316F53451}"/>
                  </a:ext>
                </a:extLst>
              </p:cNvPr>
              <p:cNvSpPr/>
              <p:nvPr/>
            </p:nvSpPr>
            <p:spPr>
              <a:xfrm>
                <a:off x="8733014" y="2782442"/>
                <a:ext cx="1080000" cy="10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69" name="四角形: 角を丸くする 168">
              <a:extLst>
                <a:ext uri="{FF2B5EF4-FFF2-40B4-BE49-F238E27FC236}">
                  <a16:creationId xmlns:a16="http://schemas.microsoft.com/office/drawing/2014/main" id="{4B778130-B155-4AF2-A9BE-F04C9B4E6383}"/>
                </a:ext>
              </a:extLst>
            </p:cNvPr>
            <p:cNvSpPr/>
            <p:nvPr/>
          </p:nvSpPr>
          <p:spPr>
            <a:xfrm>
              <a:off x="2889178" y="2201326"/>
              <a:ext cx="2390192" cy="23320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4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4010A30-5934-41C1-A8DC-F3967287CF6A}"/>
                  </a:ext>
                </a:extLst>
              </p:cNvPr>
              <p:cNvSpPr txBox="1"/>
              <p:nvPr/>
            </p:nvSpPr>
            <p:spPr>
              <a:xfrm>
                <a:off x="1777074" y="1089131"/>
                <a:ext cx="14644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4010A30-5934-41C1-A8DC-F3967287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74" y="1089131"/>
                <a:ext cx="146447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6B64A19A-F3E0-495B-AFDC-823D457F97A1}"/>
                  </a:ext>
                </a:extLst>
              </p:cNvPr>
              <p:cNvSpPr txBox="1"/>
              <p:nvPr/>
            </p:nvSpPr>
            <p:spPr>
              <a:xfrm>
                <a:off x="1777074" y="2873270"/>
                <a:ext cx="7702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𝑐𝑜𝑛𝑛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6B64A19A-F3E0-495B-AFDC-823D457F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74" y="2873270"/>
                <a:ext cx="77027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40391D4-0447-455A-95B3-E119F6E66726}"/>
                  </a:ext>
                </a:extLst>
              </p:cNvPr>
              <p:cNvSpPr txBox="1"/>
              <p:nvPr/>
            </p:nvSpPr>
            <p:spPr>
              <a:xfrm>
                <a:off x="1777074" y="3667354"/>
                <a:ext cx="780951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1072</m:t>
                    </m:r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𝑚𝑊</m:t>
                    </m:r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3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6.6</m:t>
                    </m:r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𝑚𝑊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(5.1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𝑚𝑊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3600" b="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40391D4-0447-455A-95B3-E119F6E6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74" y="3667354"/>
                <a:ext cx="780951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745619-15D3-4A9C-87B2-AF6DAE073009}"/>
                  </a:ext>
                </a:extLst>
              </p:cNvPr>
              <p:cNvSpPr txBox="1"/>
              <p:nvPr/>
            </p:nvSpPr>
            <p:spPr>
              <a:xfrm>
                <a:off x="1777074" y="1883215"/>
                <a:ext cx="245804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1072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𝑚𝑊𝑁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745619-15D3-4A9C-87B2-AF6DAE07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74" y="1883215"/>
                <a:ext cx="245804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43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4010A30-5934-41C1-A8DC-F3967287CF6A}"/>
                  </a:ext>
                </a:extLst>
              </p:cNvPr>
              <p:cNvSpPr txBox="1"/>
              <p:nvPr/>
            </p:nvSpPr>
            <p:spPr>
              <a:xfrm>
                <a:off x="1777074" y="1089131"/>
                <a:ext cx="14644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  <m:r>
                            <a:rPr lang="en-US" altLang="ja-JP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14010A30-5934-41C1-A8DC-F3967287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74" y="1089131"/>
                <a:ext cx="146447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6B64A19A-F3E0-495B-AFDC-823D457F97A1}"/>
                  </a:ext>
                </a:extLst>
              </p:cNvPr>
              <p:cNvSpPr txBox="1"/>
              <p:nvPr/>
            </p:nvSpPr>
            <p:spPr>
              <a:xfrm>
                <a:off x="3798379" y="1069078"/>
                <a:ext cx="770275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ja-JP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36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3600" b="0" i="1" smtClean="0">
                            <a:latin typeface="Cambria Math" panose="02040503050406030204" pitchFamily="18" charset="0"/>
                          </a:rPr>
                          <m:t>𝑐𝑜𝑛𝑛</m:t>
                        </m:r>
                      </m:sub>
                    </m:sSub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6B64A19A-F3E0-495B-AFDC-823D457F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79" y="1069078"/>
                <a:ext cx="770275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5AC7BD6-8602-400F-A978-897F26CA00DC}"/>
                  </a:ext>
                </a:extLst>
              </p:cNvPr>
              <p:cNvSpPr txBox="1"/>
              <p:nvPr/>
            </p:nvSpPr>
            <p:spPr>
              <a:xfrm>
                <a:off x="1289476" y="2923128"/>
                <a:ext cx="348903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ja-JP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1600" i="1" dirty="0" smtClean="0">
                        <a:latin typeface="Cambria Math" panose="02040503050406030204" pitchFamily="18" charset="0"/>
                      </a:rPr>
                      <m:t> ≤</m:t>
                    </m:r>
                    <m:sSub>
                      <m:sSubPr>
                        <m:ctrlPr>
                          <a:rPr lang="en-US" altLang="ja-JP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sz="16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𝑠𝑐𝑎𝑛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5AC7BD6-8602-400F-A978-897F26CA0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76" y="2923128"/>
                <a:ext cx="3489032" cy="246221"/>
              </a:xfrm>
              <a:prstGeom prst="rect">
                <a:avLst/>
              </a:prstGeom>
              <a:blipFill>
                <a:blip r:embed="rId4"/>
                <a:stretch>
                  <a:fillRect l="-2098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6C27AA-082C-4E25-8546-39600CCCA948}"/>
                  </a:ext>
                </a:extLst>
              </p:cNvPr>
              <p:cNvSpPr txBox="1"/>
              <p:nvPr/>
            </p:nvSpPr>
            <p:spPr>
              <a:xfrm>
                <a:off x="1992262" y="4469401"/>
                <a:ext cx="14644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ja-JP" sz="3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16C27AA-082C-4E25-8546-39600CCCA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62" y="4469401"/>
                <a:ext cx="146447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99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84</Words>
  <Application>Microsoft Office PowerPoint</Application>
  <PresentationFormat>ワイド画面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戸澤涼</dc:creator>
  <cp:lastModifiedBy>戸澤涼</cp:lastModifiedBy>
  <cp:revision>21</cp:revision>
  <dcterms:created xsi:type="dcterms:W3CDTF">2019-12-17T08:00:42Z</dcterms:created>
  <dcterms:modified xsi:type="dcterms:W3CDTF">2019-12-28T06:24:07Z</dcterms:modified>
</cp:coreProperties>
</file>