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963F615-072A-0A4D-8848-3FB2E6E0F2D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スライド用" id="{38B8D7A4-6C03-894F-8444-8E914C24D3D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  <p15:guide id="11" pos="2939">
          <p15:clr>
            <a:srgbClr val="A4A3A4"/>
          </p15:clr>
        </p15:guide>
        <p15:guide id="12" pos="3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9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1360" y="176"/>
      </p:cViewPr>
      <p:guideLst>
        <p:guide orient="horz" pos="2160"/>
        <p:guide orient="horz" pos="1185"/>
        <p:guide orient="horz" pos="3135"/>
        <p:guide orient="horz" pos="3929"/>
        <p:guide orient="horz" pos="391"/>
        <p:guide pos="512"/>
        <p:guide pos="5728"/>
        <p:guide pos="3120"/>
        <p:guide pos="2145"/>
        <p:guide pos="4095"/>
        <p:guide pos="2939"/>
        <p:guide pos="3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y.t/Documents/&#12475;&#12441;&#12511;/&#25104;&#26524;&#29289;/M1/DICOMO2019_paper/data/&#12463;&#12441;&#12521;&#1250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  100pkts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Sheet1!$B$2:$B$32</c:f>
              <c:numCache>
                <c:formatCode>General</c:formatCode>
                <c:ptCount val="3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0.65281</c:v>
                </c:pt>
                <c:pt idx="1">
                  <c:v>0.62836000000000003</c:v>
                </c:pt>
                <c:pt idx="2">
                  <c:v>0.60567499999999996</c:v>
                </c:pt>
                <c:pt idx="3">
                  <c:v>0.582542</c:v>
                </c:pt>
                <c:pt idx="4">
                  <c:v>0.55924099999999999</c:v>
                </c:pt>
                <c:pt idx="5">
                  <c:v>0.53430599999999995</c:v>
                </c:pt>
                <c:pt idx="6">
                  <c:v>0.50994499999999998</c:v>
                </c:pt>
                <c:pt idx="7">
                  <c:v>0.48770999999999998</c:v>
                </c:pt>
                <c:pt idx="8">
                  <c:v>0.466034</c:v>
                </c:pt>
                <c:pt idx="9">
                  <c:v>0.44150600000000001</c:v>
                </c:pt>
                <c:pt idx="10">
                  <c:v>0.41943000000000003</c:v>
                </c:pt>
                <c:pt idx="11">
                  <c:v>0.39199099999999998</c:v>
                </c:pt>
                <c:pt idx="12">
                  <c:v>0.36472199999999999</c:v>
                </c:pt>
                <c:pt idx="13">
                  <c:v>0.32263900000000001</c:v>
                </c:pt>
                <c:pt idx="14">
                  <c:v>0.280555</c:v>
                </c:pt>
                <c:pt idx="15">
                  <c:v>0.20186999999999999</c:v>
                </c:pt>
                <c:pt idx="16">
                  <c:v>0.12794700000000001</c:v>
                </c:pt>
                <c:pt idx="17">
                  <c:v>7.0413500000000004E-2</c:v>
                </c:pt>
                <c:pt idx="18">
                  <c:v>3.5869100000000001E-2</c:v>
                </c:pt>
                <c:pt idx="19">
                  <c:v>4.0703000000000003E-2</c:v>
                </c:pt>
                <c:pt idx="20">
                  <c:v>2.1425699999999999E-2</c:v>
                </c:pt>
                <c:pt idx="21">
                  <c:v>1.35715E-2</c:v>
                </c:pt>
                <c:pt idx="22">
                  <c:v>9.6194100000000001E-3</c:v>
                </c:pt>
                <c:pt idx="23">
                  <c:v>1.1113100000000001E-2</c:v>
                </c:pt>
                <c:pt idx="24">
                  <c:v>9.9553100000000002E-3</c:v>
                </c:pt>
                <c:pt idx="25">
                  <c:v>1.0226900000000001E-2</c:v>
                </c:pt>
                <c:pt idx="26">
                  <c:v>1.0241200000000001E-2</c:v>
                </c:pt>
                <c:pt idx="27">
                  <c:v>9.5908299999999998E-3</c:v>
                </c:pt>
                <c:pt idx="28">
                  <c:v>9.5693900000000005E-3</c:v>
                </c:pt>
                <c:pt idx="29">
                  <c:v>9.4907700000000008E-3</c:v>
                </c:pt>
                <c:pt idx="30">
                  <c:v>9.4902400000000005E-3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AF-9B42-9A44-3E8C41DC5AC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1,000pkts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Sheet1!$B$2:$B$32</c:f>
              <c:numCache>
                <c:formatCode>General</c:formatCode>
                <c:ptCount val="3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0.65281</c:v>
                </c:pt>
                <c:pt idx="1">
                  <c:v>0.62836000000000003</c:v>
                </c:pt>
                <c:pt idx="2">
                  <c:v>0.60567599999999999</c:v>
                </c:pt>
                <c:pt idx="3">
                  <c:v>0.582542</c:v>
                </c:pt>
                <c:pt idx="4">
                  <c:v>0.55924099999999999</c:v>
                </c:pt>
                <c:pt idx="5">
                  <c:v>0.53430599999999995</c:v>
                </c:pt>
                <c:pt idx="6">
                  <c:v>0.50994600000000001</c:v>
                </c:pt>
                <c:pt idx="7">
                  <c:v>0.48770999999999998</c:v>
                </c:pt>
                <c:pt idx="8">
                  <c:v>0.466034</c:v>
                </c:pt>
                <c:pt idx="9">
                  <c:v>0.44150600000000001</c:v>
                </c:pt>
                <c:pt idx="10">
                  <c:v>0.41838399999999998</c:v>
                </c:pt>
                <c:pt idx="11">
                  <c:v>0.39290900000000001</c:v>
                </c:pt>
                <c:pt idx="12">
                  <c:v>0.372</c:v>
                </c:pt>
                <c:pt idx="13">
                  <c:v>0.34879900000000003</c:v>
                </c:pt>
                <c:pt idx="14">
                  <c:v>0.32325999999999999</c:v>
                </c:pt>
                <c:pt idx="15">
                  <c:v>0.30066700000000002</c:v>
                </c:pt>
                <c:pt idx="16">
                  <c:v>0.27700599999999997</c:v>
                </c:pt>
                <c:pt idx="17">
                  <c:v>0.25349500000000003</c:v>
                </c:pt>
                <c:pt idx="18">
                  <c:v>0.229902</c:v>
                </c:pt>
                <c:pt idx="19">
                  <c:v>0.20669100000000001</c:v>
                </c:pt>
                <c:pt idx="20">
                  <c:v>0.18401300000000001</c:v>
                </c:pt>
                <c:pt idx="21">
                  <c:v>0.15850800000000001</c:v>
                </c:pt>
                <c:pt idx="22">
                  <c:v>0.13519100000000001</c:v>
                </c:pt>
                <c:pt idx="23">
                  <c:v>0.108386</c:v>
                </c:pt>
                <c:pt idx="24">
                  <c:v>8.8832099999999997E-2</c:v>
                </c:pt>
                <c:pt idx="25">
                  <c:v>6.8815600000000005E-2</c:v>
                </c:pt>
                <c:pt idx="26">
                  <c:v>5.0962500000000001E-2</c:v>
                </c:pt>
                <c:pt idx="27">
                  <c:v>4.78535E-2</c:v>
                </c:pt>
                <c:pt idx="28">
                  <c:v>3.2187E-2</c:v>
                </c:pt>
                <c:pt idx="29">
                  <c:v>2.9764200000000001E-2</c:v>
                </c:pt>
                <c:pt idx="30">
                  <c:v>3.1228700000000002E-2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AF-9B42-9A44-3E8C41DC5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7314975"/>
        <c:axId val="1737316655"/>
      </c:lineChart>
      <c:catAx>
        <c:axId val="1737314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/>
                  <a:t>合計バーストレート</a:t>
                </a:r>
                <a:r>
                  <a:rPr lang="en-US" altLang="ja-JP" sz="1600" dirty="0"/>
                  <a:t>R_{b}+</a:t>
                </a:r>
                <a:r>
                  <a:rPr lang="en-US" altLang="ja-JP" sz="1600" baseline="0" dirty="0"/>
                  <a:t> [</a:t>
                </a:r>
                <a:r>
                  <a:rPr lang="en-US" altLang="ja-JP" sz="1600" dirty="0" err="1"/>
                  <a:t>Mbps</a:t>
                </a:r>
                <a:r>
                  <a:rPr lang="en-US" altLang="ja-JP" sz="1600" dirty="0"/>
                  <a:t>]</a:t>
                </a:r>
                <a:endParaRPr lang="ja-JP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37316655"/>
        <c:crosses val="autoZero"/>
        <c:auto val="1"/>
        <c:lblAlgn val="ctr"/>
        <c:lblOffset val="100"/>
        <c:tickMarkSkip val="1"/>
        <c:noMultiLvlLbl val="0"/>
      </c:catAx>
      <c:valAx>
        <c:axId val="17373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/>
                  <a:t>平均正規化スループット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3731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647807637906642"/>
          <c:y val="3.6199095022624438E-2"/>
          <c:w val="0.18426546391752577"/>
          <c:h val="0.1233126859142607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#J16091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924944"/>
            <a:ext cx="8280400" cy="1008062"/>
          </a:xfrm>
        </p:spPr>
        <p:txBody>
          <a:bodyPr anchor="ctr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36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45200" y="144000"/>
            <a:ext cx="9615600" cy="6570000"/>
          </a:xfrm>
          <a:prstGeom prst="roundRect">
            <a:avLst>
              <a:gd name="adj" fmla="val 57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7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無彩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504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5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451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#J16091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20713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373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57292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4066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white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14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5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7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gray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gray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0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4383D2-D1D0-4144-B47F-92D62894271A}"/>
              </a:ext>
            </a:extLst>
          </p:cNvPr>
          <p:cNvSpPr/>
          <p:nvPr userDrawn="1"/>
        </p:nvSpPr>
        <p:spPr>
          <a:xfrm>
            <a:off x="0" y="14604"/>
            <a:ext cx="9906000" cy="704335"/>
          </a:xfrm>
          <a:prstGeom prst="rect">
            <a:avLst/>
          </a:prstGeom>
          <a:solidFill>
            <a:srgbClr val="1D72C6"/>
          </a:solidFill>
          <a:ln w="12700" cap="flat" cmpd="sng" algn="ctr">
            <a:solidFill>
              <a:srgbClr val="1D72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Meiryo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09384" y="157287"/>
            <a:ext cx="1375296" cy="4011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 b="1">
                <a:solidFill>
                  <a:schemeClr val="bg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36476" y="91676"/>
            <a:ext cx="7238542" cy="550189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91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#J16091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4" r:id="rId3"/>
    <p:sldLayoutId id="2147483705" r:id="rId4"/>
    <p:sldLayoutId id="2147483711" r:id="rId5"/>
    <p:sldLayoutId id="2147483697" r:id="rId6"/>
    <p:sldLayoutId id="2147483698" r:id="rId7"/>
    <p:sldLayoutId id="2147483709" r:id="rId8"/>
    <p:sldLayoutId id="2147483712" r:id="rId9"/>
    <p:sldLayoutId id="2147483710" r:id="rId10"/>
    <p:sldLayoutId id="2147483699" r:id="rId11"/>
    <p:sldLayoutId id="2147483700" r:id="rId12"/>
    <p:sldLayoutId id="2147483706" r:id="rId13"/>
    <p:sldLayoutId id="2147483701" r:id="rId14"/>
    <p:sldLayoutId id="2147483703" r:id="rId15"/>
    <p:sldLayoutId id="2147483707" r:id="rId16"/>
    <p:sldLayoutId id="2147483708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17.png"/><Relationship Id="rId26" Type="http://schemas.openxmlformats.org/officeDocument/2006/relationships/image" Target="../media/image37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27.png"/><Relationship Id="rId15" Type="http://schemas.openxmlformats.org/officeDocument/2006/relationships/image" Target="../media/image14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70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34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11" Type="http://schemas.openxmlformats.org/officeDocument/2006/relationships/image" Target="../media/image28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27.png"/><Relationship Id="rId15" Type="http://schemas.openxmlformats.org/officeDocument/2006/relationships/image" Target="../media/image15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5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11" Type="http://schemas.openxmlformats.org/officeDocument/2006/relationships/image" Target="../media/image28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27.png"/><Relationship Id="rId15" Type="http://schemas.openxmlformats.org/officeDocument/2006/relationships/image" Target="../media/image15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9.png"/><Relationship Id="rId7" Type="http://schemas.openxmlformats.org/officeDocument/2006/relationships/image" Target="../media/image53.png"/><Relationship Id="rId12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11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>
            <a:extLst>
              <a:ext uri="{FF2B5EF4-FFF2-40B4-BE49-F238E27FC236}">
                <a16:creationId xmlns:a16="http://schemas.microsoft.com/office/drawing/2014/main" id="{BFDDC800-0813-5641-9CF9-85E499A9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82" y="1951584"/>
            <a:ext cx="458886" cy="458886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C9A351EF-D083-5A4B-9B43-62DDEC00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92" y="1275661"/>
            <a:ext cx="458886" cy="458886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61EAFE8-71F7-4242-94CE-DA0E3648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28" y="854486"/>
            <a:ext cx="458886" cy="45888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EEAB3B2-0163-D24B-81D0-967AC1B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68" y="5020344"/>
            <a:ext cx="458886" cy="45888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39486A-3A7E-784D-BC2F-1735B070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714" y="4991799"/>
            <a:ext cx="458886" cy="458886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E391E8B-8934-2F4B-A9B3-19C6CD64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59" y="1116122"/>
            <a:ext cx="458886" cy="458886"/>
          </a:xfrm>
          <a:prstGeom prst="rect">
            <a:avLst/>
          </a:prstGeom>
        </p:spPr>
      </p:pic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B933C87-C8D1-954F-A818-D52AA9E50555}"/>
              </a:ext>
            </a:extLst>
          </p:cNvPr>
          <p:cNvGrpSpPr/>
          <p:nvPr/>
        </p:nvGrpSpPr>
        <p:grpSpPr>
          <a:xfrm>
            <a:off x="3128350" y="1630939"/>
            <a:ext cx="3633895" cy="3618848"/>
            <a:chOff x="2436102" y="1822176"/>
            <a:chExt cx="3633895" cy="3618848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0F7D085-B19D-584C-9C87-221FB91B0F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166" y="2821838"/>
              <a:ext cx="428939" cy="868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4EA8B96-9BC9-5241-9C98-9D98FA73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67" y="2313487"/>
              <a:ext cx="281285" cy="13562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AAA1E45-0809-5346-8C03-FA5C2430BAE2}"/>
                </a:ext>
              </a:extLst>
            </p:cNvPr>
            <p:cNvGrpSpPr/>
            <p:nvPr/>
          </p:nvGrpSpPr>
          <p:grpSpPr>
            <a:xfrm>
              <a:off x="4196916" y="1952836"/>
              <a:ext cx="530974" cy="720206"/>
              <a:chOff x="3302936" y="2348880"/>
              <a:chExt cx="530974" cy="72020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F3B70D6-4252-3042-8E3E-10E57039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FD9EF2F-180E-324A-B31E-2AEF164BE354}"/>
                </a:ext>
              </a:extLst>
            </p:cNvPr>
            <p:cNvGrpSpPr/>
            <p:nvPr/>
          </p:nvGrpSpPr>
          <p:grpSpPr>
            <a:xfrm>
              <a:off x="3133943" y="2227056"/>
              <a:ext cx="695716" cy="709665"/>
              <a:chOff x="2692897" y="1867678"/>
              <a:chExt cx="695716" cy="709665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1CBF39E-D440-5644-BCD6-E8E09DFE7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727" y="2118457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97" y="1867678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97" y="1867678"/>
                    <a:ext cx="5140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B1E23C6-DAFC-9F4E-8FEC-0D9273A3A27D}"/>
                </a:ext>
              </a:extLst>
            </p:cNvPr>
            <p:cNvGrpSpPr/>
            <p:nvPr/>
          </p:nvGrpSpPr>
          <p:grpSpPr>
            <a:xfrm>
              <a:off x="5273536" y="1822176"/>
              <a:ext cx="661494" cy="744165"/>
              <a:chOff x="3302936" y="2348880"/>
              <a:chExt cx="661494" cy="74416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E94B1E17-D678-3045-B484-4CCB16810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7CF260-547C-654A-ACDC-6F65DDDDFE67}"/>
                </a:ext>
              </a:extLst>
            </p:cNvPr>
            <p:cNvGrpSpPr/>
            <p:nvPr/>
          </p:nvGrpSpPr>
          <p:grpSpPr>
            <a:xfrm>
              <a:off x="5239041" y="3318820"/>
              <a:ext cx="530974" cy="720206"/>
              <a:chOff x="3302936" y="2348880"/>
              <a:chExt cx="530974" cy="720206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8ECD5E71-6A61-6B44-9D6F-2E925066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223503-B616-AA45-A6AB-D5588B3DB803}"/>
                </a:ext>
              </a:extLst>
            </p:cNvPr>
            <p:cNvGrpSpPr/>
            <p:nvPr/>
          </p:nvGrpSpPr>
          <p:grpSpPr>
            <a:xfrm>
              <a:off x="3830424" y="3463680"/>
              <a:ext cx="525653" cy="720206"/>
              <a:chOff x="3302936" y="2348880"/>
              <a:chExt cx="525653" cy="72020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E3E146B6-8F11-C342-BABF-549120078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519B09C-90E8-9843-BBC6-1CFABC99C413}"/>
                </a:ext>
              </a:extLst>
            </p:cNvPr>
            <p:cNvGrpSpPr/>
            <p:nvPr/>
          </p:nvGrpSpPr>
          <p:grpSpPr>
            <a:xfrm>
              <a:off x="4535602" y="3827590"/>
              <a:ext cx="530974" cy="720206"/>
              <a:chOff x="3302936" y="2348880"/>
              <a:chExt cx="530974" cy="720206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CFAE6465-2194-E546-938C-603DBD4D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22A100F-1495-E64E-9762-4CD4D66ABC77}"/>
                </a:ext>
              </a:extLst>
            </p:cNvPr>
            <p:cNvGrpSpPr/>
            <p:nvPr/>
          </p:nvGrpSpPr>
          <p:grpSpPr>
            <a:xfrm>
              <a:off x="4213840" y="4720818"/>
              <a:ext cx="530974" cy="720206"/>
              <a:chOff x="3302936" y="2348880"/>
              <a:chExt cx="530974" cy="720206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9B77D200-163E-0A48-A8BB-F7361AF6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FD49FD2-44BC-2746-B3CF-55E6013C1E92}"/>
                </a:ext>
              </a:extLst>
            </p:cNvPr>
            <p:cNvGrpSpPr/>
            <p:nvPr/>
          </p:nvGrpSpPr>
          <p:grpSpPr>
            <a:xfrm>
              <a:off x="5539023" y="4636906"/>
              <a:ext cx="530974" cy="720206"/>
              <a:chOff x="3302936" y="2348880"/>
              <a:chExt cx="530974" cy="720206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EEE8996-9323-484F-8283-B3ED236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BF2C15B-E76E-2148-9869-4EC18EEA8D1F}"/>
                </a:ext>
              </a:extLst>
            </p:cNvPr>
            <p:cNvGrpSpPr/>
            <p:nvPr/>
          </p:nvGrpSpPr>
          <p:grpSpPr>
            <a:xfrm>
              <a:off x="4499558" y="2598614"/>
              <a:ext cx="556360" cy="694192"/>
              <a:chOff x="3302936" y="2348880"/>
              <a:chExt cx="556360" cy="694192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87C564F-645E-6443-85E9-797EFA90D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6A456E93-4588-3347-8D0A-20B861067226}"/>
                </a:ext>
              </a:extLst>
            </p:cNvPr>
            <p:cNvGrpSpPr/>
            <p:nvPr/>
          </p:nvGrpSpPr>
          <p:grpSpPr>
            <a:xfrm>
              <a:off x="2436102" y="3057384"/>
              <a:ext cx="823892" cy="757170"/>
              <a:chOff x="3005210" y="2311916"/>
              <a:chExt cx="823892" cy="757170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FA05DFA5-E8F8-584A-B342-60E97E11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210" y="2311916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92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924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A9DF54A-3C88-3741-9077-33B6238AAD19}"/>
                </a:ext>
              </a:extLst>
            </p:cNvPr>
            <p:cNvCxnSpPr>
              <a:cxnSpLocks/>
              <a:stCxn id="22" idx="1"/>
              <a:endCxn id="46" idx="3"/>
            </p:cNvCxnSpPr>
            <p:nvPr/>
          </p:nvCxnSpPr>
          <p:spPr>
            <a:xfrm flipH="1">
              <a:off x="2894988" y="2707278"/>
              <a:ext cx="475785" cy="5795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A83D5B1-F0B1-8E46-9B07-32AAAA0EE732}"/>
                </a:ext>
              </a:extLst>
            </p:cNvPr>
            <p:cNvCxnSpPr>
              <a:stCxn id="46" idx="3"/>
              <a:endCxn id="31" idx="1"/>
            </p:cNvCxnSpPr>
            <p:nvPr/>
          </p:nvCxnSpPr>
          <p:spPr>
            <a:xfrm>
              <a:off x="2894988" y="3286827"/>
              <a:ext cx="935436" cy="406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C1D291D-4E82-C345-84B8-9308937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4213840" y="3861201"/>
              <a:ext cx="229443" cy="1089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8AC7D00-DC9B-0E4D-82FD-131CC9E1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360" y="4178464"/>
              <a:ext cx="301530" cy="757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6C82501-F9FD-7949-B506-7C06A271B77D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4289310" y="3693123"/>
              <a:ext cx="246292" cy="36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83D3CD2-B45E-4A46-82A6-3A773B7D81BC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4289310" y="3548263"/>
              <a:ext cx="949731" cy="144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54A36C1-A97C-1647-934E-7B817007618D}"/>
                </a:ext>
              </a:extLst>
            </p:cNvPr>
            <p:cNvCxnSpPr>
              <a:stCxn id="34" idx="3"/>
              <a:endCxn id="28" idx="1"/>
            </p:cNvCxnSpPr>
            <p:nvPr/>
          </p:nvCxnSpPr>
          <p:spPr>
            <a:xfrm flipV="1">
              <a:off x="4994488" y="3548263"/>
              <a:ext cx="244553" cy="5087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90106AB-E537-A64B-8CE2-87DE330E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811" y="3729220"/>
              <a:ext cx="131655" cy="11371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3A0328C-7963-8B48-9A62-2E4B48102F7E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 flipV="1">
              <a:off x="4672726" y="4866349"/>
              <a:ext cx="866297" cy="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B22B47A-D691-C84C-A3D7-4B15A0A209C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83893"/>
              <a:ext cx="525177" cy="655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FBD5DA4-D541-1741-9877-D76EBA23040F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3829659" y="2707278"/>
              <a:ext cx="1409382" cy="840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E3C0D979-62E4-9849-B473-3230B615E7F4}"/>
                </a:ext>
              </a:extLst>
            </p:cNvPr>
            <p:cNvCxnSpPr>
              <a:stCxn id="22" idx="3"/>
              <a:endCxn id="43" idx="1"/>
            </p:cNvCxnSpPr>
            <p:nvPr/>
          </p:nvCxnSpPr>
          <p:spPr>
            <a:xfrm>
              <a:off x="3829659" y="2707278"/>
              <a:ext cx="669899" cy="1207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20CA1F92-1FF9-0544-87AD-D975B780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408" y="2313487"/>
              <a:ext cx="663384" cy="40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D3593E4F-3610-EF47-8201-7A89769415E6}"/>
                </a:ext>
              </a:extLst>
            </p:cNvPr>
            <p:cNvCxnSpPr>
              <a:stCxn id="15" idx="3"/>
              <a:endCxn id="25" idx="1"/>
            </p:cNvCxnSpPr>
            <p:nvPr/>
          </p:nvCxnSpPr>
          <p:spPr>
            <a:xfrm flipV="1">
              <a:off x="4655802" y="2051619"/>
              <a:ext cx="617734" cy="1306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66E3367-78EC-BD43-9BE9-393280CE8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595" y="2203679"/>
              <a:ext cx="19384" cy="133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図 119">
            <a:extLst>
              <a:ext uri="{FF2B5EF4-FFF2-40B4-BE49-F238E27FC236}">
                <a16:creationId xmlns:a16="http://schemas.microsoft.com/office/drawing/2014/main" id="{0BAA6046-9167-7C49-B478-5E4406DB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30" y="4268146"/>
            <a:ext cx="458886" cy="45888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9AD6CD57-7057-314F-BBCF-585D5819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95" y="5353355"/>
            <a:ext cx="458886" cy="45888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6294B4AB-E051-6A47-A9AE-323C4954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40" y="2927268"/>
            <a:ext cx="458886" cy="45888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A8BA6765-E475-3E4C-B5CA-DFA381F2F7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4516" y="5556313"/>
            <a:ext cx="564547" cy="5645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BCE5F334-888F-1A4F-871C-B77350EB1E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80177" y="1946265"/>
            <a:ext cx="458886" cy="45888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5D693099-2C40-C344-9ABB-F315B0B837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1365" y="1019413"/>
            <a:ext cx="458886" cy="458886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52201EC2-6117-4140-A9BA-A22E20F824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4739" y="4967513"/>
            <a:ext cx="564547" cy="564547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874EE6CF-01A2-014B-A07D-F3BF70966E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3000" y="1062742"/>
            <a:ext cx="564547" cy="564547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E4706B4C-CD84-914B-AB20-4B47D66D7F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61481" y="208069"/>
            <a:ext cx="458887" cy="458887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C3F102A8-EEE9-E046-9F24-2373E11E3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2210" y="2919757"/>
            <a:ext cx="509243" cy="509243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699D4082-EE6C-784C-991E-517DFC8E25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9989" y="4225727"/>
            <a:ext cx="564547" cy="564547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5844D8C7-D9D9-2249-8137-C1FBB370DA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5848" y="5769822"/>
            <a:ext cx="564547" cy="564547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1A8654D-036A-3F46-8E85-FC2E1E6F3F3C}"/>
              </a:ext>
            </a:extLst>
          </p:cNvPr>
          <p:cNvSpPr txBox="1"/>
          <p:nvPr/>
        </p:nvSpPr>
        <p:spPr>
          <a:xfrm>
            <a:off x="1400528" y="7145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未完成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/>
              <p:nvPr/>
            </p:nvSpPr>
            <p:spPr>
              <a:xfrm>
                <a:off x="1473464" y="3438651"/>
                <a:ext cx="731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𝑇𝐶𝑃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64" y="3438651"/>
                <a:ext cx="73128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/>
              <p:nvPr/>
            </p:nvSpPr>
            <p:spPr>
              <a:xfrm>
                <a:off x="6724625" y="730892"/>
                <a:ext cx="782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𝑇𝐶𝑃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25" y="730892"/>
                <a:ext cx="7820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0F853DB-ACC0-DB43-817A-022E8F7737EE}"/>
              </a:ext>
            </a:extLst>
          </p:cNvPr>
          <p:cNvCxnSpPr>
            <a:stCxn id="136" idx="3"/>
            <a:endCxn id="121" idx="1"/>
          </p:cNvCxnSpPr>
          <p:nvPr/>
        </p:nvCxnSpPr>
        <p:spPr>
          <a:xfrm flipV="1">
            <a:off x="6080395" y="5582798"/>
            <a:ext cx="167800" cy="4692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9BF7BDD-6115-8945-9377-B94C4D16B2DE}"/>
              </a:ext>
            </a:extLst>
          </p:cNvPr>
          <p:cNvCxnSpPr>
            <a:stCxn id="121" idx="0"/>
          </p:cNvCxnSpPr>
          <p:nvPr/>
        </p:nvCxnSpPr>
        <p:spPr>
          <a:xfrm flipV="1">
            <a:off x="6477638" y="5009691"/>
            <a:ext cx="27582" cy="3436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A03125-5CFB-7440-8F7A-88C8A3738F54}"/>
              </a:ext>
            </a:extLst>
          </p:cNvPr>
          <p:cNvCxnSpPr>
            <a:endCxn id="53" idx="3"/>
          </p:cNvCxnSpPr>
          <p:nvPr/>
        </p:nvCxnSpPr>
        <p:spPr>
          <a:xfrm flipH="1" flipV="1">
            <a:off x="7398854" y="5249787"/>
            <a:ext cx="281323" cy="4474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4C2B26-D59A-0744-BD4E-F565463E7588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6707081" y="4759024"/>
            <a:ext cx="462330" cy="261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614355-B6CE-BB49-9E9B-A04884DEF59A}"/>
              </a:ext>
            </a:extLst>
          </p:cNvPr>
          <p:cNvCxnSpPr>
            <a:stCxn id="120" idx="1"/>
            <a:endCxn id="40" idx="3"/>
          </p:cNvCxnSpPr>
          <p:nvPr/>
        </p:nvCxnSpPr>
        <p:spPr>
          <a:xfrm flipH="1">
            <a:off x="6690157" y="4497589"/>
            <a:ext cx="425473" cy="1775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D2D031-61FA-C146-973C-453A5C122237}"/>
              </a:ext>
            </a:extLst>
          </p:cNvPr>
          <p:cNvCxnSpPr>
            <a:endCxn id="120" idx="3"/>
          </p:cNvCxnSpPr>
          <p:nvPr/>
        </p:nvCxnSpPr>
        <p:spPr>
          <a:xfrm flipH="1" flipV="1">
            <a:off x="7574516" y="4497589"/>
            <a:ext cx="564547" cy="420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FA7ECD1-AADE-5F45-BA9D-52FBD139CBA0}"/>
              </a:ext>
            </a:extLst>
          </p:cNvPr>
          <p:cNvCxnSpPr>
            <a:stCxn id="128" idx="3"/>
            <a:endCxn id="54" idx="1"/>
          </p:cNvCxnSpPr>
          <p:nvPr/>
        </p:nvCxnSpPr>
        <p:spPr>
          <a:xfrm flipV="1">
            <a:off x="3889286" y="5221242"/>
            <a:ext cx="368428" cy="28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8F24626-210A-A341-9736-DA565145B3E1}"/>
              </a:ext>
            </a:extLst>
          </p:cNvPr>
          <p:cNvCxnSpPr>
            <a:stCxn id="54" idx="3"/>
          </p:cNvCxnSpPr>
          <p:nvPr/>
        </p:nvCxnSpPr>
        <p:spPr>
          <a:xfrm flipV="1">
            <a:off x="4716600" y="4904555"/>
            <a:ext cx="206245" cy="3166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9580F00-6721-E14F-A210-A5643FB38439}"/>
              </a:ext>
            </a:extLst>
          </p:cNvPr>
          <p:cNvCxnSpPr/>
          <p:nvPr/>
        </p:nvCxnSpPr>
        <p:spPr>
          <a:xfrm>
            <a:off x="1839108" y="3174378"/>
            <a:ext cx="7538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F8052E8-DA74-F241-949C-A8527342BAEB}"/>
              </a:ext>
            </a:extLst>
          </p:cNvPr>
          <p:cNvCxnSpPr>
            <a:stCxn id="122" idx="3"/>
            <a:endCxn id="46" idx="1"/>
          </p:cNvCxnSpPr>
          <p:nvPr/>
        </p:nvCxnSpPr>
        <p:spPr>
          <a:xfrm flipV="1">
            <a:off x="2822426" y="3095590"/>
            <a:ext cx="305924" cy="61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1A3F424-BD8F-8642-B7E4-4204AE75EA65}"/>
              </a:ext>
            </a:extLst>
          </p:cNvPr>
          <p:cNvCxnSpPr>
            <a:stCxn id="129" idx="3"/>
            <a:endCxn id="55" idx="1"/>
          </p:cNvCxnSpPr>
          <p:nvPr/>
        </p:nvCxnSpPr>
        <p:spPr>
          <a:xfrm>
            <a:off x="4007547" y="1345016"/>
            <a:ext cx="456412" cy="5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EB706C-6585-2446-8E74-7269A729C0F7}"/>
              </a:ext>
            </a:extLst>
          </p:cNvPr>
          <p:cNvCxnSpPr>
            <a:stCxn id="55" idx="3"/>
            <a:endCxn id="15" idx="0"/>
          </p:cNvCxnSpPr>
          <p:nvPr/>
        </p:nvCxnSpPr>
        <p:spPr>
          <a:xfrm>
            <a:off x="4922845" y="1345565"/>
            <a:ext cx="195762" cy="4160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801F6D2-DE72-8041-9E77-46888301584E}"/>
              </a:ext>
            </a:extLst>
          </p:cNvPr>
          <p:cNvCxnSpPr>
            <a:endCxn id="52" idx="2"/>
          </p:cNvCxnSpPr>
          <p:nvPr/>
        </p:nvCxnSpPr>
        <p:spPr>
          <a:xfrm flipV="1">
            <a:off x="6231271" y="1313372"/>
            <a:ext cx="111400" cy="4433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A935D49-82DB-A448-BE45-997620A27270}"/>
              </a:ext>
            </a:extLst>
          </p:cNvPr>
          <p:cNvCxnSpPr>
            <a:stCxn id="52" idx="0"/>
            <a:endCxn id="131" idx="1"/>
          </p:cNvCxnSpPr>
          <p:nvPr/>
        </p:nvCxnSpPr>
        <p:spPr>
          <a:xfrm flipV="1">
            <a:off x="6342671" y="437513"/>
            <a:ext cx="518810" cy="4169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89AF0ED-69D8-B648-A56F-D6F403F5331E}"/>
              </a:ext>
            </a:extLst>
          </p:cNvPr>
          <p:cNvCxnSpPr>
            <a:stCxn id="25" idx="3"/>
            <a:endCxn id="51" idx="1"/>
          </p:cNvCxnSpPr>
          <p:nvPr/>
        </p:nvCxnSpPr>
        <p:spPr>
          <a:xfrm flipV="1">
            <a:off x="6424670" y="1505104"/>
            <a:ext cx="315622" cy="3552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2E4414F-EDAE-7445-87A8-14DE3AB50F11}"/>
              </a:ext>
            </a:extLst>
          </p:cNvPr>
          <p:cNvCxnSpPr>
            <a:endCxn id="127" idx="1"/>
          </p:cNvCxnSpPr>
          <p:nvPr/>
        </p:nvCxnSpPr>
        <p:spPr>
          <a:xfrm flipV="1">
            <a:off x="6969735" y="1248856"/>
            <a:ext cx="461630" cy="2254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B7F03A0-BE65-1B4B-B809-2C7C3F96CE15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424670" y="1860382"/>
            <a:ext cx="436812" cy="3206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4478BAF-214C-C747-9C2D-ACB8B6841F6F}"/>
              </a:ext>
            </a:extLst>
          </p:cNvPr>
          <p:cNvCxnSpPr>
            <a:stCxn id="50" idx="3"/>
            <a:endCxn id="126" idx="1"/>
          </p:cNvCxnSpPr>
          <p:nvPr/>
        </p:nvCxnSpPr>
        <p:spPr>
          <a:xfrm flipV="1">
            <a:off x="7320368" y="2175708"/>
            <a:ext cx="359809" cy="53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/>
              <p:nvPr/>
            </p:nvSpPr>
            <p:spPr>
              <a:xfrm>
                <a:off x="3147670" y="1566728"/>
                <a:ext cx="1257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𝐴𝑡𝑡𝑎𝑐𝑘𝑒𝑟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70" y="1566728"/>
                <a:ext cx="12572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/>
              <p:nvPr/>
            </p:nvSpPr>
            <p:spPr>
              <a:xfrm>
                <a:off x="7261617" y="6060603"/>
                <a:ext cx="125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𝐴𝑡𝑡𝑎𝑐𝑘𝑒𝑟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17" y="6060603"/>
                <a:ext cx="12519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/>
              <p:nvPr/>
            </p:nvSpPr>
            <p:spPr>
              <a:xfrm>
                <a:off x="3015040" y="5461120"/>
                <a:ext cx="1257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𝐴𝑡𝑡𝑎𝑐𝑘𝑒𝑟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40" y="5461120"/>
                <a:ext cx="12572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06C0619-5913-8D43-A4A9-46BA203C53CC}"/>
                  </a:ext>
                </a:extLst>
              </p:cNvPr>
              <p:cNvSpPr txBox="1"/>
              <p:nvPr/>
            </p:nvSpPr>
            <p:spPr>
              <a:xfrm>
                <a:off x="5452080" y="6361007"/>
                <a:ext cx="79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𝐶𝐵𝑅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06C0619-5913-8D43-A4A9-46BA203C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080" y="6361007"/>
                <a:ext cx="79611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5AC67C8-36C5-124D-A080-8F1874CCF3B8}"/>
                  </a:ext>
                </a:extLst>
              </p:cNvPr>
              <p:cNvSpPr txBox="1"/>
              <p:nvPr/>
            </p:nvSpPr>
            <p:spPr>
              <a:xfrm>
                <a:off x="7993688" y="4846129"/>
                <a:ext cx="1221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5AC67C8-36C5-124D-A080-8F1874CC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88" y="4846129"/>
                <a:ext cx="122168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0FCC5A1-2755-3C4D-B69B-1C513656DD9A}"/>
                  </a:ext>
                </a:extLst>
              </p:cNvPr>
              <p:cNvSpPr txBox="1"/>
              <p:nvPr/>
            </p:nvSpPr>
            <p:spPr>
              <a:xfrm>
                <a:off x="7382847" y="2499366"/>
                <a:ext cx="1287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0FCC5A1-2755-3C4D-B69B-1C513656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847" y="2499366"/>
                <a:ext cx="12874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7E59BB8-C377-FC4D-8271-3A0E5DA48E75}"/>
                  </a:ext>
                </a:extLst>
              </p:cNvPr>
              <p:cNvSpPr txBox="1"/>
              <p:nvPr/>
            </p:nvSpPr>
            <p:spPr>
              <a:xfrm>
                <a:off x="7320368" y="1451284"/>
                <a:ext cx="822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𝐶𝐵𝑅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7E59BB8-C377-FC4D-8271-3A0E5DA4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68" y="1451284"/>
                <a:ext cx="8220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>
            <a:extLst>
              <a:ext uri="{FF2B5EF4-FFF2-40B4-BE49-F238E27FC236}">
                <a16:creationId xmlns:a16="http://schemas.microsoft.com/office/drawing/2014/main" id="{C9A351EF-D083-5A4B-9B43-62DDEC00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87" y="1289354"/>
            <a:ext cx="458886" cy="458886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61EAFE8-71F7-4242-94CE-DA0E3648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92" y="622481"/>
            <a:ext cx="458886" cy="45888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EEAB3B2-0163-D24B-81D0-967AC1B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05" y="5160997"/>
            <a:ext cx="458886" cy="45888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39486A-3A7E-784D-BC2F-1735B070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83" y="4430648"/>
            <a:ext cx="458886" cy="458886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E391E8B-8934-2F4B-A9B3-19C6CD64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92" y="869703"/>
            <a:ext cx="458886" cy="458886"/>
          </a:xfrm>
          <a:prstGeom prst="rect">
            <a:avLst/>
          </a:prstGeom>
        </p:spPr>
      </p:pic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B933C87-C8D1-954F-A818-D52AA9E50555}"/>
              </a:ext>
            </a:extLst>
          </p:cNvPr>
          <p:cNvGrpSpPr/>
          <p:nvPr/>
        </p:nvGrpSpPr>
        <p:grpSpPr>
          <a:xfrm>
            <a:off x="2714326" y="1547337"/>
            <a:ext cx="3714838" cy="3618848"/>
            <a:chOff x="2436102" y="1822176"/>
            <a:chExt cx="3714838" cy="3618848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0F7D085-B19D-584C-9C87-221FB91B0F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166" y="2821838"/>
              <a:ext cx="428939" cy="868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4EA8B96-9BC9-5241-9C98-9D98FA73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67" y="2313487"/>
              <a:ext cx="281285" cy="13562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AAA1E45-0809-5346-8C03-FA5C2430BAE2}"/>
                </a:ext>
              </a:extLst>
            </p:cNvPr>
            <p:cNvGrpSpPr/>
            <p:nvPr/>
          </p:nvGrpSpPr>
          <p:grpSpPr>
            <a:xfrm>
              <a:off x="4196916" y="1952836"/>
              <a:ext cx="530974" cy="720206"/>
              <a:chOff x="3302936" y="2348880"/>
              <a:chExt cx="530974" cy="72020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F3B70D6-4252-3042-8E3E-10E57039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FD9EF2F-180E-324A-B31E-2AEF164BE354}"/>
                </a:ext>
              </a:extLst>
            </p:cNvPr>
            <p:cNvGrpSpPr/>
            <p:nvPr/>
          </p:nvGrpSpPr>
          <p:grpSpPr>
            <a:xfrm>
              <a:off x="3188434" y="2477835"/>
              <a:ext cx="641225" cy="706445"/>
              <a:chOff x="2747388" y="2118457"/>
              <a:chExt cx="641225" cy="706445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1CBF39E-D440-5644-BCD6-E8E09DFE7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727" y="2118457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B1E23C6-DAFC-9F4E-8FEC-0D9273A3A27D}"/>
                </a:ext>
              </a:extLst>
            </p:cNvPr>
            <p:cNvGrpSpPr/>
            <p:nvPr/>
          </p:nvGrpSpPr>
          <p:grpSpPr>
            <a:xfrm>
              <a:off x="5273536" y="1822176"/>
              <a:ext cx="661494" cy="744165"/>
              <a:chOff x="3302936" y="2348880"/>
              <a:chExt cx="661494" cy="74416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E94B1E17-D678-3045-B484-4CCB16810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7CF260-547C-654A-ACDC-6F65DDDDFE67}"/>
                </a:ext>
              </a:extLst>
            </p:cNvPr>
            <p:cNvGrpSpPr/>
            <p:nvPr/>
          </p:nvGrpSpPr>
          <p:grpSpPr>
            <a:xfrm>
              <a:off x="5239041" y="3318820"/>
              <a:ext cx="530974" cy="720206"/>
              <a:chOff x="3302936" y="2348880"/>
              <a:chExt cx="530974" cy="720206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8ECD5E71-6A61-6B44-9D6F-2E925066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223503-B616-AA45-A6AB-D5588B3DB803}"/>
                </a:ext>
              </a:extLst>
            </p:cNvPr>
            <p:cNvGrpSpPr/>
            <p:nvPr/>
          </p:nvGrpSpPr>
          <p:grpSpPr>
            <a:xfrm>
              <a:off x="3830424" y="3463680"/>
              <a:ext cx="525653" cy="720206"/>
              <a:chOff x="3302936" y="2348880"/>
              <a:chExt cx="525653" cy="72020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E3E146B6-8F11-C342-BABF-549120078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519B09C-90E8-9843-BBC6-1CFABC99C413}"/>
                </a:ext>
              </a:extLst>
            </p:cNvPr>
            <p:cNvGrpSpPr/>
            <p:nvPr/>
          </p:nvGrpSpPr>
          <p:grpSpPr>
            <a:xfrm>
              <a:off x="4535602" y="3827590"/>
              <a:ext cx="530974" cy="720206"/>
              <a:chOff x="3302936" y="2348880"/>
              <a:chExt cx="530974" cy="720206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CFAE6465-2194-E546-938C-603DBD4D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22A100F-1495-E64E-9762-4CD4D66ABC77}"/>
                </a:ext>
              </a:extLst>
            </p:cNvPr>
            <p:cNvGrpSpPr/>
            <p:nvPr/>
          </p:nvGrpSpPr>
          <p:grpSpPr>
            <a:xfrm>
              <a:off x="4213840" y="4720818"/>
              <a:ext cx="530974" cy="720206"/>
              <a:chOff x="3302936" y="2348880"/>
              <a:chExt cx="530974" cy="720206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9B77D200-163E-0A48-A8BB-F7361AF6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FD49FD2-44BC-2746-B3CF-55E6013C1E92}"/>
                </a:ext>
              </a:extLst>
            </p:cNvPr>
            <p:cNvGrpSpPr/>
            <p:nvPr/>
          </p:nvGrpSpPr>
          <p:grpSpPr>
            <a:xfrm>
              <a:off x="5539023" y="4636906"/>
              <a:ext cx="611917" cy="744748"/>
              <a:chOff x="3302936" y="2348880"/>
              <a:chExt cx="611917" cy="744748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EEE8996-9323-484F-8283-B3ED236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BF2C15B-E76E-2148-9869-4EC18EEA8D1F}"/>
                </a:ext>
              </a:extLst>
            </p:cNvPr>
            <p:cNvGrpSpPr/>
            <p:nvPr/>
          </p:nvGrpSpPr>
          <p:grpSpPr>
            <a:xfrm>
              <a:off x="4499558" y="2598614"/>
              <a:ext cx="556360" cy="694192"/>
              <a:chOff x="3302936" y="2348880"/>
              <a:chExt cx="556360" cy="694192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87C564F-645E-6443-85E9-797EFA90D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6A456E93-4588-3347-8D0A-20B861067226}"/>
                </a:ext>
              </a:extLst>
            </p:cNvPr>
            <p:cNvGrpSpPr/>
            <p:nvPr/>
          </p:nvGrpSpPr>
          <p:grpSpPr>
            <a:xfrm>
              <a:off x="2436102" y="3057384"/>
              <a:ext cx="510189" cy="729851"/>
              <a:chOff x="3005210" y="2311916"/>
              <a:chExt cx="510189" cy="729851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FA05DFA5-E8F8-584A-B342-60E97E11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210" y="2311916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A9DF54A-3C88-3741-9077-33B6238AAD19}"/>
                </a:ext>
              </a:extLst>
            </p:cNvPr>
            <p:cNvCxnSpPr>
              <a:cxnSpLocks/>
              <a:stCxn id="22" idx="1"/>
              <a:endCxn id="46" idx="3"/>
            </p:cNvCxnSpPr>
            <p:nvPr/>
          </p:nvCxnSpPr>
          <p:spPr>
            <a:xfrm flipH="1">
              <a:off x="2894988" y="2707278"/>
              <a:ext cx="475785" cy="5795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A83D5B1-F0B1-8E46-9B07-32AAAA0EE732}"/>
                </a:ext>
              </a:extLst>
            </p:cNvPr>
            <p:cNvCxnSpPr>
              <a:stCxn id="46" idx="3"/>
              <a:endCxn id="31" idx="1"/>
            </p:cNvCxnSpPr>
            <p:nvPr/>
          </p:nvCxnSpPr>
          <p:spPr>
            <a:xfrm>
              <a:off x="2894988" y="3286827"/>
              <a:ext cx="935436" cy="406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C1D291D-4E82-C345-84B8-9308937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4213840" y="3861201"/>
              <a:ext cx="229443" cy="1089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8AC7D00-DC9B-0E4D-82FD-131CC9E1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360" y="4178464"/>
              <a:ext cx="301530" cy="757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6C82501-F9FD-7949-B506-7C06A271B77D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4289310" y="3693123"/>
              <a:ext cx="246292" cy="36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83D3CD2-B45E-4A46-82A6-3A773B7D81BC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4289310" y="3548263"/>
              <a:ext cx="949731" cy="144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54A36C1-A97C-1647-934E-7B817007618D}"/>
                </a:ext>
              </a:extLst>
            </p:cNvPr>
            <p:cNvCxnSpPr>
              <a:stCxn id="34" idx="3"/>
              <a:endCxn id="28" idx="1"/>
            </p:cNvCxnSpPr>
            <p:nvPr/>
          </p:nvCxnSpPr>
          <p:spPr>
            <a:xfrm flipV="1">
              <a:off x="4994488" y="3548263"/>
              <a:ext cx="244553" cy="5087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90106AB-E537-A64B-8CE2-87DE330E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811" y="3729220"/>
              <a:ext cx="131655" cy="11371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3A0328C-7963-8B48-9A62-2E4B48102F7E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 flipV="1">
              <a:off x="4672726" y="4866349"/>
              <a:ext cx="866297" cy="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B22B47A-D691-C84C-A3D7-4B15A0A209C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83893"/>
              <a:ext cx="525177" cy="655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FBD5DA4-D541-1741-9877-D76EBA23040F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3829659" y="2707278"/>
              <a:ext cx="1409382" cy="840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E3C0D979-62E4-9849-B473-3230B615E7F4}"/>
                </a:ext>
              </a:extLst>
            </p:cNvPr>
            <p:cNvCxnSpPr>
              <a:stCxn id="22" idx="3"/>
              <a:endCxn id="43" idx="1"/>
            </p:cNvCxnSpPr>
            <p:nvPr/>
          </p:nvCxnSpPr>
          <p:spPr>
            <a:xfrm>
              <a:off x="3829659" y="2707278"/>
              <a:ext cx="669899" cy="1207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20CA1F92-1FF9-0544-87AD-D975B780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408" y="2313487"/>
              <a:ext cx="663384" cy="40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D3593E4F-3610-EF47-8201-7A89769415E6}"/>
                </a:ext>
              </a:extLst>
            </p:cNvPr>
            <p:cNvCxnSpPr>
              <a:stCxn id="15" idx="3"/>
              <a:endCxn id="25" idx="1"/>
            </p:cNvCxnSpPr>
            <p:nvPr/>
          </p:nvCxnSpPr>
          <p:spPr>
            <a:xfrm flipV="1">
              <a:off x="4655802" y="2051619"/>
              <a:ext cx="617734" cy="1306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66E3367-78EC-BD43-9BE9-393280CE8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595" y="2203679"/>
              <a:ext cx="19384" cy="133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AD6CD57-7057-314F-BBCF-585D5819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0" y="5207663"/>
            <a:ext cx="458886" cy="45888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A8BA6765-E475-3E4C-B5CA-DFA381F2F7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0035" y="5800553"/>
            <a:ext cx="564547" cy="564547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5D693099-2C40-C344-9ABB-F315B0B837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4335" y="1057447"/>
            <a:ext cx="458886" cy="458886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52201EC2-6117-4140-A9BA-A22E20F824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4801" y="4213358"/>
            <a:ext cx="564547" cy="564547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874EE6CF-01A2-014B-A07D-F3BF70966E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173063"/>
            <a:ext cx="564547" cy="564547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E4706B4C-CD84-914B-AB20-4B47D66D7F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672" y="254123"/>
            <a:ext cx="458887" cy="458887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C3F102A8-EEE9-E046-9F24-2373E11E3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127" y="2773351"/>
            <a:ext cx="582468" cy="582468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5844D8C7-D9D9-2249-8137-C1FBB370DA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7222" y="5637352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/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/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9BF7BDD-6115-8945-9377-B94C4D16B2DE}"/>
              </a:ext>
            </a:extLst>
          </p:cNvPr>
          <p:cNvCxnSpPr>
            <a:cxnSpLocks/>
          </p:cNvCxnSpPr>
          <p:nvPr/>
        </p:nvCxnSpPr>
        <p:spPr>
          <a:xfrm flipV="1">
            <a:off x="5717841" y="4740177"/>
            <a:ext cx="328363" cy="604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A03125-5CFB-7440-8F7A-88C8A3738F54}"/>
              </a:ext>
            </a:extLst>
          </p:cNvPr>
          <p:cNvCxnSpPr>
            <a:cxnSpLocks/>
          </p:cNvCxnSpPr>
          <p:nvPr/>
        </p:nvCxnSpPr>
        <p:spPr>
          <a:xfrm flipH="1" flipV="1">
            <a:off x="6731214" y="5227952"/>
            <a:ext cx="740430" cy="758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4C2B26-D59A-0744-BD4E-F565463E758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208706" y="4738379"/>
            <a:ext cx="461042" cy="422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8F24626-210A-A341-9736-DA565145B3E1}"/>
              </a:ext>
            </a:extLst>
          </p:cNvPr>
          <p:cNvCxnSpPr>
            <a:cxnSpLocks/>
          </p:cNvCxnSpPr>
          <p:nvPr/>
        </p:nvCxnSpPr>
        <p:spPr>
          <a:xfrm>
            <a:off x="3715960" y="4637941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F8052E8-DA74-F241-949C-A8527342BAEB}"/>
              </a:ext>
            </a:extLst>
          </p:cNvPr>
          <p:cNvCxnSpPr>
            <a:cxnSpLocks/>
          </p:cNvCxnSpPr>
          <p:nvPr/>
        </p:nvCxnSpPr>
        <p:spPr>
          <a:xfrm flipV="1">
            <a:off x="1958238" y="3064585"/>
            <a:ext cx="756088" cy="17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EB706C-6585-2446-8E74-7269A729C0F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06069" y="1307721"/>
            <a:ext cx="569071" cy="599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801F6D2-DE72-8041-9E77-46888301584E}"/>
              </a:ext>
            </a:extLst>
          </p:cNvPr>
          <p:cNvCxnSpPr>
            <a:cxnSpLocks/>
          </p:cNvCxnSpPr>
          <p:nvPr/>
        </p:nvCxnSpPr>
        <p:spPr>
          <a:xfrm flipV="1">
            <a:off x="5964117" y="818518"/>
            <a:ext cx="929750" cy="982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A935D49-82DB-A448-BE45-997620A27270}"/>
              </a:ext>
            </a:extLst>
          </p:cNvPr>
          <p:cNvCxnSpPr>
            <a:cxnSpLocks/>
          </p:cNvCxnSpPr>
          <p:nvPr/>
        </p:nvCxnSpPr>
        <p:spPr>
          <a:xfrm flipV="1">
            <a:off x="6999243" y="488385"/>
            <a:ext cx="835004" cy="305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89AF0ED-69D8-B648-A56F-D6F403F5331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010646" y="1488854"/>
            <a:ext cx="988597" cy="2879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2E4414F-EDAE-7445-87A8-14DE3AB50F11}"/>
              </a:ext>
            </a:extLst>
          </p:cNvPr>
          <p:cNvCxnSpPr>
            <a:cxnSpLocks/>
          </p:cNvCxnSpPr>
          <p:nvPr/>
        </p:nvCxnSpPr>
        <p:spPr>
          <a:xfrm flipV="1">
            <a:off x="7132733" y="1314221"/>
            <a:ext cx="677822" cy="13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/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/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/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06C0619-5913-8D43-A4A9-46BA203C53CC}"/>
                  </a:ext>
                </a:extLst>
              </p:cNvPr>
              <p:cNvSpPr txBox="1"/>
              <p:nvPr/>
            </p:nvSpPr>
            <p:spPr>
              <a:xfrm>
                <a:off x="4690680" y="6198790"/>
                <a:ext cx="86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BGT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06C0619-5913-8D43-A4A9-46BA203C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80" y="6198790"/>
                <a:ext cx="86831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7E59BB8-C377-FC4D-8271-3A0E5DA48E75}"/>
                  </a:ext>
                </a:extLst>
              </p:cNvPr>
              <p:cNvSpPr txBox="1"/>
              <p:nvPr/>
            </p:nvSpPr>
            <p:spPr>
              <a:xfrm>
                <a:off x="7668751" y="1561515"/>
                <a:ext cx="87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BGT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7E59BB8-C377-FC4D-8271-3A0E5DA4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751" y="1561515"/>
                <a:ext cx="8747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2530842-81EB-0A48-B364-38B6A83ACE4F}"/>
              </a:ext>
            </a:extLst>
          </p:cNvPr>
          <p:cNvCxnSpPr>
            <a:cxnSpLocks/>
          </p:cNvCxnSpPr>
          <p:nvPr/>
        </p:nvCxnSpPr>
        <p:spPr>
          <a:xfrm>
            <a:off x="5853510" y="877285"/>
            <a:ext cx="498390" cy="466511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93F6B-6EEE-FD43-B879-DD5968286A4E}"/>
              </a:ext>
            </a:extLst>
          </p:cNvPr>
          <p:cNvSpPr txBox="1"/>
          <p:nvPr/>
        </p:nvSpPr>
        <p:spPr>
          <a:xfrm>
            <a:off x="4131900" y="54725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標的ボトルネックリンク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/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CF91439-50B3-554A-A0E9-61E08673D70A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6276133" y="4591510"/>
            <a:ext cx="884480" cy="7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図 105">
            <a:extLst>
              <a:ext uri="{FF2B5EF4-FFF2-40B4-BE49-F238E27FC236}">
                <a16:creationId xmlns:a16="http://schemas.microsoft.com/office/drawing/2014/main" id="{C9296051-BBF8-9440-BB96-3B9274BA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06" y="4358384"/>
            <a:ext cx="458886" cy="45888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6675A6B3-C6DE-CC4A-8546-B0DF6A962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3320" y="4316390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/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/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652E4E-643D-AD4C-BA86-F8A9812C4A98}"/>
              </a:ext>
            </a:extLst>
          </p:cNvPr>
          <p:cNvSpPr txBox="1"/>
          <p:nvPr/>
        </p:nvSpPr>
        <p:spPr>
          <a:xfrm rot="6822384">
            <a:off x="7045858" y="5235834"/>
            <a:ext cx="9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6E98868-8B0C-9D4D-B661-CDCBB2E8D644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7216978" y="4598664"/>
            <a:ext cx="61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43A16761-5E39-1044-84E0-54171DD6C2AF}"/>
                  </a:ext>
                </a:extLst>
              </p:cNvPr>
              <p:cNvSpPr txBox="1"/>
              <p:nvPr/>
            </p:nvSpPr>
            <p:spPr>
              <a:xfrm>
                <a:off x="5311412" y="5651799"/>
                <a:ext cx="1064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BGT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43A16761-5E39-1044-84E0-54171DD6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12" y="5651799"/>
                <a:ext cx="106465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F785EAB7-1418-EA42-8F36-783D5BA41093}"/>
                  </a:ext>
                </a:extLst>
              </p:cNvPr>
              <p:cNvSpPr txBox="1"/>
              <p:nvPr/>
            </p:nvSpPr>
            <p:spPr>
              <a:xfrm>
                <a:off x="6558942" y="1748240"/>
                <a:ext cx="1071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BGT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F785EAB7-1418-EA42-8F36-783D5BA4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42" y="1748240"/>
                <a:ext cx="1071062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/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blipFill>
                <a:blip r:embed="rId3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/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図 131">
            <a:extLst>
              <a:ext uri="{FF2B5EF4-FFF2-40B4-BE49-F238E27FC236}">
                <a16:creationId xmlns:a16="http://schemas.microsoft.com/office/drawing/2014/main" id="{71590186-0BB1-B64F-AFF9-065CCF7892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5655704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/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図 137">
            <a:extLst>
              <a:ext uri="{FF2B5EF4-FFF2-40B4-BE49-F238E27FC236}">
                <a16:creationId xmlns:a16="http://schemas.microsoft.com/office/drawing/2014/main" id="{4A7E7B55-AE63-F64A-A64B-5EC3FDF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77" y="5232016"/>
            <a:ext cx="458886" cy="458886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9A3C37E-8255-5D4A-B1EE-F12628A3EA3E}"/>
              </a:ext>
            </a:extLst>
          </p:cNvPr>
          <p:cNvSpPr txBox="1"/>
          <p:nvPr/>
        </p:nvSpPr>
        <p:spPr>
          <a:xfrm rot="4461337">
            <a:off x="2628044" y="519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03C45CC-A7CB-BB40-84AC-374D95FDAF68}"/>
              </a:ext>
            </a:extLst>
          </p:cNvPr>
          <p:cNvCxnSpPr>
            <a:cxnSpLocks/>
          </p:cNvCxnSpPr>
          <p:nvPr/>
        </p:nvCxnSpPr>
        <p:spPr>
          <a:xfrm flipV="1">
            <a:off x="3780908" y="4782801"/>
            <a:ext cx="725080" cy="62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5FFE23F-742F-7949-9C94-C2D0C3539C91}"/>
              </a:ext>
            </a:extLst>
          </p:cNvPr>
          <p:cNvCxnSpPr>
            <a:cxnSpLocks/>
          </p:cNvCxnSpPr>
          <p:nvPr/>
        </p:nvCxnSpPr>
        <p:spPr>
          <a:xfrm flipV="1">
            <a:off x="3023368" y="5442232"/>
            <a:ext cx="623110" cy="46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図 151">
            <a:extLst>
              <a:ext uri="{FF2B5EF4-FFF2-40B4-BE49-F238E27FC236}">
                <a16:creationId xmlns:a16="http://schemas.microsoft.com/office/drawing/2014/main" id="{1C6C5774-F266-1C43-9040-6007B06FD6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4135" y="1154055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/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図 154">
            <a:extLst>
              <a:ext uri="{FF2B5EF4-FFF2-40B4-BE49-F238E27FC236}">
                <a16:creationId xmlns:a16="http://schemas.microsoft.com/office/drawing/2014/main" id="{8B63A70C-7003-674F-8289-3A65DC8C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86" y="1457946"/>
            <a:ext cx="458886" cy="458886"/>
          </a:xfrm>
          <a:prstGeom prst="rect">
            <a:avLst/>
          </a:prstGeom>
        </p:spPr>
      </p:pic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17EB0783-4A10-2A45-8C1E-F9A2E0600A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33443" y="1703292"/>
            <a:ext cx="841697" cy="20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656B006-8D3E-0348-BDF2-4F1AB04483DB}"/>
              </a:ext>
            </a:extLst>
          </p:cNvPr>
          <p:cNvCxnSpPr>
            <a:cxnSpLocks/>
          </p:cNvCxnSpPr>
          <p:nvPr/>
        </p:nvCxnSpPr>
        <p:spPr>
          <a:xfrm>
            <a:off x="2095445" y="1422930"/>
            <a:ext cx="1428270" cy="252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/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/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/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/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B96F76F-5700-0D44-A6C2-5AD5FBAEA010}"/>
              </a:ext>
            </a:extLst>
          </p:cNvPr>
          <p:cNvSpPr txBox="1"/>
          <p:nvPr/>
        </p:nvSpPr>
        <p:spPr>
          <a:xfrm rot="7486990">
            <a:off x="2357428" y="990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pic>
        <p:nvPicPr>
          <p:cNvPr id="178" name="図 177">
            <a:extLst>
              <a:ext uri="{FF2B5EF4-FFF2-40B4-BE49-F238E27FC236}">
                <a16:creationId xmlns:a16="http://schemas.microsoft.com/office/drawing/2014/main" id="{166257DB-FFC6-1A41-8786-0141BF87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7" y="2884257"/>
            <a:ext cx="458886" cy="458886"/>
          </a:xfrm>
          <a:prstGeom prst="rect">
            <a:avLst/>
          </a:prstGeom>
        </p:spPr>
      </p:pic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22DBA4E-F083-C843-B699-B0A3BE474267}"/>
              </a:ext>
            </a:extLst>
          </p:cNvPr>
          <p:cNvCxnSpPr>
            <a:cxnSpLocks/>
          </p:cNvCxnSpPr>
          <p:nvPr/>
        </p:nvCxnSpPr>
        <p:spPr>
          <a:xfrm>
            <a:off x="3011141" y="371922"/>
            <a:ext cx="647356" cy="718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1FDF1469-6DCF-714C-98C2-A46C1E4E4ED1}"/>
              </a:ext>
            </a:extLst>
          </p:cNvPr>
          <p:cNvCxnSpPr>
            <a:cxnSpLocks/>
          </p:cNvCxnSpPr>
          <p:nvPr/>
        </p:nvCxnSpPr>
        <p:spPr>
          <a:xfrm>
            <a:off x="2886649" y="4519730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23103688-9296-5849-91FF-C5DAF6D4CEEF}"/>
              </a:ext>
            </a:extLst>
          </p:cNvPr>
          <p:cNvCxnSpPr>
            <a:cxnSpLocks/>
          </p:cNvCxnSpPr>
          <p:nvPr/>
        </p:nvCxnSpPr>
        <p:spPr>
          <a:xfrm flipV="1">
            <a:off x="5253952" y="5407909"/>
            <a:ext cx="328363" cy="604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32CDCE0-6A57-954D-91DA-6ADA1EC61447}"/>
              </a:ext>
            </a:extLst>
          </p:cNvPr>
          <p:cNvCxnSpPr>
            <a:cxnSpLocks/>
          </p:cNvCxnSpPr>
          <p:nvPr/>
        </p:nvCxnSpPr>
        <p:spPr>
          <a:xfrm>
            <a:off x="1349937" y="3081832"/>
            <a:ext cx="5564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>
            <a:extLst>
              <a:ext uri="{FF2B5EF4-FFF2-40B4-BE49-F238E27FC236}">
                <a16:creationId xmlns:a16="http://schemas.microsoft.com/office/drawing/2014/main" id="{761EAFE8-71F7-4242-94CE-DA0E3648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92" y="622481"/>
            <a:ext cx="458886" cy="45888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EEAB3B2-0163-D24B-81D0-967AC1B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05" y="5160997"/>
            <a:ext cx="458886" cy="45888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39486A-3A7E-784D-BC2F-1735B070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83" y="4430648"/>
            <a:ext cx="458886" cy="458886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E391E8B-8934-2F4B-A9B3-19C6CD64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92" y="869703"/>
            <a:ext cx="458886" cy="458886"/>
          </a:xfrm>
          <a:prstGeom prst="rect">
            <a:avLst/>
          </a:prstGeom>
        </p:spPr>
      </p:pic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B933C87-C8D1-954F-A818-D52AA9E50555}"/>
              </a:ext>
            </a:extLst>
          </p:cNvPr>
          <p:cNvGrpSpPr/>
          <p:nvPr/>
        </p:nvGrpSpPr>
        <p:grpSpPr>
          <a:xfrm>
            <a:off x="2714326" y="1547337"/>
            <a:ext cx="3714838" cy="3618848"/>
            <a:chOff x="2436102" y="1822176"/>
            <a:chExt cx="3714838" cy="3618848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0F7D085-B19D-584C-9C87-221FB91B0F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166" y="2821838"/>
              <a:ext cx="428939" cy="868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4EA8B96-9BC9-5241-9C98-9D98FA73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67" y="2313487"/>
              <a:ext cx="281285" cy="13562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AAA1E45-0809-5346-8C03-FA5C2430BAE2}"/>
                </a:ext>
              </a:extLst>
            </p:cNvPr>
            <p:cNvGrpSpPr/>
            <p:nvPr/>
          </p:nvGrpSpPr>
          <p:grpSpPr>
            <a:xfrm>
              <a:off x="4196916" y="1952836"/>
              <a:ext cx="530974" cy="720206"/>
              <a:chOff x="3302936" y="2348880"/>
              <a:chExt cx="530974" cy="72020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F3B70D6-4252-3042-8E3E-10E57039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FD9EF2F-180E-324A-B31E-2AEF164BE354}"/>
                </a:ext>
              </a:extLst>
            </p:cNvPr>
            <p:cNvGrpSpPr/>
            <p:nvPr/>
          </p:nvGrpSpPr>
          <p:grpSpPr>
            <a:xfrm>
              <a:off x="3188434" y="2477835"/>
              <a:ext cx="641225" cy="706445"/>
              <a:chOff x="2747388" y="2118457"/>
              <a:chExt cx="641225" cy="706445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1CBF39E-D440-5644-BCD6-E8E09DFE7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727" y="2118457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B1E23C6-DAFC-9F4E-8FEC-0D9273A3A27D}"/>
                </a:ext>
              </a:extLst>
            </p:cNvPr>
            <p:cNvGrpSpPr/>
            <p:nvPr/>
          </p:nvGrpSpPr>
          <p:grpSpPr>
            <a:xfrm>
              <a:off x="5273536" y="1822176"/>
              <a:ext cx="661494" cy="744165"/>
              <a:chOff x="3302936" y="2348880"/>
              <a:chExt cx="661494" cy="74416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E94B1E17-D678-3045-B484-4CCB16810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7CF260-547C-654A-ACDC-6F65DDDDFE67}"/>
                </a:ext>
              </a:extLst>
            </p:cNvPr>
            <p:cNvGrpSpPr/>
            <p:nvPr/>
          </p:nvGrpSpPr>
          <p:grpSpPr>
            <a:xfrm>
              <a:off x="5239041" y="3318820"/>
              <a:ext cx="530974" cy="720206"/>
              <a:chOff x="3302936" y="2348880"/>
              <a:chExt cx="530974" cy="720206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8ECD5E71-6A61-6B44-9D6F-2E925066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223503-B616-AA45-A6AB-D5588B3DB803}"/>
                </a:ext>
              </a:extLst>
            </p:cNvPr>
            <p:cNvGrpSpPr/>
            <p:nvPr/>
          </p:nvGrpSpPr>
          <p:grpSpPr>
            <a:xfrm>
              <a:off x="3830424" y="3463680"/>
              <a:ext cx="525653" cy="720206"/>
              <a:chOff x="3302936" y="2348880"/>
              <a:chExt cx="525653" cy="72020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E3E146B6-8F11-C342-BABF-549120078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519B09C-90E8-9843-BBC6-1CFABC99C413}"/>
                </a:ext>
              </a:extLst>
            </p:cNvPr>
            <p:cNvGrpSpPr/>
            <p:nvPr/>
          </p:nvGrpSpPr>
          <p:grpSpPr>
            <a:xfrm>
              <a:off x="4535602" y="3827590"/>
              <a:ext cx="530974" cy="720206"/>
              <a:chOff x="3302936" y="2348880"/>
              <a:chExt cx="530974" cy="720206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CFAE6465-2194-E546-938C-603DBD4D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22A100F-1495-E64E-9762-4CD4D66ABC77}"/>
                </a:ext>
              </a:extLst>
            </p:cNvPr>
            <p:cNvGrpSpPr/>
            <p:nvPr/>
          </p:nvGrpSpPr>
          <p:grpSpPr>
            <a:xfrm>
              <a:off x="4213840" y="4720818"/>
              <a:ext cx="530974" cy="720206"/>
              <a:chOff x="3302936" y="2348880"/>
              <a:chExt cx="530974" cy="720206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9B77D200-163E-0A48-A8BB-F7361AF6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FD49FD2-44BC-2746-B3CF-55E6013C1E92}"/>
                </a:ext>
              </a:extLst>
            </p:cNvPr>
            <p:cNvGrpSpPr/>
            <p:nvPr/>
          </p:nvGrpSpPr>
          <p:grpSpPr>
            <a:xfrm>
              <a:off x="5539023" y="4636906"/>
              <a:ext cx="611917" cy="744748"/>
              <a:chOff x="3302936" y="2348880"/>
              <a:chExt cx="611917" cy="744748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EEE8996-9323-484F-8283-B3ED236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BF2C15B-E76E-2148-9869-4EC18EEA8D1F}"/>
                </a:ext>
              </a:extLst>
            </p:cNvPr>
            <p:cNvGrpSpPr/>
            <p:nvPr/>
          </p:nvGrpSpPr>
          <p:grpSpPr>
            <a:xfrm>
              <a:off x="4499558" y="2598614"/>
              <a:ext cx="556360" cy="694192"/>
              <a:chOff x="3302936" y="2348880"/>
              <a:chExt cx="556360" cy="694192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87C564F-645E-6443-85E9-797EFA90D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6A456E93-4588-3347-8D0A-20B861067226}"/>
                </a:ext>
              </a:extLst>
            </p:cNvPr>
            <p:cNvGrpSpPr/>
            <p:nvPr/>
          </p:nvGrpSpPr>
          <p:grpSpPr>
            <a:xfrm>
              <a:off x="2436102" y="3057384"/>
              <a:ext cx="510189" cy="729851"/>
              <a:chOff x="3005210" y="2311916"/>
              <a:chExt cx="510189" cy="729851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FA05DFA5-E8F8-584A-B342-60E97E11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210" y="2311916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A9DF54A-3C88-3741-9077-33B6238AAD19}"/>
                </a:ext>
              </a:extLst>
            </p:cNvPr>
            <p:cNvCxnSpPr>
              <a:cxnSpLocks/>
              <a:stCxn id="22" idx="1"/>
              <a:endCxn id="46" idx="3"/>
            </p:cNvCxnSpPr>
            <p:nvPr/>
          </p:nvCxnSpPr>
          <p:spPr>
            <a:xfrm flipH="1">
              <a:off x="2894988" y="2707278"/>
              <a:ext cx="475785" cy="5795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A83D5B1-F0B1-8E46-9B07-32AAAA0EE732}"/>
                </a:ext>
              </a:extLst>
            </p:cNvPr>
            <p:cNvCxnSpPr>
              <a:stCxn id="46" idx="3"/>
              <a:endCxn id="31" idx="1"/>
            </p:cNvCxnSpPr>
            <p:nvPr/>
          </p:nvCxnSpPr>
          <p:spPr>
            <a:xfrm>
              <a:off x="2894988" y="3286827"/>
              <a:ext cx="935436" cy="406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C1D291D-4E82-C345-84B8-9308937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4213840" y="3861201"/>
              <a:ext cx="229443" cy="1089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8AC7D00-DC9B-0E4D-82FD-131CC9E1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360" y="4178464"/>
              <a:ext cx="301530" cy="757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6C82501-F9FD-7949-B506-7C06A271B77D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4289310" y="3693123"/>
              <a:ext cx="246292" cy="36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83D3CD2-B45E-4A46-82A6-3A773B7D81BC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4289310" y="3548263"/>
              <a:ext cx="949731" cy="144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54A36C1-A97C-1647-934E-7B817007618D}"/>
                </a:ext>
              </a:extLst>
            </p:cNvPr>
            <p:cNvCxnSpPr>
              <a:stCxn id="34" idx="3"/>
              <a:endCxn id="28" idx="1"/>
            </p:cNvCxnSpPr>
            <p:nvPr/>
          </p:nvCxnSpPr>
          <p:spPr>
            <a:xfrm flipV="1">
              <a:off x="4994488" y="3548263"/>
              <a:ext cx="244553" cy="5087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90106AB-E537-A64B-8CE2-87DE330E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811" y="3729220"/>
              <a:ext cx="131655" cy="11371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3A0328C-7963-8B48-9A62-2E4B48102F7E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 flipV="1">
              <a:off x="4672726" y="4866349"/>
              <a:ext cx="866297" cy="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B22B47A-D691-C84C-A3D7-4B15A0A209C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83893"/>
              <a:ext cx="525177" cy="655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FBD5DA4-D541-1741-9877-D76EBA23040F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3829659" y="2707278"/>
              <a:ext cx="1409382" cy="840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E3C0D979-62E4-9849-B473-3230B615E7F4}"/>
                </a:ext>
              </a:extLst>
            </p:cNvPr>
            <p:cNvCxnSpPr>
              <a:stCxn id="22" idx="3"/>
              <a:endCxn id="43" idx="1"/>
            </p:cNvCxnSpPr>
            <p:nvPr/>
          </p:nvCxnSpPr>
          <p:spPr>
            <a:xfrm>
              <a:off x="3829659" y="2707278"/>
              <a:ext cx="669899" cy="1207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20CA1F92-1FF9-0544-87AD-D975B780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408" y="2313487"/>
              <a:ext cx="663384" cy="40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D3593E4F-3610-EF47-8201-7A89769415E6}"/>
                </a:ext>
              </a:extLst>
            </p:cNvPr>
            <p:cNvCxnSpPr>
              <a:stCxn id="15" idx="3"/>
              <a:endCxn id="25" idx="1"/>
            </p:cNvCxnSpPr>
            <p:nvPr/>
          </p:nvCxnSpPr>
          <p:spPr>
            <a:xfrm flipV="1">
              <a:off x="4655802" y="2051619"/>
              <a:ext cx="617734" cy="1306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66E3367-78EC-BD43-9BE9-393280CE8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595" y="2203679"/>
              <a:ext cx="19384" cy="133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図 123">
            <a:extLst>
              <a:ext uri="{FF2B5EF4-FFF2-40B4-BE49-F238E27FC236}">
                <a16:creationId xmlns:a16="http://schemas.microsoft.com/office/drawing/2014/main" id="{A8BA6765-E475-3E4C-B5CA-DFA381F2F7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0035" y="5800553"/>
            <a:ext cx="564547" cy="564547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52201EC2-6117-4140-A9BA-A22E20F824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4801" y="4213358"/>
            <a:ext cx="564547" cy="564547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874EE6CF-01A2-014B-A07D-F3BF70966E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173063"/>
            <a:ext cx="564547" cy="564547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E4706B4C-CD84-914B-AB20-4B47D66D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76672" y="254123"/>
            <a:ext cx="458887" cy="458887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C3F102A8-EEE9-E046-9F24-2373E11E36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7127" y="2773351"/>
            <a:ext cx="582468" cy="582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/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/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A03125-5CFB-7440-8F7A-88C8A3738F54}"/>
              </a:ext>
            </a:extLst>
          </p:cNvPr>
          <p:cNvCxnSpPr>
            <a:cxnSpLocks/>
          </p:cNvCxnSpPr>
          <p:nvPr/>
        </p:nvCxnSpPr>
        <p:spPr>
          <a:xfrm flipH="1" flipV="1">
            <a:off x="6731214" y="5227952"/>
            <a:ext cx="740430" cy="758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4C2B26-D59A-0744-BD4E-F565463E758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208706" y="4738379"/>
            <a:ext cx="461042" cy="422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8F24626-210A-A341-9736-DA565145B3E1}"/>
              </a:ext>
            </a:extLst>
          </p:cNvPr>
          <p:cNvCxnSpPr>
            <a:cxnSpLocks/>
          </p:cNvCxnSpPr>
          <p:nvPr/>
        </p:nvCxnSpPr>
        <p:spPr>
          <a:xfrm>
            <a:off x="3715960" y="4637941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F8052E8-DA74-F241-949C-A8527342BAEB}"/>
              </a:ext>
            </a:extLst>
          </p:cNvPr>
          <p:cNvCxnSpPr>
            <a:cxnSpLocks/>
          </p:cNvCxnSpPr>
          <p:nvPr/>
        </p:nvCxnSpPr>
        <p:spPr>
          <a:xfrm flipV="1">
            <a:off x="1958238" y="3064585"/>
            <a:ext cx="756088" cy="17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EB706C-6585-2446-8E74-7269A729C0F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06069" y="1307721"/>
            <a:ext cx="569071" cy="599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801F6D2-DE72-8041-9E77-46888301584E}"/>
              </a:ext>
            </a:extLst>
          </p:cNvPr>
          <p:cNvCxnSpPr>
            <a:cxnSpLocks/>
          </p:cNvCxnSpPr>
          <p:nvPr/>
        </p:nvCxnSpPr>
        <p:spPr>
          <a:xfrm flipV="1">
            <a:off x="5964117" y="818518"/>
            <a:ext cx="929750" cy="982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A935D49-82DB-A448-BE45-997620A27270}"/>
              </a:ext>
            </a:extLst>
          </p:cNvPr>
          <p:cNvCxnSpPr>
            <a:cxnSpLocks/>
          </p:cNvCxnSpPr>
          <p:nvPr/>
        </p:nvCxnSpPr>
        <p:spPr>
          <a:xfrm flipV="1">
            <a:off x="6999243" y="488385"/>
            <a:ext cx="835004" cy="305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/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/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/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2530842-81EB-0A48-B364-38B6A83ACE4F}"/>
              </a:ext>
            </a:extLst>
          </p:cNvPr>
          <p:cNvCxnSpPr>
            <a:cxnSpLocks/>
          </p:cNvCxnSpPr>
          <p:nvPr/>
        </p:nvCxnSpPr>
        <p:spPr>
          <a:xfrm>
            <a:off x="5853510" y="877285"/>
            <a:ext cx="498390" cy="466511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93F6B-6EEE-FD43-B879-DD5968286A4E}"/>
              </a:ext>
            </a:extLst>
          </p:cNvPr>
          <p:cNvSpPr txBox="1"/>
          <p:nvPr/>
        </p:nvSpPr>
        <p:spPr>
          <a:xfrm>
            <a:off x="4131900" y="54725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標的ボトルネックリンク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/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CF91439-50B3-554A-A0E9-61E08673D70A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6276133" y="4591510"/>
            <a:ext cx="884480" cy="7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図 105">
            <a:extLst>
              <a:ext uri="{FF2B5EF4-FFF2-40B4-BE49-F238E27FC236}">
                <a16:creationId xmlns:a16="http://schemas.microsoft.com/office/drawing/2014/main" id="{C9296051-BBF8-9440-BB96-3B9274BA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06" y="4358384"/>
            <a:ext cx="458886" cy="45888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6675A6B3-C6DE-CC4A-8546-B0DF6A962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3320" y="4316390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/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/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652E4E-643D-AD4C-BA86-F8A9812C4A98}"/>
              </a:ext>
            </a:extLst>
          </p:cNvPr>
          <p:cNvSpPr txBox="1"/>
          <p:nvPr/>
        </p:nvSpPr>
        <p:spPr>
          <a:xfrm rot="6822384">
            <a:off x="7045858" y="5235834"/>
            <a:ext cx="9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6E98868-8B0C-9D4D-B661-CDCBB2E8D644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7216978" y="4598664"/>
            <a:ext cx="61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/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blipFill>
                <a:blip r:embed="rId3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/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図 131">
            <a:extLst>
              <a:ext uri="{FF2B5EF4-FFF2-40B4-BE49-F238E27FC236}">
                <a16:creationId xmlns:a16="http://schemas.microsoft.com/office/drawing/2014/main" id="{71590186-0BB1-B64F-AFF9-065CCF7892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5655704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/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図 137">
            <a:extLst>
              <a:ext uri="{FF2B5EF4-FFF2-40B4-BE49-F238E27FC236}">
                <a16:creationId xmlns:a16="http://schemas.microsoft.com/office/drawing/2014/main" id="{4A7E7B55-AE63-F64A-A64B-5EC3FDF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77" y="5232016"/>
            <a:ext cx="458886" cy="458886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9A3C37E-8255-5D4A-B1EE-F12628A3EA3E}"/>
              </a:ext>
            </a:extLst>
          </p:cNvPr>
          <p:cNvSpPr txBox="1"/>
          <p:nvPr/>
        </p:nvSpPr>
        <p:spPr>
          <a:xfrm rot="4461337">
            <a:off x="2628044" y="519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03C45CC-A7CB-BB40-84AC-374D95FDAF68}"/>
              </a:ext>
            </a:extLst>
          </p:cNvPr>
          <p:cNvCxnSpPr>
            <a:cxnSpLocks/>
          </p:cNvCxnSpPr>
          <p:nvPr/>
        </p:nvCxnSpPr>
        <p:spPr>
          <a:xfrm flipV="1">
            <a:off x="3780908" y="4782801"/>
            <a:ext cx="725080" cy="62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5FFE23F-742F-7949-9C94-C2D0C3539C91}"/>
              </a:ext>
            </a:extLst>
          </p:cNvPr>
          <p:cNvCxnSpPr>
            <a:cxnSpLocks/>
          </p:cNvCxnSpPr>
          <p:nvPr/>
        </p:nvCxnSpPr>
        <p:spPr>
          <a:xfrm flipV="1">
            <a:off x="3023368" y="5442232"/>
            <a:ext cx="623110" cy="46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図 151">
            <a:extLst>
              <a:ext uri="{FF2B5EF4-FFF2-40B4-BE49-F238E27FC236}">
                <a16:creationId xmlns:a16="http://schemas.microsoft.com/office/drawing/2014/main" id="{1C6C5774-F266-1C43-9040-6007B06FD6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4135" y="1154055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/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図 154">
            <a:extLst>
              <a:ext uri="{FF2B5EF4-FFF2-40B4-BE49-F238E27FC236}">
                <a16:creationId xmlns:a16="http://schemas.microsoft.com/office/drawing/2014/main" id="{8B63A70C-7003-674F-8289-3A65DC8C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86" y="1457946"/>
            <a:ext cx="458886" cy="458886"/>
          </a:xfrm>
          <a:prstGeom prst="rect">
            <a:avLst/>
          </a:prstGeom>
        </p:spPr>
      </p:pic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17EB0783-4A10-2A45-8C1E-F9A2E0600A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33443" y="1703292"/>
            <a:ext cx="841697" cy="20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656B006-8D3E-0348-BDF2-4F1AB04483DB}"/>
              </a:ext>
            </a:extLst>
          </p:cNvPr>
          <p:cNvCxnSpPr>
            <a:cxnSpLocks/>
          </p:cNvCxnSpPr>
          <p:nvPr/>
        </p:nvCxnSpPr>
        <p:spPr>
          <a:xfrm>
            <a:off x="2095445" y="1422930"/>
            <a:ext cx="1428270" cy="252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/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/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/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/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B96F76F-5700-0D44-A6C2-5AD5FBAEA010}"/>
              </a:ext>
            </a:extLst>
          </p:cNvPr>
          <p:cNvSpPr txBox="1"/>
          <p:nvPr/>
        </p:nvSpPr>
        <p:spPr>
          <a:xfrm rot="7486990">
            <a:off x="2357428" y="990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pic>
        <p:nvPicPr>
          <p:cNvPr id="178" name="図 177">
            <a:extLst>
              <a:ext uri="{FF2B5EF4-FFF2-40B4-BE49-F238E27FC236}">
                <a16:creationId xmlns:a16="http://schemas.microsoft.com/office/drawing/2014/main" id="{166257DB-FFC6-1A41-8786-0141BF87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7" y="2884257"/>
            <a:ext cx="458886" cy="458886"/>
          </a:xfrm>
          <a:prstGeom prst="rect">
            <a:avLst/>
          </a:prstGeom>
        </p:spPr>
      </p:pic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22DBA4E-F083-C843-B699-B0A3BE474267}"/>
              </a:ext>
            </a:extLst>
          </p:cNvPr>
          <p:cNvCxnSpPr>
            <a:cxnSpLocks/>
          </p:cNvCxnSpPr>
          <p:nvPr/>
        </p:nvCxnSpPr>
        <p:spPr>
          <a:xfrm>
            <a:off x="3011141" y="371922"/>
            <a:ext cx="647356" cy="718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1FDF1469-6DCF-714C-98C2-A46C1E4E4ED1}"/>
              </a:ext>
            </a:extLst>
          </p:cNvPr>
          <p:cNvCxnSpPr>
            <a:cxnSpLocks/>
          </p:cNvCxnSpPr>
          <p:nvPr/>
        </p:nvCxnSpPr>
        <p:spPr>
          <a:xfrm>
            <a:off x="2886649" y="4519730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32CDCE0-6A57-954D-91DA-6ADA1EC61447}"/>
              </a:ext>
            </a:extLst>
          </p:cNvPr>
          <p:cNvCxnSpPr>
            <a:cxnSpLocks/>
          </p:cNvCxnSpPr>
          <p:nvPr/>
        </p:nvCxnSpPr>
        <p:spPr>
          <a:xfrm>
            <a:off x="1349937" y="3081832"/>
            <a:ext cx="5564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>
            <a:extLst>
              <a:ext uri="{FF2B5EF4-FFF2-40B4-BE49-F238E27FC236}">
                <a16:creationId xmlns:a16="http://schemas.microsoft.com/office/drawing/2014/main" id="{761EAFE8-71F7-4242-94CE-DA0E3648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92" y="622481"/>
            <a:ext cx="458886" cy="45888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EEAB3B2-0163-D24B-81D0-967AC1B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05" y="5160997"/>
            <a:ext cx="458886" cy="45888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39486A-3A7E-784D-BC2F-1735B070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83" y="4430648"/>
            <a:ext cx="458886" cy="458886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E391E8B-8934-2F4B-A9B3-19C6CD64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92" y="869703"/>
            <a:ext cx="458886" cy="458886"/>
          </a:xfrm>
          <a:prstGeom prst="rect">
            <a:avLst/>
          </a:prstGeom>
        </p:spPr>
      </p:pic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B933C87-C8D1-954F-A818-D52AA9E50555}"/>
              </a:ext>
            </a:extLst>
          </p:cNvPr>
          <p:cNvGrpSpPr/>
          <p:nvPr/>
        </p:nvGrpSpPr>
        <p:grpSpPr>
          <a:xfrm>
            <a:off x="2714326" y="1547337"/>
            <a:ext cx="3714838" cy="3618848"/>
            <a:chOff x="2436102" y="1822176"/>
            <a:chExt cx="3714838" cy="3618848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0F7D085-B19D-584C-9C87-221FB91B0F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166" y="2821838"/>
              <a:ext cx="428939" cy="868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4EA8B96-9BC9-5241-9C98-9D98FA73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67" y="2313487"/>
              <a:ext cx="281285" cy="13562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AAA1E45-0809-5346-8C03-FA5C2430BAE2}"/>
                </a:ext>
              </a:extLst>
            </p:cNvPr>
            <p:cNvGrpSpPr/>
            <p:nvPr/>
          </p:nvGrpSpPr>
          <p:grpSpPr>
            <a:xfrm>
              <a:off x="4196916" y="1952836"/>
              <a:ext cx="530974" cy="720206"/>
              <a:chOff x="3302936" y="2348880"/>
              <a:chExt cx="530974" cy="72020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F3B70D6-4252-3042-8E3E-10E57039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FD9EF2F-180E-324A-B31E-2AEF164BE354}"/>
                </a:ext>
              </a:extLst>
            </p:cNvPr>
            <p:cNvGrpSpPr/>
            <p:nvPr/>
          </p:nvGrpSpPr>
          <p:grpSpPr>
            <a:xfrm>
              <a:off x="3188434" y="2477835"/>
              <a:ext cx="641225" cy="706445"/>
              <a:chOff x="2747388" y="2118457"/>
              <a:chExt cx="641225" cy="706445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1CBF39E-D440-5644-BCD6-E8E09DFE7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727" y="2118457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B1E23C6-DAFC-9F4E-8FEC-0D9273A3A27D}"/>
                </a:ext>
              </a:extLst>
            </p:cNvPr>
            <p:cNvGrpSpPr/>
            <p:nvPr/>
          </p:nvGrpSpPr>
          <p:grpSpPr>
            <a:xfrm>
              <a:off x="5273536" y="1822176"/>
              <a:ext cx="661494" cy="744165"/>
              <a:chOff x="3302936" y="2348880"/>
              <a:chExt cx="661494" cy="74416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E94B1E17-D678-3045-B484-4CCB16810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7CF260-547C-654A-ACDC-6F65DDDDFE67}"/>
                </a:ext>
              </a:extLst>
            </p:cNvPr>
            <p:cNvGrpSpPr/>
            <p:nvPr/>
          </p:nvGrpSpPr>
          <p:grpSpPr>
            <a:xfrm>
              <a:off x="5239041" y="3318820"/>
              <a:ext cx="530974" cy="720206"/>
              <a:chOff x="3302936" y="2348880"/>
              <a:chExt cx="530974" cy="720206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8ECD5E71-6A61-6B44-9D6F-2E925066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223503-B616-AA45-A6AB-D5588B3DB803}"/>
                </a:ext>
              </a:extLst>
            </p:cNvPr>
            <p:cNvGrpSpPr/>
            <p:nvPr/>
          </p:nvGrpSpPr>
          <p:grpSpPr>
            <a:xfrm>
              <a:off x="3830424" y="3463680"/>
              <a:ext cx="525653" cy="720206"/>
              <a:chOff x="3302936" y="2348880"/>
              <a:chExt cx="525653" cy="72020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E3E146B6-8F11-C342-BABF-549120078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519B09C-90E8-9843-BBC6-1CFABC99C413}"/>
                </a:ext>
              </a:extLst>
            </p:cNvPr>
            <p:cNvGrpSpPr/>
            <p:nvPr/>
          </p:nvGrpSpPr>
          <p:grpSpPr>
            <a:xfrm>
              <a:off x="4535602" y="3827590"/>
              <a:ext cx="530974" cy="720206"/>
              <a:chOff x="3302936" y="2348880"/>
              <a:chExt cx="530974" cy="720206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CFAE6465-2194-E546-938C-603DBD4D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22A100F-1495-E64E-9762-4CD4D66ABC77}"/>
                </a:ext>
              </a:extLst>
            </p:cNvPr>
            <p:cNvGrpSpPr/>
            <p:nvPr/>
          </p:nvGrpSpPr>
          <p:grpSpPr>
            <a:xfrm>
              <a:off x="4213840" y="4720818"/>
              <a:ext cx="530974" cy="720206"/>
              <a:chOff x="3302936" y="2348880"/>
              <a:chExt cx="530974" cy="720206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9B77D200-163E-0A48-A8BB-F7361AF6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FD49FD2-44BC-2746-B3CF-55E6013C1E92}"/>
                </a:ext>
              </a:extLst>
            </p:cNvPr>
            <p:cNvGrpSpPr/>
            <p:nvPr/>
          </p:nvGrpSpPr>
          <p:grpSpPr>
            <a:xfrm>
              <a:off x="5539023" y="4636906"/>
              <a:ext cx="611917" cy="744748"/>
              <a:chOff x="3302936" y="2348880"/>
              <a:chExt cx="611917" cy="744748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EEE8996-9323-484F-8283-B3ED236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BF2C15B-E76E-2148-9869-4EC18EEA8D1F}"/>
                </a:ext>
              </a:extLst>
            </p:cNvPr>
            <p:cNvGrpSpPr/>
            <p:nvPr/>
          </p:nvGrpSpPr>
          <p:grpSpPr>
            <a:xfrm>
              <a:off x="4499558" y="2598614"/>
              <a:ext cx="556360" cy="694192"/>
              <a:chOff x="3302936" y="2348880"/>
              <a:chExt cx="556360" cy="694192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87C564F-645E-6443-85E9-797EFA90D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6A456E93-4588-3347-8D0A-20B861067226}"/>
                </a:ext>
              </a:extLst>
            </p:cNvPr>
            <p:cNvGrpSpPr/>
            <p:nvPr/>
          </p:nvGrpSpPr>
          <p:grpSpPr>
            <a:xfrm>
              <a:off x="2436102" y="3057384"/>
              <a:ext cx="510189" cy="729851"/>
              <a:chOff x="3005210" y="2311916"/>
              <a:chExt cx="510189" cy="729851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FA05DFA5-E8F8-584A-B342-60E97E11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210" y="2311916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A9DF54A-3C88-3741-9077-33B6238AAD19}"/>
                </a:ext>
              </a:extLst>
            </p:cNvPr>
            <p:cNvCxnSpPr>
              <a:cxnSpLocks/>
              <a:stCxn id="22" idx="1"/>
              <a:endCxn id="46" idx="3"/>
            </p:cNvCxnSpPr>
            <p:nvPr/>
          </p:nvCxnSpPr>
          <p:spPr>
            <a:xfrm flipH="1">
              <a:off x="2894988" y="2707278"/>
              <a:ext cx="475785" cy="5795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A83D5B1-F0B1-8E46-9B07-32AAAA0EE732}"/>
                </a:ext>
              </a:extLst>
            </p:cNvPr>
            <p:cNvCxnSpPr>
              <a:stCxn id="46" idx="3"/>
              <a:endCxn id="31" idx="1"/>
            </p:cNvCxnSpPr>
            <p:nvPr/>
          </p:nvCxnSpPr>
          <p:spPr>
            <a:xfrm>
              <a:off x="2894988" y="3286827"/>
              <a:ext cx="935436" cy="406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C1D291D-4E82-C345-84B8-9308937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4213840" y="3861201"/>
              <a:ext cx="229443" cy="1089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8AC7D00-DC9B-0E4D-82FD-131CC9E1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360" y="4178464"/>
              <a:ext cx="301530" cy="757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6C82501-F9FD-7949-B506-7C06A271B77D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4289310" y="3693123"/>
              <a:ext cx="246292" cy="36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83D3CD2-B45E-4A46-82A6-3A773B7D81BC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4289310" y="3548263"/>
              <a:ext cx="949731" cy="144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54A36C1-A97C-1647-934E-7B817007618D}"/>
                </a:ext>
              </a:extLst>
            </p:cNvPr>
            <p:cNvCxnSpPr>
              <a:stCxn id="34" idx="3"/>
              <a:endCxn id="28" idx="1"/>
            </p:cNvCxnSpPr>
            <p:nvPr/>
          </p:nvCxnSpPr>
          <p:spPr>
            <a:xfrm flipV="1">
              <a:off x="4994488" y="3548263"/>
              <a:ext cx="244553" cy="5087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90106AB-E537-A64B-8CE2-87DE330E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636811" y="3729220"/>
              <a:ext cx="131655" cy="11371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3A0328C-7963-8B48-9A62-2E4B48102F7E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 flipV="1">
              <a:off x="4672726" y="4866349"/>
              <a:ext cx="866297" cy="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B22B47A-D691-C84C-A3D7-4B15A0A209C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83893"/>
              <a:ext cx="525177" cy="655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FBD5DA4-D541-1741-9877-D76EBA23040F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3829659" y="2707278"/>
              <a:ext cx="1409382" cy="840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E3C0D979-62E4-9849-B473-3230B615E7F4}"/>
                </a:ext>
              </a:extLst>
            </p:cNvPr>
            <p:cNvCxnSpPr>
              <a:stCxn id="22" idx="3"/>
              <a:endCxn id="43" idx="1"/>
            </p:cNvCxnSpPr>
            <p:nvPr/>
          </p:nvCxnSpPr>
          <p:spPr>
            <a:xfrm>
              <a:off x="3829659" y="2707278"/>
              <a:ext cx="669899" cy="1207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20CA1F92-1FF9-0544-87AD-D975B780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408" y="2313487"/>
              <a:ext cx="663384" cy="40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D3593E4F-3610-EF47-8201-7A89769415E6}"/>
                </a:ext>
              </a:extLst>
            </p:cNvPr>
            <p:cNvCxnSpPr>
              <a:stCxn id="15" idx="3"/>
              <a:endCxn id="25" idx="1"/>
            </p:cNvCxnSpPr>
            <p:nvPr/>
          </p:nvCxnSpPr>
          <p:spPr>
            <a:xfrm flipV="1">
              <a:off x="4655802" y="2051619"/>
              <a:ext cx="617734" cy="1306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66E3367-78EC-BD43-9BE9-393280CE8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595" y="2203679"/>
              <a:ext cx="19384" cy="133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図 123">
            <a:extLst>
              <a:ext uri="{FF2B5EF4-FFF2-40B4-BE49-F238E27FC236}">
                <a16:creationId xmlns:a16="http://schemas.microsoft.com/office/drawing/2014/main" id="{A8BA6765-E475-3E4C-B5CA-DFA381F2F7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0035" y="5800553"/>
            <a:ext cx="564547" cy="564547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52201EC2-6117-4140-A9BA-A22E20F824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4801" y="4213358"/>
            <a:ext cx="564547" cy="564547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874EE6CF-01A2-014B-A07D-F3BF70966E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173063"/>
            <a:ext cx="564547" cy="564547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E4706B4C-CD84-914B-AB20-4B47D66D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76672" y="254123"/>
            <a:ext cx="458887" cy="45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/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03CACAF-7547-0C4E-8D2C-522AF316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0" y="3368085"/>
                <a:ext cx="8379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/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30DBAEB-F579-0D4D-9B29-96714101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916" y="689677"/>
                <a:ext cx="84439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A03125-5CFB-7440-8F7A-88C8A3738F54}"/>
              </a:ext>
            </a:extLst>
          </p:cNvPr>
          <p:cNvCxnSpPr>
            <a:cxnSpLocks/>
          </p:cNvCxnSpPr>
          <p:nvPr/>
        </p:nvCxnSpPr>
        <p:spPr>
          <a:xfrm flipH="1" flipV="1">
            <a:off x="6731214" y="5227952"/>
            <a:ext cx="740430" cy="758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4C2B26-D59A-0744-BD4E-F565463E758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208706" y="4738379"/>
            <a:ext cx="461042" cy="422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8F24626-210A-A341-9736-DA565145B3E1}"/>
              </a:ext>
            </a:extLst>
          </p:cNvPr>
          <p:cNvCxnSpPr>
            <a:cxnSpLocks/>
          </p:cNvCxnSpPr>
          <p:nvPr/>
        </p:nvCxnSpPr>
        <p:spPr>
          <a:xfrm>
            <a:off x="3715960" y="4637941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F8052E8-DA74-F241-949C-A8527342BAEB}"/>
              </a:ext>
            </a:extLst>
          </p:cNvPr>
          <p:cNvCxnSpPr>
            <a:cxnSpLocks/>
          </p:cNvCxnSpPr>
          <p:nvPr/>
        </p:nvCxnSpPr>
        <p:spPr>
          <a:xfrm flipV="1">
            <a:off x="1958238" y="3064585"/>
            <a:ext cx="756088" cy="17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EB706C-6585-2446-8E74-7269A729C0F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06069" y="1307721"/>
            <a:ext cx="569071" cy="599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801F6D2-DE72-8041-9E77-46888301584E}"/>
              </a:ext>
            </a:extLst>
          </p:cNvPr>
          <p:cNvCxnSpPr>
            <a:cxnSpLocks/>
          </p:cNvCxnSpPr>
          <p:nvPr/>
        </p:nvCxnSpPr>
        <p:spPr>
          <a:xfrm flipV="1">
            <a:off x="5964117" y="818518"/>
            <a:ext cx="929750" cy="982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A935D49-82DB-A448-BE45-997620A27270}"/>
              </a:ext>
            </a:extLst>
          </p:cNvPr>
          <p:cNvCxnSpPr>
            <a:cxnSpLocks/>
          </p:cNvCxnSpPr>
          <p:nvPr/>
        </p:nvCxnSpPr>
        <p:spPr>
          <a:xfrm flipV="1">
            <a:off x="6999243" y="488385"/>
            <a:ext cx="835004" cy="305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/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A94FBE8-7524-7B49-86A6-2DB2CBE86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95" y="596815"/>
                <a:ext cx="130670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/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2A02B20-3850-2643-B5C7-5DED1433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296" y="4791692"/>
                <a:ext cx="120359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/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342162F2-7BAE-044F-B33B-5320AA54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28" y="4719264"/>
                <a:ext cx="130670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2530842-81EB-0A48-B364-38B6A83ACE4F}"/>
              </a:ext>
            </a:extLst>
          </p:cNvPr>
          <p:cNvCxnSpPr>
            <a:cxnSpLocks/>
          </p:cNvCxnSpPr>
          <p:nvPr/>
        </p:nvCxnSpPr>
        <p:spPr>
          <a:xfrm>
            <a:off x="5853510" y="877285"/>
            <a:ext cx="498390" cy="466511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93F6B-6EEE-FD43-B879-DD5968286A4E}"/>
              </a:ext>
            </a:extLst>
          </p:cNvPr>
          <p:cNvSpPr txBox="1"/>
          <p:nvPr/>
        </p:nvSpPr>
        <p:spPr>
          <a:xfrm>
            <a:off x="4131900" y="54725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標的ボトルネックリンク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/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035DDB7-F4DB-C14E-ADF9-32DFDC64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9" y="5568646"/>
                <a:ext cx="77290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CF91439-50B3-554A-A0E9-61E08673D70A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6276133" y="4591510"/>
            <a:ext cx="884480" cy="7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図 105">
            <a:extLst>
              <a:ext uri="{FF2B5EF4-FFF2-40B4-BE49-F238E27FC236}">
                <a16:creationId xmlns:a16="http://schemas.microsoft.com/office/drawing/2014/main" id="{C9296051-BBF8-9440-BB96-3B9274BA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06" y="4358384"/>
            <a:ext cx="458886" cy="45888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6675A6B3-C6DE-CC4A-8546-B0DF6A962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3320" y="4316390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/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9031ACC-F6D8-FD45-A70C-E9EB905C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14" y="6273766"/>
                <a:ext cx="13550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/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3ECCCA6-6CB4-644E-B8D8-7931AA8B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67" y="4788632"/>
                <a:ext cx="67512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652E4E-643D-AD4C-BA86-F8A9812C4A98}"/>
              </a:ext>
            </a:extLst>
          </p:cNvPr>
          <p:cNvSpPr txBox="1"/>
          <p:nvPr/>
        </p:nvSpPr>
        <p:spPr>
          <a:xfrm rot="6822384">
            <a:off x="7045858" y="5235834"/>
            <a:ext cx="9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6E98868-8B0C-9D4D-B661-CDCBB2E8D644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7216978" y="4598664"/>
            <a:ext cx="61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/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889592F6-B8F7-E847-A9B2-35F386AC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29" y="214832"/>
                <a:ext cx="1061316" cy="369332"/>
              </a:xfrm>
              <a:prstGeom prst="rect">
                <a:avLst/>
              </a:prstGeom>
              <a:blipFill>
                <a:blip r:embed="rId3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/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TCP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BB1AD53-2C7C-C849-8234-CABFD48E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62" y="3343143"/>
                <a:ext cx="1047018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図 131">
            <a:extLst>
              <a:ext uri="{FF2B5EF4-FFF2-40B4-BE49-F238E27FC236}">
                <a16:creationId xmlns:a16="http://schemas.microsoft.com/office/drawing/2014/main" id="{71590186-0BB1-B64F-AFF9-065CCF7892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754" y="5655704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/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5D296AA5-CD3A-6A4D-BCEA-AABBC149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73" y="6129017"/>
                <a:ext cx="130670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図 137">
            <a:extLst>
              <a:ext uri="{FF2B5EF4-FFF2-40B4-BE49-F238E27FC236}">
                <a16:creationId xmlns:a16="http://schemas.microsoft.com/office/drawing/2014/main" id="{4A7E7B55-AE63-F64A-A64B-5EC3FDF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77" y="5232016"/>
            <a:ext cx="458886" cy="458886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9A3C37E-8255-5D4A-B1EE-F12628A3EA3E}"/>
              </a:ext>
            </a:extLst>
          </p:cNvPr>
          <p:cNvSpPr txBox="1"/>
          <p:nvPr/>
        </p:nvSpPr>
        <p:spPr>
          <a:xfrm rot="4461337">
            <a:off x="2628044" y="519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03C45CC-A7CB-BB40-84AC-374D95FDAF68}"/>
              </a:ext>
            </a:extLst>
          </p:cNvPr>
          <p:cNvCxnSpPr>
            <a:cxnSpLocks/>
          </p:cNvCxnSpPr>
          <p:nvPr/>
        </p:nvCxnSpPr>
        <p:spPr>
          <a:xfrm flipV="1">
            <a:off x="3780908" y="4782801"/>
            <a:ext cx="725080" cy="62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5FFE23F-742F-7949-9C94-C2D0C3539C91}"/>
              </a:ext>
            </a:extLst>
          </p:cNvPr>
          <p:cNvCxnSpPr>
            <a:cxnSpLocks/>
          </p:cNvCxnSpPr>
          <p:nvPr/>
        </p:nvCxnSpPr>
        <p:spPr>
          <a:xfrm flipV="1">
            <a:off x="3023368" y="5442232"/>
            <a:ext cx="623110" cy="46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図 151">
            <a:extLst>
              <a:ext uri="{FF2B5EF4-FFF2-40B4-BE49-F238E27FC236}">
                <a16:creationId xmlns:a16="http://schemas.microsoft.com/office/drawing/2014/main" id="{1C6C5774-F266-1C43-9040-6007B06FD6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4135" y="1154055"/>
            <a:ext cx="564547" cy="564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/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Attacker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258FE7C-1061-B04D-A111-49383701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86" y="1650572"/>
                <a:ext cx="130670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5" name="図 154">
            <a:extLst>
              <a:ext uri="{FF2B5EF4-FFF2-40B4-BE49-F238E27FC236}">
                <a16:creationId xmlns:a16="http://schemas.microsoft.com/office/drawing/2014/main" id="{8B63A70C-7003-674F-8289-3A65DC8C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86" y="1457946"/>
            <a:ext cx="458886" cy="458886"/>
          </a:xfrm>
          <a:prstGeom prst="rect">
            <a:avLst/>
          </a:prstGeom>
        </p:spPr>
      </p:pic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17EB0783-4A10-2A45-8C1E-F9A2E0600A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33443" y="1703292"/>
            <a:ext cx="841697" cy="20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656B006-8D3E-0348-BDF2-4F1AB04483DB}"/>
              </a:ext>
            </a:extLst>
          </p:cNvPr>
          <p:cNvCxnSpPr>
            <a:cxnSpLocks/>
          </p:cNvCxnSpPr>
          <p:nvPr/>
        </p:nvCxnSpPr>
        <p:spPr>
          <a:xfrm>
            <a:off x="2095445" y="1422930"/>
            <a:ext cx="1428270" cy="252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/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B83CC887-AE05-1847-920C-BFC9041F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58" y="4847759"/>
                <a:ext cx="77290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/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6670616E-2A9A-2E47-9C41-D47991A8D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20" y="5696556"/>
                <a:ext cx="77290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/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40534675-E0CF-BB49-87CD-80EC3149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0" y="1046401"/>
                <a:ext cx="77290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/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D925D695-8853-CB4A-97DB-EC71EA32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9" y="1866190"/>
                <a:ext cx="77290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B96F76F-5700-0D44-A6C2-5AD5FBAEA010}"/>
              </a:ext>
            </a:extLst>
          </p:cNvPr>
          <p:cNvSpPr txBox="1"/>
          <p:nvPr/>
        </p:nvSpPr>
        <p:spPr>
          <a:xfrm rot="7486990">
            <a:off x="2357428" y="990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pic>
        <p:nvPicPr>
          <p:cNvPr id="178" name="図 177">
            <a:extLst>
              <a:ext uri="{FF2B5EF4-FFF2-40B4-BE49-F238E27FC236}">
                <a16:creationId xmlns:a16="http://schemas.microsoft.com/office/drawing/2014/main" id="{166257DB-FFC6-1A41-8786-0141BF87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7" y="2884257"/>
            <a:ext cx="458886" cy="458886"/>
          </a:xfrm>
          <a:prstGeom prst="rect">
            <a:avLst/>
          </a:prstGeom>
        </p:spPr>
      </p:pic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22DBA4E-F083-C843-B699-B0A3BE474267}"/>
              </a:ext>
            </a:extLst>
          </p:cNvPr>
          <p:cNvCxnSpPr>
            <a:cxnSpLocks/>
          </p:cNvCxnSpPr>
          <p:nvPr/>
        </p:nvCxnSpPr>
        <p:spPr>
          <a:xfrm>
            <a:off x="3011141" y="371922"/>
            <a:ext cx="647356" cy="718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1FDF1469-6DCF-714C-98C2-A46C1E4E4ED1}"/>
              </a:ext>
            </a:extLst>
          </p:cNvPr>
          <p:cNvCxnSpPr>
            <a:cxnSpLocks/>
          </p:cNvCxnSpPr>
          <p:nvPr/>
        </p:nvCxnSpPr>
        <p:spPr>
          <a:xfrm>
            <a:off x="2886649" y="4519730"/>
            <a:ext cx="759180" cy="11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32CDCE0-6A57-954D-91DA-6ADA1EC61447}"/>
              </a:ext>
            </a:extLst>
          </p:cNvPr>
          <p:cNvCxnSpPr>
            <a:cxnSpLocks/>
          </p:cNvCxnSpPr>
          <p:nvPr/>
        </p:nvCxnSpPr>
        <p:spPr>
          <a:xfrm>
            <a:off x="1349937" y="3081832"/>
            <a:ext cx="5564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0612FE-8850-D842-9555-5FB97095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0363723-9CF5-CC43-98A9-EAD649521B16}"/>
              </a:ext>
            </a:extLst>
          </p:cNvPr>
          <p:cNvGrpSpPr/>
          <p:nvPr/>
        </p:nvGrpSpPr>
        <p:grpSpPr>
          <a:xfrm>
            <a:off x="416496" y="1555649"/>
            <a:ext cx="9160736" cy="3746701"/>
            <a:chOff x="416496" y="1555649"/>
            <a:chExt cx="9160736" cy="374670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718C22E-EF3F-1C49-89FD-C03694B3A34B}"/>
                </a:ext>
              </a:extLst>
            </p:cNvPr>
            <p:cNvGrpSpPr/>
            <p:nvPr/>
          </p:nvGrpSpPr>
          <p:grpSpPr>
            <a:xfrm>
              <a:off x="416496" y="1555649"/>
              <a:ext cx="9160736" cy="3746701"/>
              <a:chOff x="1809054" y="1867376"/>
              <a:chExt cx="9160736" cy="3746701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69003082-5342-C84E-BAF3-F4A92C88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9115" y="1867376"/>
                <a:ext cx="1049536" cy="1049536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8535798-FC24-C94F-BDC3-EFF5116A0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159" y="2835587"/>
                <a:ext cx="879050" cy="879050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469DC29C-3718-264B-BD55-137DA8759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9601" y="3439739"/>
                <a:ext cx="879050" cy="879050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4EBCE8B7-81FC-E646-9EF8-0A5C3B35A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362" y="2663078"/>
                <a:ext cx="1049536" cy="1049536"/>
              </a:xfrm>
              <a:prstGeom prst="rect">
                <a:avLst/>
              </a:prstGeom>
            </p:spPr>
          </p:pic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2D721AA6-1E4F-6D4B-8214-4A86AFAFB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1349" y="2833564"/>
                <a:ext cx="879050" cy="879050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04C61B6B-1E2D-B44E-A1DE-DCFFACBBC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820" y="4437112"/>
                <a:ext cx="879050" cy="879050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C529321-4D6F-F343-9CD6-B8C485FE1427}"/>
                  </a:ext>
                </a:extLst>
              </p:cNvPr>
              <p:cNvSpPr txBox="1"/>
              <p:nvPr/>
            </p:nvSpPr>
            <p:spPr>
              <a:xfrm>
                <a:off x="1809054" y="2989339"/>
                <a:ext cx="2236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標的</a:t>
                </a:r>
                <a:r>
                  <a:rPr lang="en-US" altLang="ja-JP" dirty="0"/>
                  <a:t>TCP</a:t>
                </a:r>
                <a:r>
                  <a:rPr lang="ja-JP" altLang="en-US"/>
                  <a:t>送信サーバ</a:t>
                </a:r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B7ADFF2C-E4AD-CF42-8932-98B52F3875DC}"/>
                  </a:ext>
                </a:extLst>
              </p:cNvPr>
              <p:cNvCxnSpPr/>
              <p:nvPr/>
            </p:nvCxnSpPr>
            <p:spPr>
              <a:xfrm>
                <a:off x="3044788" y="2392144"/>
                <a:ext cx="1728192" cy="7818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4BC3F9F-4134-AB44-BF20-E2DEE19F3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6796" y="3174005"/>
                <a:ext cx="1656184" cy="5931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1286082-2DED-C240-B061-1317F1C011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2345" y="3174005"/>
                <a:ext cx="1000635" cy="14343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FC608339-06CD-3546-81C7-E47DC00C0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63" y="3180135"/>
                <a:ext cx="20257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CBB1ABE-7CCD-3C48-A1D1-402B1246E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053" y="3174005"/>
                <a:ext cx="14253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3BEA9B7-54F8-1448-949F-52FE6A61155B}"/>
                  </a:ext>
                </a:extLst>
              </p:cNvPr>
              <p:cNvSpPr txBox="1"/>
              <p:nvPr/>
            </p:nvSpPr>
            <p:spPr>
              <a:xfrm rot="3115627">
                <a:off x="3163272" y="390520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・・・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272ACB6-D6C5-BF46-8A74-52B0B6616AD6}"/>
                  </a:ext>
                </a:extLst>
              </p:cNvPr>
              <p:cNvSpPr txBox="1"/>
              <p:nvPr/>
            </p:nvSpPr>
            <p:spPr>
              <a:xfrm>
                <a:off x="2071087" y="4209375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攻撃ノード</a:t>
                </a:r>
                <a:r>
                  <a:rPr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6D1E5C4-46B5-054C-8815-AC41A022E603}"/>
                  </a:ext>
                </a:extLst>
              </p:cNvPr>
              <p:cNvSpPr txBox="1"/>
              <p:nvPr/>
            </p:nvSpPr>
            <p:spPr>
              <a:xfrm>
                <a:off x="3062578" y="5244745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攻撃ノード</a:t>
                </a:r>
                <a:r>
                  <a:rPr kumimoji="1" lang="en-US" altLang="ja-JP" dirty="0"/>
                  <a:t>N</a:t>
                </a:r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5888A6F-4485-9E45-A92B-D83A1ECE24CE}"/>
                  </a:ext>
                </a:extLst>
              </p:cNvPr>
              <p:cNvSpPr txBox="1"/>
              <p:nvPr/>
            </p:nvSpPr>
            <p:spPr>
              <a:xfrm>
                <a:off x="4470571" y="3762023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ルータ</a:t>
                </a:r>
                <a:r>
                  <a:rPr kumimoji="1" lang="en-US" altLang="ja-JP" dirty="0"/>
                  <a:t>1</a:t>
                </a:r>
                <a:endParaRPr kumimoji="1" lang="ja-JP" altLang="en-US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6C4FAE5-315C-2E48-ABD7-9A8AF5C66215}"/>
                  </a:ext>
                </a:extLst>
              </p:cNvPr>
              <p:cNvSpPr txBox="1"/>
              <p:nvPr/>
            </p:nvSpPr>
            <p:spPr>
              <a:xfrm>
                <a:off x="6700958" y="3762023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ルータ</a:t>
                </a:r>
                <a:r>
                  <a:rPr lang="en-US" altLang="ja-JP" dirty="0"/>
                  <a:t>2</a:t>
                </a:r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2DEF014-DB18-6546-A41E-9D8E3182581B}"/>
                  </a:ext>
                </a:extLst>
              </p:cNvPr>
              <p:cNvSpPr txBox="1"/>
              <p:nvPr/>
            </p:nvSpPr>
            <p:spPr>
              <a:xfrm>
                <a:off x="8040398" y="3762023"/>
                <a:ext cx="29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標的</a:t>
                </a:r>
                <a:r>
                  <a:rPr lang="en-US" altLang="ja-JP" dirty="0"/>
                  <a:t>TCP</a:t>
                </a:r>
                <a:r>
                  <a:rPr lang="ja-JP" altLang="en-US"/>
                  <a:t>受信クライアント</a:t>
                </a:r>
                <a:endParaRPr kumimoji="1" lang="ja-JP" altLang="en-US"/>
              </a:p>
            </p:txBody>
          </p:sp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DA7A811-E668-CB42-B474-7E9AEC13F329}"/>
                </a:ext>
              </a:extLst>
            </p:cNvPr>
            <p:cNvSpPr txBox="1"/>
            <p:nvPr/>
          </p:nvSpPr>
          <p:spPr>
            <a:xfrm>
              <a:off x="3685602" y="2480445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/>
                <a:t>ボトルネックリンク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0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3B37F-CBF1-F245-9073-0F0303B3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80A6E6-A1BC-1047-A247-DC7BA224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490A803-86BD-A249-B512-507689525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760580"/>
              </p:ext>
            </p:extLst>
          </p:nvPr>
        </p:nvGraphicFramePr>
        <p:xfrm>
          <a:off x="344488" y="899585"/>
          <a:ext cx="8780028" cy="534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88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F298FF2-7D5E-FD47-A13F-9A9A59908365}"/>
              </a:ext>
            </a:extLst>
          </p:cNvPr>
          <p:cNvGrpSpPr/>
          <p:nvPr/>
        </p:nvGrpSpPr>
        <p:grpSpPr>
          <a:xfrm>
            <a:off x="2714326" y="1677997"/>
            <a:ext cx="3490796" cy="3117646"/>
            <a:chOff x="2714326" y="1677997"/>
            <a:chExt cx="3490796" cy="3117646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0F7D085-B19D-584C-9C87-221FB91B0F8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90" y="2546999"/>
              <a:ext cx="428939" cy="868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4EA8B96-9BC9-5241-9C98-9D98FA73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091" y="2038648"/>
              <a:ext cx="281285" cy="13562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AAA1E45-0809-5346-8C03-FA5C2430BAE2}"/>
                </a:ext>
              </a:extLst>
            </p:cNvPr>
            <p:cNvGrpSpPr/>
            <p:nvPr/>
          </p:nvGrpSpPr>
          <p:grpSpPr>
            <a:xfrm>
              <a:off x="4475140" y="1677997"/>
              <a:ext cx="530974" cy="720206"/>
              <a:chOff x="3302936" y="2348880"/>
              <a:chExt cx="530974" cy="720206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F3B70D6-4252-3042-8E3E-10E57039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9EB9983-79BD-2246-AFED-FA037BE2B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FD9EF2F-180E-324A-B31E-2AEF164BE354}"/>
                </a:ext>
              </a:extLst>
            </p:cNvPr>
            <p:cNvGrpSpPr/>
            <p:nvPr/>
          </p:nvGrpSpPr>
          <p:grpSpPr>
            <a:xfrm>
              <a:off x="3466658" y="2202996"/>
              <a:ext cx="641225" cy="706445"/>
              <a:chOff x="2747388" y="2118457"/>
              <a:chExt cx="641225" cy="706445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1CBF39E-D440-5644-BCD6-E8E09DFE7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9727" y="2118457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468D6399-4836-5042-B79B-FBAE7065C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388" y="2455570"/>
                    <a:ext cx="5140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B1E23C6-DAFC-9F4E-8FEC-0D9273A3A27D}"/>
                </a:ext>
              </a:extLst>
            </p:cNvPr>
            <p:cNvGrpSpPr/>
            <p:nvPr/>
          </p:nvGrpSpPr>
          <p:grpSpPr>
            <a:xfrm>
              <a:off x="5543628" y="1820954"/>
              <a:ext cx="661494" cy="744165"/>
              <a:chOff x="3302936" y="2348880"/>
              <a:chExt cx="661494" cy="74416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E94B1E17-D678-3045-B484-4CCB16810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DD7F58E-1E9B-7E44-9D17-6E8FFB919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0380" y="2723713"/>
                    <a:ext cx="514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7CF260-547C-654A-ACDC-6F65DDDDFE67}"/>
                </a:ext>
              </a:extLst>
            </p:cNvPr>
            <p:cNvGrpSpPr/>
            <p:nvPr/>
          </p:nvGrpSpPr>
          <p:grpSpPr>
            <a:xfrm>
              <a:off x="5451667" y="3043981"/>
              <a:ext cx="524484" cy="730730"/>
              <a:chOff x="3237338" y="2348880"/>
              <a:chExt cx="524484" cy="730730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8ECD5E71-6A61-6B44-9D6F-2E925066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37338" y="2710278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83DDB93E-3025-204C-A3C1-D9F13FB7F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338" y="2710278"/>
                    <a:ext cx="514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5223503-B616-AA45-A6AB-D5588B3DB803}"/>
                </a:ext>
              </a:extLst>
            </p:cNvPr>
            <p:cNvGrpSpPr/>
            <p:nvPr/>
          </p:nvGrpSpPr>
          <p:grpSpPr>
            <a:xfrm>
              <a:off x="4108648" y="3188841"/>
              <a:ext cx="525653" cy="720206"/>
              <a:chOff x="3302936" y="2348880"/>
              <a:chExt cx="525653" cy="72020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E3E146B6-8F11-C342-BABF-549120078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413471F4-B4AE-C44A-BFB4-4D8C6D994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087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519B09C-90E8-9843-BBC6-1CFABC99C413}"/>
                </a:ext>
              </a:extLst>
            </p:cNvPr>
            <p:cNvGrpSpPr/>
            <p:nvPr/>
          </p:nvGrpSpPr>
          <p:grpSpPr>
            <a:xfrm>
              <a:off x="4813826" y="3552751"/>
              <a:ext cx="530974" cy="720206"/>
              <a:chOff x="3302936" y="2348880"/>
              <a:chExt cx="530974" cy="720206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CFAE6465-2194-E546-938C-603DBD4D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E0C24AB7-4319-9B46-BE04-9DD87E370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22A100F-1495-E64E-9762-4CD4D66ABC77}"/>
                </a:ext>
              </a:extLst>
            </p:cNvPr>
            <p:cNvGrpSpPr/>
            <p:nvPr/>
          </p:nvGrpSpPr>
          <p:grpSpPr>
            <a:xfrm>
              <a:off x="4470386" y="4065159"/>
              <a:ext cx="530974" cy="720206"/>
              <a:chOff x="3302936" y="2348880"/>
              <a:chExt cx="530974" cy="720206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9B77D200-163E-0A48-A8BB-F7361AF66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11D7177F-681B-A84A-9FF4-298CD28F3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860" y="2699754"/>
                    <a:ext cx="5140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FD49FD2-44BC-2746-B3CF-55E6013C1E92}"/>
                </a:ext>
              </a:extLst>
            </p:cNvPr>
            <p:cNvGrpSpPr/>
            <p:nvPr/>
          </p:nvGrpSpPr>
          <p:grpSpPr>
            <a:xfrm>
              <a:off x="5538075" y="4050895"/>
              <a:ext cx="611917" cy="744748"/>
              <a:chOff x="3302936" y="2348880"/>
              <a:chExt cx="611917" cy="744748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EEE8996-9323-484F-8283-B3ED23622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6D588979-2124-D048-B329-733C61F3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0803" y="2724296"/>
                    <a:ext cx="5140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BF2C15B-E76E-2148-9869-4EC18EEA8D1F}"/>
                </a:ext>
              </a:extLst>
            </p:cNvPr>
            <p:cNvGrpSpPr/>
            <p:nvPr/>
          </p:nvGrpSpPr>
          <p:grpSpPr>
            <a:xfrm>
              <a:off x="4777782" y="2323775"/>
              <a:ext cx="556360" cy="694192"/>
              <a:chOff x="3302936" y="2348880"/>
              <a:chExt cx="556360" cy="694192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487C564F-645E-6443-85E9-797EFA90D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936" y="2348880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B9341C57-90E9-6840-A1FD-59E859ADB2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246" y="2673740"/>
                    <a:ext cx="51405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6A456E93-4588-3347-8D0A-20B861067226}"/>
                </a:ext>
              </a:extLst>
            </p:cNvPr>
            <p:cNvGrpSpPr/>
            <p:nvPr/>
          </p:nvGrpSpPr>
          <p:grpSpPr>
            <a:xfrm>
              <a:off x="2714326" y="2782545"/>
              <a:ext cx="510189" cy="729851"/>
              <a:chOff x="3005210" y="2311916"/>
              <a:chExt cx="510189" cy="729851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FA05DFA5-E8F8-584A-B342-60E97E11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5210" y="2311916"/>
                <a:ext cx="458886" cy="4588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0F46ADF2-3390-EF46-8FE3-4A02A3247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157" y="2672435"/>
                    <a:ext cx="50924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A9DF54A-3C88-3741-9077-33B6238AAD19}"/>
                </a:ext>
              </a:extLst>
            </p:cNvPr>
            <p:cNvCxnSpPr>
              <a:cxnSpLocks/>
              <a:stCxn id="22" idx="1"/>
              <a:endCxn id="46" idx="3"/>
            </p:cNvCxnSpPr>
            <p:nvPr/>
          </p:nvCxnSpPr>
          <p:spPr>
            <a:xfrm flipH="1">
              <a:off x="3173212" y="2432439"/>
              <a:ext cx="475785" cy="5795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A83D5B1-F0B1-8E46-9B07-32AAAA0EE732}"/>
                </a:ext>
              </a:extLst>
            </p:cNvPr>
            <p:cNvCxnSpPr>
              <a:stCxn id="46" idx="3"/>
              <a:endCxn id="31" idx="1"/>
            </p:cNvCxnSpPr>
            <p:nvPr/>
          </p:nvCxnSpPr>
          <p:spPr>
            <a:xfrm>
              <a:off x="3173212" y="3011988"/>
              <a:ext cx="935436" cy="406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C1D291D-4E82-C345-84B8-9308937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4492064" y="3586362"/>
              <a:ext cx="142237" cy="6865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8AC7D00-DC9B-0E4D-82FD-131CC9E10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3826" y="3903625"/>
              <a:ext cx="192288" cy="3693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26C82501-F9FD-7949-B506-7C06A271B77D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4567534" y="3418284"/>
              <a:ext cx="246292" cy="36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483D3CD2-B45E-4A46-82A6-3A773B7D81BC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4567534" y="3273424"/>
              <a:ext cx="949731" cy="144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54A36C1-A97C-1647-934E-7B817007618D}"/>
                </a:ext>
              </a:extLst>
            </p:cNvPr>
            <p:cNvCxnSpPr>
              <a:stCxn id="34" idx="3"/>
              <a:endCxn id="28" idx="1"/>
            </p:cNvCxnSpPr>
            <p:nvPr/>
          </p:nvCxnSpPr>
          <p:spPr>
            <a:xfrm flipV="1">
              <a:off x="5272712" y="3273424"/>
              <a:ext cx="244553" cy="5087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90106AB-E537-A64B-8CE2-87DE330E5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18" y="3454381"/>
              <a:ext cx="147517" cy="833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3A0328C-7963-8B48-9A62-2E4B48102F7E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 flipV="1">
              <a:off x="4929272" y="4280338"/>
              <a:ext cx="608803" cy="142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AB22B47A-D691-C84C-A3D7-4B15A0A209CE}"/>
                </a:ext>
              </a:extLst>
            </p:cNvPr>
            <p:cNvCxnSpPr>
              <a:cxnSpLocks/>
            </p:cNvCxnSpPr>
            <p:nvPr/>
          </p:nvCxnSpPr>
          <p:spPr>
            <a:xfrm>
              <a:off x="5231224" y="2609054"/>
              <a:ext cx="525177" cy="655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FBD5DA4-D541-1741-9877-D76EBA23040F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4107883" y="2432439"/>
              <a:ext cx="1409382" cy="840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E3C0D979-62E4-9849-B473-3230B615E7F4}"/>
                </a:ext>
              </a:extLst>
            </p:cNvPr>
            <p:cNvCxnSpPr>
              <a:stCxn id="22" idx="3"/>
              <a:endCxn id="43" idx="1"/>
            </p:cNvCxnSpPr>
            <p:nvPr/>
          </p:nvCxnSpPr>
          <p:spPr>
            <a:xfrm>
              <a:off x="4107883" y="2432439"/>
              <a:ext cx="669899" cy="1207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20CA1F92-1FF9-0544-87AD-D975B780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4632" y="2038648"/>
              <a:ext cx="663384" cy="406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D3593E4F-3610-EF47-8201-7A89769415E6}"/>
                </a:ext>
              </a:extLst>
            </p:cNvPr>
            <p:cNvCxnSpPr>
              <a:stCxn id="15" idx="3"/>
              <a:endCxn id="25" idx="1"/>
            </p:cNvCxnSpPr>
            <p:nvPr/>
          </p:nvCxnSpPr>
          <p:spPr>
            <a:xfrm>
              <a:off x="4934026" y="1907440"/>
              <a:ext cx="609602" cy="1429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66E3367-78EC-BD43-9BE9-393280CE8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1819" y="2213537"/>
              <a:ext cx="1560" cy="105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91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E4007F"/>
      </a:accent4>
      <a:accent5>
        <a:srgbClr val="FFF100"/>
      </a:accent5>
      <a:accent6>
        <a:srgbClr val="000000"/>
      </a:accent6>
      <a:hlink>
        <a:srgbClr val="00A0E9"/>
      </a:hlink>
      <a:folHlink>
        <a:srgbClr val="0071BC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lIns="0" tIns="0" rIns="0" bIns="0" rtlCol="0" anchor="ctr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15380</TotalTime>
  <Words>181</Words>
  <Application>Microsoft Macintosh PowerPoint</Application>
  <PresentationFormat>A4 210 x 297 mm</PresentationFormat>
  <Paragraphs>136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Arial</vt:lpstr>
      <vt:lpstr>Calibri</vt:lpstr>
      <vt:lpstr>Cambria Math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パワーポイントの品質と生産性を向上させるデザイン・テンプレート</dc:title>
  <dc:creator>鈴木　春人</dc:creator>
  <cp:lastModifiedBy>Microsoft Office ユーザー</cp:lastModifiedBy>
  <cp:revision>941</cp:revision>
  <dcterms:created xsi:type="dcterms:W3CDTF">2013-06-19T15:30:58Z</dcterms:created>
  <dcterms:modified xsi:type="dcterms:W3CDTF">2019-07-01T04:10:42Z</dcterms:modified>
</cp:coreProperties>
</file>