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/>
    <p:restoredTop sz="94694"/>
  </p:normalViewPr>
  <p:slideViewPr>
    <p:cSldViewPr snapToGrid="0" snapToObjects="1">
      <p:cViewPr>
        <p:scale>
          <a:sx n="114" d="100"/>
          <a:sy n="114" d="100"/>
        </p:scale>
        <p:origin x="-8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BC444-2403-CF44-8851-73CC6791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F413F1-3600-6F48-BDAD-E8982CF17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49F46E-F432-E64D-9AB3-17B339BA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F85AFE-9E92-DF44-A5F6-4E80F77F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4E07A1-7572-EA48-8BD5-6C3E77CA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91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018621-84FF-454F-A361-D80BA068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170935-72C8-A54B-AE75-A7058D4EE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922892-0338-7049-AF63-59632E56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1A061C-539D-C140-AC4D-5D763166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FAE5D0-78B7-014B-BF52-BDD8DC1B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8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1C2695-10E4-844C-95F6-D8C290273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F401D5-D463-E24B-A9FA-97C095C88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043AA-A793-4149-A556-9D46D60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8D8DA-2F9D-E049-998A-3C6A3B24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84CABF-D317-B546-8F79-548DD833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9F1DD-C80B-164A-BBAF-7FBDE2F9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D28206-35B7-2F43-81EA-F63FAFAE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B6420-9CC2-7548-8AA4-69C19D47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429771-0CAB-1D48-AC05-2CBA6AB9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B68BF-71E0-804B-9C28-CF90E787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86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092D4-C61C-F247-BFAE-17E8B75B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726010-68F8-A746-85C3-21D255FA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1C4239-FDA5-374F-A4C9-39A97E9D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343A28-6187-1C4F-8FFE-47738A0E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44AA15-5C9A-474F-91D1-38684432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51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E1F3F-1B57-8D40-AAB2-1588780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8A6237-8D74-C74E-8BCF-E9594DA3F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0C218A-C1D0-884D-8B3A-19B79098D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A2E6D0-6919-2147-8DDC-DC79AF0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1E69F7-7427-4B4C-8711-2861FB437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AFF8E-F2D5-A940-9827-EEFB2AB9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61FA0-3ADA-DB40-A016-02EBB0D2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29BB7-C94A-9442-82FA-E6B604C7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199B5E-CA93-B54A-88E3-5887282FE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E758F9-829E-D540-A682-B432449DC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A615D3-7CCD-F948-8814-20FD37D0D8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3F9668-7552-BB4E-8391-03FCFD5A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8923B-2D3C-084E-A433-581315D7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FF2F1D-8047-5140-B506-8C112C4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48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D9F857-607E-1A48-A330-AE95F1172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B222C75-8BBB-134A-8B55-B2B3697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2566B1-9F5C-9C47-B318-8A93B140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C07736-628B-8040-AAB5-574BDF0E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524AD1-BF51-8A4B-BEC3-DACE5F9F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8D2397-5D27-8E4E-82B2-2870BEBC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11126F-D55D-2B4A-A08A-1B518F1F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8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D7D54-2EE2-4F44-8771-3DA2869C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6EAC0-B743-AC45-B7CC-E592F9F3B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0CA069-CEAE-584B-A9E5-81CA7700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790CB2-E826-3C41-91FB-11129376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1B518-42BF-E24A-86DE-6564429F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A341DD-2E35-884C-A451-52644658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3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BE12D-3FCE-2E47-8D56-CC571556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549E58-FAB4-DE46-86DB-D5A5D41DD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DE9470-F964-1548-A049-6F144A37A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9F44DB-D81D-1149-B15F-CB5A0B04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DBAEC6-857A-3147-9E06-0D8679FE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3C3724-9064-5846-BD79-B0F4DB4D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49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BA746C-EEC0-C940-9804-6B288862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AD697F-039C-AF4E-8A18-5F08F509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14252-65ED-E54D-9802-47AA3F0AA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DB97-4D35-6C40-A881-EA5445AADA5D}" type="datetimeFigureOut">
              <a:rPr kumimoji="1" lang="ja-JP" altLang="en-US" smtClean="0"/>
              <a:t>2020/5/15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89822-C5C9-224B-9997-3736DAF0A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EF69F-CB20-C44E-BE9F-86232ADC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32EE-6DBF-C543-8F63-BB4513D9C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36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BB6F8B8-79A7-6041-9F8B-12E10F2420A4}"/>
              </a:ext>
            </a:extLst>
          </p:cNvPr>
          <p:cNvGrpSpPr/>
          <p:nvPr/>
        </p:nvGrpSpPr>
        <p:grpSpPr>
          <a:xfrm>
            <a:off x="1295299" y="386392"/>
            <a:ext cx="5924934" cy="5930875"/>
            <a:chOff x="1295299" y="386392"/>
            <a:chExt cx="5924934" cy="5930875"/>
          </a:xfrm>
        </p:grpSpPr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CB095EC-84EC-6E4B-A8BB-3AE988A41B07}"/>
                </a:ext>
              </a:extLst>
            </p:cNvPr>
            <p:cNvGrpSpPr/>
            <p:nvPr/>
          </p:nvGrpSpPr>
          <p:grpSpPr>
            <a:xfrm>
              <a:off x="1295299" y="386392"/>
              <a:ext cx="5924934" cy="5930875"/>
              <a:chOff x="1295299" y="386392"/>
              <a:chExt cx="5924934" cy="5930875"/>
            </a:xfrm>
          </p:grpSpPr>
          <p:pic>
            <p:nvPicPr>
              <p:cNvPr id="15" name="図 14" descr="文字と写真のスクリーンショット&#10;&#10;自動的に生成された説明">
                <a:extLst>
                  <a:ext uri="{FF2B5EF4-FFF2-40B4-BE49-F238E27FC236}">
                    <a16:creationId xmlns:a16="http://schemas.microsoft.com/office/drawing/2014/main" id="{99C02C3A-A9F8-A846-BB9E-4DF76AE9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5299" y="386392"/>
                <a:ext cx="2992155" cy="29565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7" name="図 16" descr="文房具, 筆記用具 が含まれている画像&#10;&#10;自動的に生成された説明">
                <a:extLst>
                  <a:ext uri="{FF2B5EF4-FFF2-40B4-BE49-F238E27FC236}">
                    <a16:creationId xmlns:a16="http://schemas.microsoft.com/office/drawing/2014/main" id="{F5F4D5C1-C789-D34E-8125-4A6EFBE7C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704" y="386392"/>
                <a:ext cx="2956529" cy="29565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9" name="図 48" descr="筆記用具, 文房具, 鉛筆 が含まれている画像&#10;&#10;自動的に生成された説明">
                <a:extLst>
                  <a:ext uri="{FF2B5EF4-FFF2-40B4-BE49-F238E27FC236}">
                    <a16:creationId xmlns:a16="http://schemas.microsoft.com/office/drawing/2014/main" id="{548FE8E1-8945-6241-B700-91FC6E2F3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5299" y="3358291"/>
                <a:ext cx="2956529" cy="29565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1" name="図 50" descr="筆記用具, 文房具, 鉛筆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2B72E49-10B2-A34E-95B9-00BFA845A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3703" y="3360737"/>
                <a:ext cx="2956530" cy="29565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7EB9123-2016-6F48-A726-778259326C83}"/>
                </a:ext>
              </a:extLst>
            </p:cNvPr>
            <p:cNvGrpSpPr/>
            <p:nvPr/>
          </p:nvGrpSpPr>
          <p:grpSpPr>
            <a:xfrm>
              <a:off x="1670267" y="743611"/>
              <a:ext cx="3476073" cy="3197404"/>
              <a:chOff x="936093" y="439786"/>
              <a:chExt cx="3893019" cy="3527622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F5AA61B-2D38-7342-81B4-AB4911826A4B}"/>
                  </a:ext>
                </a:extLst>
              </p:cNvPr>
              <p:cNvSpPr txBox="1"/>
              <p:nvPr/>
            </p:nvSpPr>
            <p:spPr>
              <a:xfrm>
                <a:off x="936093" y="3721186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3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453360-FC54-504E-AED1-5E5B9DEA4670}"/>
                  </a:ext>
                </a:extLst>
              </p:cNvPr>
              <p:cNvSpPr txBox="1"/>
              <p:nvPr/>
            </p:nvSpPr>
            <p:spPr>
              <a:xfrm>
                <a:off x="4257613" y="3718380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4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5F7D0D-9B84-0C4B-8B6E-44642B6A1A74}"/>
                  </a:ext>
                </a:extLst>
              </p:cNvPr>
              <p:cNvSpPr txBox="1"/>
              <p:nvPr/>
            </p:nvSpPr>
            <p:spPr>
              <a:xfrm>
                <a:off x="4257610" y="439786"/>
                <a:ext cx="571499" cy="246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2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833A4EA-1E0F-C14B-A7F1-FFDE94F13CB6}"/>
                  </a:ext>
                </a:extLst>
              </p:cNvPr>
              <p:cNvSpPr txBox="1"/>
              <p:nvPr/>
            </p:nvSpPr>
            <p:spPr>
              <a:xfrm>
                <a:off x="950088" y="449754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1</a:t>
                </a:r>
                <a:r>
                  <a:rPr kumimoji="1" lang="ja-JP" altLang="en-US" sz="1000" b="1"/>
                  <a:t>時間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35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61517AF-23A0-5B4F-8F22-1B240B248227}"/>
              </a:ext>
            </a:extLst>
          </p:cNvPr>
          <p:cNvGrpSpPr/>
          <p:nvPr/>
        </p:nvGrpSpPr>
        <p:grpSpPr>
          <a:xfrm>
            <a:off x="1307173" y="384718"/>
            <a:ext cx="5924212" cy="5844879"/>
            <a:chOff x="1307173" y="384718"/>
            <a:chExt cx="5924212" cy="5844879"/>
          </a:xfrm>
        </p:grpSpPr>
        <p:pic>
          <p:nvPicPr>
            <p:cNvPr id="3" name="図 2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60DB0704-FC7D-CA48-8606-E2DC65782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325" y="390878"/>
              <a:ext cx="2956529" cy="29565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673BA5C-9A3B-3548-ABF2-9ECF66189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4855" y="384718"/>
              <a:ext cx="2956530" cy="2956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図 6" descr="筆記用具, 文房具, 鉛筆 が含まれている画像&#10;&#10;自動的に生成された説明">
              <a:extLst>
                <a:ext uri="{FF2B5EF4-FFF2-40B4-BE49-F238E27FC236}">
                  <a16:creationId xmlns:a16="http://schemas.microsoft.com/office/drawing/2014/main" id="{B57542AE-A439-D44E-94A2-6FDAE3616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7173" y="3350943"/>
              <a:ext cx="2956529" cy="2871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図 8" descr="筆記用具, 文房具, 鉛筆 が含まれている画像&#10;&#10;自動的に生成された説明">
              <a:extLst>
                <a:ext uri="{FF2B5EF4-FFF2-40B4-BE49-F238E27FC236}">
                  <a16:creationId xmlns:a16="http://schemas.microsoft.com/office/drawing/2014/main" id="{986E6B18-FFDB-9548-A810-C7B80E98E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74855" y="3356519"/>
              <a:ext cx="2956528" cy="2873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7EB9123-2016-6F48-A726-778259326C83}"/>
                </a:ext>
              </a:extLst>
            </p:cNvPr>
            <p:cNvGrpSpPr/>
            <p:nvPr/>
          </p:nvGrpSpPr>
          <p:grpSpPr>
            <a:xfrm>
              <a:off x="1670267" y="743611"/>
              <a:ext cx="3476073" cy="3197404"/>
              <a:chOff x="936093" y="439786"/>
              <a:chExt cx="3893019" cy="3527622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F5AA61B-2D38-7342-81B4-AB4911826A4B}"/>
                  </a:ext>
                </a:extLst>
              </p:cNvPr>
              <p:cNvSpPr txBox="1"/>
              <p:nvPr/>
            </p:nvSpPr>
            <p:spPr>
              <a:xfrm>
                <a:off x="936093" y="3721186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3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453360-FC54-504E-AED1-5E5B9DEA4670}"/>
                  </a:ext>
                </a:extLst>
              </p:cNvPr>
              <p:cNvSpPr txBox="1"/>
              <p:nvPr/>
            </p:nvSpPr>
            <p:spPr>
              <a:xfrm>
                <a:off x="4257613" y="3718380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4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5F7D0D-9B84-0C4B-8B6E-44642B6A1A74}"/>
                  </a:ext>
                </a:extLst>
              </p:cNvPr>
              <p:cNvSpPr txBox="1"/>
              <p:nvPr/>
            </p:nvSpPr>
            <p:spPr>
              <a:xfrm>
                <a:off x="4257610" y="439786"/>
                <a:ext cx="571499" cy="246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2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833A4EA-1E0F-C14B-A7F1-FFDE94F13CB6}"/>
                  </a:ext>
                </a:extLst>
              </p:cNvPr>
              <p:cNvSpPr txBox="1"/>
              <p:nvPr/>
            </p:nvSpPr>
            <p:spPr>
              <a:xfrm>
                <a:off x="950088" y="449754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1</a:t>
                </a:r>
                <a:r>
                  <a:rPr kumimoji="1" lang="ja-JP" altLang="en-US" sz="1000" b="1"/>
                  <a:t>時間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20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DE50F714-233E-7B43-9D88-B6B96148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72" y="394413"/>
            <a:ext cx="2956528" cy="29565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5367B73-14D3-094C-BE69-A9CA46BF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852" y="394411"/>
            <a:ext cx="2956529" cy="2956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11" descr="筆記用具, 文房具, 鉛筆 が含まれている画像&#10;&#10;自動的に生成された説明">
            <a:extLst>
              <a:ext uri="{FF2B5EF4-FFF2-40B4-BE49-F238E27FC236}">
                <a16:creationId xmlns:a16="http://schemas.microsoft.com/office/drawing/2014/main" id="{2D225C45-F0AF-DC4A-8993-4629FB3EE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71" y="3362094"/>
            <a:ext cx="2956529" cy="2956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934E93B-6992-B34B-BE7A-41CED993D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852" y="3362094"/>
            <a:ext cx="2956529" cy="295652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7EB9123-2016-6F48-A726-778259326C83}"/>
              </a:ext>
            </a:extLst>
          </p:cNvPr>
          <p:cNvGrpSpPr/>
          <p:nvPr/>
        </p:nvGrpSpPr>
        <p:grpSpPr>
          <a:xfrm>
            <a:off x="1670267" y="743611"/>
            <a:ext cx="3476073" cy="3197404"/>
            <a:chOff x="936093" y="439786"/>
            <a:chExt cx="3893019" cy="3527622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F5AA61B-2D38-7342-81B4-AB4911826A4B}"/>
                </a:ext>
              </a:extLst>
            </p:cNvPr>
            <p:cNvSpPr txBox="1"/>
            <p:nvPr/>
          </p:nvSpPr>
          <p:spPr>
            <a:xfrm>
              <a:off x="936093" y="3721186"/>
              <a:ext cx="571499" cy="246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b="1" dirty="0"/>
                <a:t>3</a:t>
              </a:r>
              <a:r>
                <a:rPr lang="ja-JP" altLang="en-US" sz="1000" b="1"/>
                <a:t>時間</a:t>
              </a:r>
              <a:endParaRPr kumimoji="1" lang="ja-JP" altLang="en-US" sz="1000" b="1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6453360-FC54-504E-AED1-5E5B9DEA4670}"/>
                </a:ext>
              </a:extLst>
            </p:cNvPr>
            <p:cNvSpPr txBox="1"/>
            <p:nvPr/>
          </p:nvSpPr>
          <p:spPr>
            <a:xfrm>
              <a:off x="4257613" y="3718380"/>
              <a:ext cx="571499" cy="2462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b="1" dirty="0"/>
                <a:t>4</a:t>
              </a:r>
              <a:r>
                <a:rPr lang="ja-JP" altLang="en-US" sz="1000" b="1"/>
                <a:t>時間</a:t>
              </a:r>
              <a:endParaRPr kumimoji="1" lang="ja-JP" altLang="en-US" sz="1000" b="1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55F7D0D-9B84-0C4B-8B6E-44642B6A1A74}"/>
                </a:ext>
              </a:extLst>
            </p:cNvPr>
            <p:cNvSpPr txBox="1"/>
            <p:nvPr/>
          </p:nvSpPr>
          <p:spPr>
            <a:xfrm>
              <a:off x="4257610" y="439786"/>
              <a:ext cx="571499" cy="246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000" b="1" dirty="0"/>
                <a:t>2</a:t>
              </a:r>
              <a:r>
                <a:rPr lang="ja-JP" altLang="en-US" sz="1000" b="1"/>
                <a:t>時間</a:t>
              </a:r>
              <a:endParaRPr kumimoji="1" lang="ja-JP" altLang="en-US" sz="1000" b="1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33A4EA-1E0F-C14B-A7F1-FFDE94F13CB6}"/>
                </a:ext>
              </a:extLst>
            </p:cNvPr>
            <p:cNvSpPr txBox="1"/>
            <p:nvPr/>
          </p:nvSpPr>
          <p:spPr>
            <a:xfrm>
              <a:off x="950088" y="449754"/>
              <a:ext cx="571499" cy="2462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b="1" dirty="0"/>
                <a:t>1</a:t>
              </a:r>
              <a:r>
                <a:rPr kumimoji="1" lang="ja-JP" altLang="en-US" sz="1000" b="1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91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3C07C2B-4966-5F4B-9604-1496D713040C}"/>
              </a:ext>
            </a:extLst>
          </p:cNvPr>
          <p:cNvGrpSpPr/>
          <p:nvPr/>
        </p:nvGrpSpPr>
        <p:grpSpPr>
          <a:xfrm>
            <a:off x="1322939" y="388883"/>
            <a:ext cx="5856918" cy="5923946"/>
            <a:chOff x="557377" y="68971"/>
            <a:chExt cx="6559440" cy="6535751"/>
          </a:xfrm>
        </p:grpSpPr>
        <p:pic>
          <p:nvPicPr>
            <p:cNvPr id="3" name="図 2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69E2BA4A-87C4-1349-BEDB-E890E8EF4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7377" y="68971"/>
              <a:ext cx="3261869" cy="3261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71C55211-2AEE-C747-B623-EC22F24C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4948" y="73455"/>
              <a:ext cx="3261869" cy="32618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図 6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004ACE24-E3C6-6045-B36A-9361B8BF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6321" y="3342854"/>
              <a:ext cx="3261868" cy="32618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図 10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8BB604BE-AE7E-C246-8936-3EBEA2052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4946" y="3342556"/>
              <a:ext cx="3260658" cy="32606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7EB9123-2016-6F48-A726-778259326C83}"/>
                </a:ext>
              </a:extLst>
            </p:cNvPr>
            <p:cNvGrpSpPr/>
            <p:nvPr/>
          </p:nvGrpSpPr>
          <p:grpSpPr>
            <a:xfrm>
              <a:off x="973660" y="457201"/>
              <a:ext cx="3865726" cy="3527949"/>
              <a:chOff x="963386" y="436653"/>
              <a:chExt cx="3865726" cy="3527949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F5AA61B-2D38-7342-81B4-AB4911826A4B}"/>
                  </a:ext>
                </a:extLst>
              </p:cNvPr>
              <p:cNvSpPr txBox="1"/>
              <p:nvPr/>
            </p:nvSpPr>
            <p:spPr>
              <a:xfrm>
                <a:off x="988480" y="3708085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3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453360-FC54-504E-AED1-5E5B9DEA4670}"/>
                  </a:ext>
                </a:extLst>
              </p:cNvPr>
              <p:cNvSpPr txBox="1"/>
              <p:nvPr/>
            </p:nvSpPr>
            <p:spPr>
              <a:xfrm>
                <a:off x="4257613" y="3718380"/>
                <a:ext cx="571499" cy="2462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4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5F7D0D-9B84-0C4B-8B6E-44642B6A1A74}"/>
                  </a:ext>
                </a:extLst>
              </p:cNvPr>
              <p:cNvSpPr txBox="1"/>
              <p:nvPr/>
            </p:nvSpPr>
            <p:spPr>
              <a:xfrm>
                <a:off x="4257610" y="439786"/>
                <a:ext cx="571499" cy="246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2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833A4EA-1E0F-C14B-A7F1-FFDE94F13CB6}"/>
                  </a:ext>
                </a:extLst>
              </p:cNvPr>
              <p:cNvSpPr txBox="1"/>
              <p:nvPr/>
            </p:nvSpPr>
            <p:spPr>
              <a:xfrm>
                <a:off x="963386" y="436653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1</a:t>
                </a:r>
                <a:r>
                  <a:rPr kumimoji="1" lang="ja-JP" altLang="en-US" sz="1000" b="1"/>
                  <a:t>時間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9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1F39AA4-4369-7F42-AE69-240A96994C72}"/>
              </a:ext>
            </a:extLst>
          </p:cNvPr>
          <p:cNvGrpSpPr/>
          <p:nvPr/>
        </p:nvGrpSpPr>
        <p:grpSpPr>
          <a:xfrm>
            <a:off x="531871" y="30822"/>
            <a:ext cx="6596055" cy="6798603"/>
            <a:chOff x="531871" y="30822"/>
            <a:chExt cx="6596055" cy="6798603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3E0825F6-03F0-6945-A20C-54636A083C62}"/>
                </a:ext>
              </a:extLst>
            </p:cNvPr>
            <p:cNvGrpSpPr/>
            <p:nvPr/>
          </p:nvGrpSpPr>
          <p:grpSpPr>
            <a:xfrm>
              <a:off x="531871" y="30822"/>
              <a:ext cx="6596055" cy="6798603"/>
              <a:chOff x="531871" y="30822"/>
              <a:chExt cx="6596055" cy="6798603"/>
            </a:xfrm>
          </p:grpSpPr>
          <p:pic>
            <p:nvPicPr>
              <p:cNvPr id="4" name="図 3" descr="スクリーンショットの画面&#10;&#10;自動的に生成された説明">
                <a:extLst>
                  <a:ext uri="{FF2B5EF4-FFF2-40B4-BE49-F238E27FC236}">
                    <a16:creationId xmlns:a16="http://schemas.microsoft.com/office/drawing/2014/main" id="{51E0399B-E91B-6040-831B-E0AAFE903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1871" y="38849"/>
                <a:ext cx="3429000" cy="3429000"/>
              </a:xfrm>
              <a:prstGeom prst="rect">
                <a:avLst/>
              </a:prstGeom>
            </p:spPr>
          </p:pic>
          <p:pic>
            <p:nvPicPr>
              <p:cNvPr id="7" name="図 6" descr="文字と写真のスクリーンショット&#10;&#10;自動的に生成された説明">
                <a:extLst>
                  <a:ext uri="{FF2B5EF4-FFF2-40B4-BE49-F238E27FC236}">
                    <a16:creationId xmlns:a16="http://schemas.microsoft.com/office/drawing/2014/main" id="{AA697ECC-0B7F-AE49-979B-3B82942B1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3284" y="30822"/>
                <a:ext cx="3429000" cy="3429000"/>
              </a:xfrm>
              <a:prstGeom prst="rect">
                <a:avLst/>
              </a:prstGeom>
            </p:spPr>
          </p:pic>
          <p:pic>
            <p:nvPicPr>
              <p:cNvPr id="10" name="図 9" descr="文字と写真のスクリーンショット&#10;&#10;自動的に生成された説明">
                <a:extLst>
                  <a:ext uri="{FF2B5EF4-FFF2-40B4-BE49-F238E27FC236}">
                    <a16:creationId xmlns:a16="http://schemas.microsoft.com/office/drawing/2014/main" id="{2213B5B9-83FE-1C4D-AED5-0C6EA3986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871" y="3400425"/>
                <a:ext cx="3429000" cy="3429000"/>
              </a:xfrm>
              <a:prstGeom prst="rect">
                <a:avLst/>
              </a:prstGeom>
            </p:spPr>
          </p:pic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8164CF3A-912E-9041-940A-0B2848793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8926" y="3390146"/>
                <a:ext cx="3429000" cy="3429000"/>
              </a:xfrm>
              <a:prstGeom prst="rect">
                <a:avLst/>
              </a:prstGeom>
            </p:spPr>
          </p:pic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7EB9123-2016-6F48-A726-778259326C83}"/>
                </a:ext>
              </a:extLst>
            </p:cNvPr>
            <p:cNvGrpSpPr/>
            <p:nvPr/>
          </p:nvGrpSpPr>
          <p:grpSpPr>
            <a:xfrm>
              <a:off x="669471" y="269421"/>
              <a:ext cx="6294665" cy="6376308"/>
              <a:chOff x="669471" y="269421"/>
              <a:chExt cx="6294665" cy="6376308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EF459B94-A94D-254D-A0D0-B7C2A8AB69A0}"/>
                  </a:ext>
                </a:extLst>
              </p:cNvPr>
              <p:cNvSpPr/>
              <p:nvPr/>
            </p:nvSpPr>
            <p:spPr>
              <a:xfrm>
                <a:off x="669471" y="269421"/>
                <a:ext cx="6294665" cy="63763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F5AA61B-2D38-7342-81B4-AB4911826A4B}"/>
                  </a:ext>
                </a:extLst>
              </p:cNvPr>
              <p:cNvSpPr txBox="1"/>
              <p:nvPr/>
            </p:nvSpPr>
            <p:spPr>
              <a:xfrm>
                <a:off x="964702" y="381403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3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453360-FC54-504E-AED1-5E5B9DEA4670}"/>
                  </a:ext>
                </a:extLst>
              </p:cNvPr>
              <p:cNvSpPr txBox="1"/>
              <p:nvPr/>
            </p:nvSpPr>
            <p:spPr>
              <a:xfrm>
                <a:off x="4120979" y="380354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4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5F7D0D-9B84-0C4B-8B6E-44642B6A1A74}"/>
                  </a:ext>
                </a:extLst>
              </p:cNvPr>
              <p:cNvSpPr txBox="1"/>
              <p:nvPr/>
            </p:nvSpPr>
            <p:spPr>
              <a:xfrm>
                <a:off x="4120976" y="440872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2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833A4EA-1E0F-C14B-A7F1-FFDE94F13CB6}"/>
                  </a:ext>
                </a:extLst>
              </p:cNvPr>
              <p:cNvSpPr txBox="1"/>
              <p:nvPr/>
            </p:nvSpPr>
            <p:spPr>
              <a:xfrm>
                <a:off x="963386" y="44692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1</a:t>
                </a:r>
                <a:r>
                  <a:rPr kumimoji="1" lang="ja-JP" altLang="en-US" sz="1000" b="1"/>
                  <a:t>時間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272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974FEE2-6E1C-F14B-88E3-DACCDE4F1585}"/>
              </a:ext>
            </a:extLst>
          </p:cNvPr>
          <p:cNvGrpSpPr/>
          <p:nvPr/>
        </p:nvGrpSpPr>
        <p:grpSpPr>
          <a:xfrm>
            <a:off x="530753" y="70687"/>
            <a:ext cx="6600369" cy="6804004"/>
            <a:chOff x="530753" y="29591"/>
            <a:chExt cx="6600369" cy="6804004"/>
          </a:xfrm>
        </p:grpSpPr>
        <p:pic>
          <p:nvPicPr>
            <p:cNvPr id="6" name="図 5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5F4119BA-7F0F-EA4B-A4CC-B06C2030E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4128" y="29591"/>
              <a:ext cx="3429000" cy="3429000"/>
            </a:xfrm>
            <a:prstGeom prst="rect">
              <a:avLst/>
            </a:prstGeom>
          </p:spPr>
        </p:pic>
        <p:pic>
          <p:nvPicPr>
            <p:cNvPr id="9" name="図 8" descr="スクリーンショット が含まれている画像&#10;&#10;自動的に生成された説明">
              <a:extLst>
                <a:ext uri="{FF2B5EF4-FFF2-40B4-BE49-F238E27FC236}">
                  <a16:creationId xmlns:a16="http://schemas.microsoft.com/office/drawing/2014/main" id="{A54FD37E-87F1-4642-A368-979959691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450" y="39557"/>
              <a:ext cx="3429001" cy="3429001"/>
            </a:xfrm>
            <a:prstGeom prst="rect">
              <a:avLst/>
            </a:prstGeom>
          </p:spPr>
        </p:pic>
        <p:pic>
          <p:nvPicPr>
            <p:cNvPr id="15" name="図 14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9404FF86-C7CB-BE42-A963-A16CED2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753" y="3404594"/>
              <a:ext cx="3429001" cy="3429001"/>
            </a:xfrm>
            <a:prstGeom prst="rect">
              <a:avLst/>
            </a:prstGeom>
          </p:spPr>
        </p:pic>
        <p:pic>
          <p:nvPicPr>
            <p:cNvPr id="17" name="図 16" descr="文字と写真のスクリーンショット&#10;&#10;自動的に生成された説明">
              <a:extLst>
                <a:ext uri="{FF2B5EF4-FFF2-40B4-BE49-F238E27FC236}">
                  <a16:creationId xmlns:a16="http://schemas.microsoft.com/office/drawing/2014/main" id="{69936D33-78B2-A14D-9DB7-BDE2649AD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2120" y="3387902"/>
              <a:ext cx="3429002" cy="3429002"/>
            </a:xfrm>
            <a:prstGeom prst="rect">
              <a:avLst/>
            </a:prstGeom>
          </p:spPr>
        </p:pic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7EB9123-2016-6F48-A726-778259326C83}"/>
                </a:ext>
              </a:extLst>
            </p:cNvPr>
            <p:cNvGrpSpPr/>
            <p:nvPr/>
          </p:nvGrpSpPr>
          <p:grpSpPr>
            <a:xfrm>
              <a:off x="669471" y="269421"/>
              <a:ext cx="6294665" cy="6376308"/>
              <a:chOff x="669471" y="269421"/>
              <a:chExt cx="6294665" cy="6376308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EF459B94-A94D-254D-A0D0-B7C2A8AB69A0}"/>
                  </a:ext>
                </a:extLst>
              </p:cNvPr>
              <p:cNvSpPr/>
              <p:nvPr/>
            </p:nvSpPr>
            <p:spPr>
              <a:xfrm>
                <a:off x="669471" y="269421"/>
                <a:ext cx="6294665" cy="63763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F5AA61B-2D38-7342-81B4-AB4911826A4B}"/>
                  </a:ext>
                </a:extLst>
              </p:cNvPr>
              <p:cNvSpPr txBox="1"/>
              <p:nvPr/>
            </p:nvSpPr>
            <p:spPr>
              <a:xfrm>
                <a:off x="964702" y="381403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3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6453360-FC54-504E-AED1-5E5B9DEA4670}"/>
                  </a:ext>
                </a:extLst>
              </p:cNvPr>
              <p:cNvSpPr txBox="1"/>
              <p:nvPr/>
            </p:nvSpPr>
            <p:spPr>
              <a:xfrm>
                <a:off x="4120979" y="380354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4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55F7D0D-9B84-0C4B-8B6E-44642B6A1A74}"/>
                  </a:ext>
                </a:extLst>
              </p:cNvPr>
              <p:cNvSpPr txBox="1"/>
              <p:nvPr/>
            </p:nvSpPr>
            <p:spPr>
              <a:xfrm>
                <a:off x="4120976" y="440872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2</a:t>
                </a:r>
                <a:r>
                  <a:rPr lang="ja-JP" altLang="en-US" sz="1000" b="1"/>
                  <a:t>時間</a:t>
                </a:r>
                <a:endParaRPr kumimoji="1" lang="ja-JP" altLang="en-US" sz="1000" b="1"/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833A4EA-1E0F-C14B-A7F1-FFDE94F13CB6}"/>
                  </a:ext>
                </a:extLst>
              </p:cNvPr>
              <p:cNvSpPr txBox="1"/>
              <p:nvPr/>
            </p:nvSpPr>
            <p:spPr>
              <a:xfrm>
                <a:off x="963386" y="446927"/>
                <a:ext cx="571499" cy="2462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1</a:t>
                </a:r>
                <a:r>
                  <a:rPr kumimoji="1" lang="ja-JP" altLang="en-US" sz="1000" b="1"/>
                  <a:t>時間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392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48</Words>
  <Application>Microsoft Macintosh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戸澤涼</dc:creator>
  <cp:lastModifiedBy>戸澤涼</cp:lastModifiedBy>
  <cp:revision>42</cp:revision>
  <dcterms:created xsi:type="dcterms:W3CDTF">2020-05-12T04:28:13Z</dcterms:created>
  <dcterms:modified xsi:type="dcterms:W3CDTF">2020-05-15T13:55:50Z</dcterms:modified>
</cp:coreProperties>
</file>