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DF292-61EC-41FE-88FB-A20B750A5F87}" v="405" dt="2021-01-05T14:12:04.357"/>
    <p1510:client id="{5E66436D-1755-4606-927A-7928EE9CA6BC}" v="289" dt="2021-01-05T14:52:28.233"/>
    <p1510:client id="{5FDD9740-B5FF-4D67-9CD7-DFC205D6CC1B}" v="23" dt="2021-01-05T14:13:21.962"/>
    <p1510:client id="{9958CD71-7DF5-4EB2-849B-DE0BE0BB17F3}" v="16" dt="2021-01-05T12:47:35.360"/>
    <p1510:client id="{A315B007-ABDA-4881-AC4D-6B55565110F2}" v="18" dt="2021-01-05T14:35:38.499"/>
    <p1510:client id="{A381CA0E-107C-402C-AECD-367CA679AC32}" v="719" dt="2021-01-05T14:22:50.296"/>
    <p1510:client id="{B3AAD0C9-4A06-4205-A7C9-977D78DBE4E0}" v="136" dt="2021-01-05T14:09:32.127"/>
    <p1510:client id="{BE94DCAF-1E61-4FC6-A010-8B0F9F5C24D1}" v="300" dt="2021-01-05T12:44:53.920"/>
    <p1510:client id="{DD259883-D3E2-4DB0-9954-23287CAE61FC}" v="126" dt="2021-01-05T12:56:20.823"/>
    <p1510:client id="{EE1C1DED-6C94-4442-BA36-756B84B36A4D}" v="651" dt="2021-01-05T14:56:2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56" y="-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za berouijil" userId="d54c7f0ae53d5a65" providerId="Windows Live" clId="Web-{5FDD9740-B5FF-4D67-9CD7-DFC205D6CC1B}"/>
    <pc:docChg chg="addSld modSld sldOrd">
      <pc:chgData name="hamza berouijil" userId="d54c7f0ae53d5a65" providerId="Windows Live" clId="Web-{5FDD9740-B5FF-4D67-9CD7-DFC205D6CC1B}" dt="2021-01-05T14:13:21.962" v="21" actId="1076"/>
      <pc:docMkLst>
        <pc:docMk/>
      </pc:docMkLst>
      <pc:sldChg chg="addSp delSp modSp new mod ord setBg">
        <pc:chgData name="hamza berouijil" userId="d54c7f0ae53d5a65" providerId="Windows Live" clId="Web-{5FDD9740-B5FF-4D67-9CD7-DFC205D6CC1B}" dt="2021-01-05T14:13:21.962" v="21" actId="1076"/>
        <pc:sldMkLst>
          <pc:docMk/>
          <pc:sldMk cId="3800623826" sldId="262"/>
        </pc:sldMkLst>
        <pc:picChg chg="add mod">
          <ac:chgData name="hamza berouijil" userId="d54c7f0ae53d5a65" providerId="Windows Live" clId="Web-{5FDD9740-B5FF-4D67-9CD7-DFC205D6CC1B}" dt="2021-01-05T14:13:19.430" v="20" actId="1076"/>
          <ac:picMkLst>
            <pc:docMk/>
            <pc:sldMk cId="3800623826" sldId="262"/>
            <ac:picMk id="2" creationId="{13D4E429-DC8C-471F-AD4B-0B84B7F850ED}"/>
          </ac:picMkLst>
        </pc:picChg>
        <pc:picChg chg="add del mod">
          <ac:chgData name="hamza berouijil" userId="d54c7f0ae53d5a65" providerId="Windows Live" clId="Web-{5FDD9740-B5FF-4D67-9CD7-DFC205D6CC1B}" dt="2021-01-05T14:12:47.444" v="14"/>
          <ac:picMkLst>
            <pc:docMk/>
            <pc:sldMk cId="3800623826" sldId="262"/>
            <ac:picMk id="3" creationId="{E7160700-A546-483F-AD9F-E31BCAE5C797}"/>
          </ac:picMkLst>
        </pc:picChg>
        <pc:picChg chg="add mod">
          <ac:chgData name="hamza berouijil" userId="d54c7f0ae53d5a65" providerId="Windows Live" clId="Web-{5FDD9740-B5FF-4D67-9CD7-DFC205D6CC1B}" dt="2021-01-05T14:13:21.962" v="21" actId="1076"/>
          <ac:picMkLst>
            <pc:docMk/>
            <pc:sldMk cId="3800623826" sldId="262"/>
            <ac:picMk id="4" creationId="{2E43BFC7-C830-478B-842E-138A0DF23EB0}"/>
          </ac:picMkLst>
        </pc:picChg>
      </pc:sldChg>
    </pc:docChg>
  </pc:docChgLst>
  <pc:docChgLst>
    <pc:chgData name="hamza berouijil" userId="d54c7f0ae53d5a65" providerId="Windows Live" clId="Web-{BE94DCAF-1E61-4FC6-A010-8B0F9F5C24D1}"/>
    <pc:docChg chg="addSld modSld">
      <pc:chgData name="hamza berouijil" userId="d54c7f0ae53d5a65" providerId="Windows Live" clId="Web-{BE94DCAF-1E61-4FC6-A010-8B0F9F5C24D1}" dt="2021-01-05T12:44:53.920" v="296" actId="20577"/>
      <pc:docMkLst>
        <pc:docMk/>
      </pc:docMkLst>
      <pc:sldChg chg="addSp delSp modSp new mod setBg">
        <pc:chgData name="hamza berouijil" userId="d54c7f0ae53d5a65" providerId="Windows Live" clId="Web-{BE94DCAF-1E61-4FC6-A010-8B0F9F5C24D1}" dt="2021-01-05T12:43:59.840" v="294" actId="20577"/>
        <pc:sldMkLst>
          <pc:docMk/>
          <pc:sldMk cId="2023850346" sldId="257"/>
        </pc:sldMkLst>
        <pc:spChg chg="mod">
          <ac:chgData name="hamza berouijil" userId="d54c7f0ae53d5a65" providerId="Windows Live" clId="Web-{BE94DCAF-1E61-4FC6-A010-8B0F9F5C24D1}" dt="2021-01-05T12:41:38.415" v="42" actId="20577"/>
          <ac:spMkLst>
            <pc:docMk/>
            <pc:sldMk cId="2023850346" sldId="257"/>
            <ac:spMk id="2" creationId="{55C1F0F6-595F-401B-9A63-EC7E943FB135}"/>
          </ac:spMkLst>
        </pc:spChg>
        <pc:spChg chg="add del">
          <ac:chgData name="hamza berouijil" userId="d54c7f0ae53d5a65" providerId="Windows Live" clId="Web-{BE94DCAF-1E61-4FC6-A010-8B0F9F5C24D1}" dt="2021-01-05T12:34:57.889" v="7"/>
          <ac:spMkLst>
            <pc:docMk/>
            <pc:sldMk cId="2023850346" sldId="257"/>
            <ac:spMk id="3" creationId="{73B9FB4B-04CB-49CA-B930-854491BECDED}"/>
          </ac:spMkLst>
        </pc:spChg>
        <pc:spChg chg="mod ord">
          <ac:chgData name="hamza berouijil" userId="d54c7f0ae53d5a65" providerId="Windows Live" clId="Web-{BE94DCAF-1E61-4FC6-A010-8B0F9F5C24D1}" dt="2021-01-05T12:43:59.840" v="294" actId="20577"/>
          <ac:spMkLst>
            <pc:docMk/>
            <pc:sldMk cId="2023850346" sldId="257"/>
            <ac:spMk id="4" creationId="{493253E3-5BA0-4D90-B523-5311D31938C0}"/>
          </ac:spMkLst>
        </pc:spChg>
        <pc:spChg chg="add del mod">
          <ac:chgData name="hamza berouijil" userId="d54c7f0ae53d5a65" providerId="Windows Live" clId="Web-{BE94DCAF-1E61-4FC6-A010-8B0F9F5C24D1}" dt="2021-01-05T12:34:46.748" v="4"/>
          <ac:spMkLst>
            <pc:docMk/>
            <pc:sldMk cId="2023850346" sldId="257"/>
            <ac:spMk id="7" creationId="{B243E356-C059-4BA2-83BD-7D883C0E3CCD}"/>
          </ac:spMkLst>
        </pc:spChg>
        <pc:picChg chg="add del mod ord">
          <ac:chgData name="hamza berouijil" userId="d54c7f0ae53d5a65" providerId="Windows Live" clId="Web-{BE94DCAF-1E61-4FC6-A010-8B0F9F5C24D1}" dt="2021-01-05T12:34:50.170" v="6"/>
          <ac:picMkLst>
            <pc:docMk/>
            <pc:sldMk cId="2023850346" sldId="257"/>
            <ac:picMk id="5" creationId="{17894BA1-1411-49A9-9259-EA1FE965C537}"/>
          </ac:picMkLst>
        </pc:picChg>
        <pc:picChg chg="add mod ord">
          <ac:chgData name="hamza berouijil" userId="d54c7f0ae53d5a65" providerId="Windows Live" clId="Web-{BE94DCAF-1E61-4FC6-A010-8B0F9F5C24D1}" dt="2021-01-05T12:35:54.250" v="14" actId="14100"/>
          <ac:picMkLst>
            <pc:docMk/>
            <pc:sldMk cId="2023850346" sldId="257"/>
            <ac:picMk id="8" creationId="{C5DBAF45-1D5E-47D9-B4B9-CC2498BB882B}"/>
          </ac:picMkLst>
        </pc:picChg>
      </pc:sldChg>
    </pc:docChg>
  </pc:docChgLst>
  <pc:docChgLst>
    <pc:chgData clId="Web-{EE1C1DED-6C94-4442-BA36-756B84B36A4D}"/>
    <pc:docChg chg="modSld">
      <pc:chgData name="" userId="" providerId="" clId="Web-{EE1C1DED-6C94-4442-BA36-756B84B36A4D}" dt="2021-01-05T14:37:50.791" v="1" actId="20577"/>
      <pc:docMkLst>
        <pc:docMk/>
      </pc:docMkLst>
      <pc:sldChg chg="modSp">
        <pc:chgData name="" userId="" providerId="" clId="Web-{EE1C1DED-6C94-4442-BA36-756B84B36A4D}" dt="2021-01-05T14:37:50.791" v="0" actId="20577"/>
        <pc:sldMkLst>
          <pc:docMk/>
          <pc:sldMk cId="2980027365" sldId="261"/>
        </pc:sldMkLst>
        <pc:spChg chg="mod">
          <ac:chgData name="" userId="" providerId="" clId="Web-{EE1C1DED-6C94-4442-BA36-756B84B36A4D}" dt="2021-01-05T14:37:50.791" v="0" actId="20577"/>
          <ac:spMkLst>
            <pc:docMk/>
            <pc:sldMk cId="2980027365" sldId="261"/>
            <ac:spMk id="7" creationId="{67808333-9471-46C8-B65A-0CD487D3E5BE}"/>
          </ac:spMkLst>
        </pc:spChg>
      </pc:sldChg>
    </pc:docChg>
  </pc:docChgLst>
  <pc:docChgLst>
    <pc:chgData name="Utilisateur invité" providerId="Windows Live" clId="Web-{DD259883-D3E2-4DB0-9954-23287CAE61FC}"/>
    <pc:docChg chg="addSld modSld">
      <pc:chgData name="Utilisateur invité" userId="" providerId="Windows Live" clId="Web-{DD259883-D3E2-4DB0-9954-23287CAE61FC}" dt="2021-01-05T12:56:20.823" v="123" actId="20577"/>
      <pc:docMkLst>
        <pc:docMk/>
      </pc:docMkLst>
      <pc:sldChg chg="modSp">
        <pc:chgData name="Utilisateur invité" userId="" providerId="Windows Live" clId="Web-{DD259883-D3E2-4DB0-9954-23287CAE61FC}" dt="2021-01-05T12:42:52.099" v="18" actId="20577"/>
        <pc:sldMkLst>
          <pc:docMk/>
          <pc:sldMk cId="2023850346" sldId="257"/>
        </pc:sldMkLst>
        <pc:spChg chg="mod">
          <ac:chgData name="Utilisateur invité" userId="" providerId="Windows Live" clId="Web-{DD259883-D3E2-4DB0-9954-23287CAE61FC}" dt="2021-01-05T12:42:52.099" v="18" actId="20577"/>
          <ac:spMkLst>
            <pc:docMk/>
            <pc:sldMk cId="2023850346" sldId="257"/>
            <ac:spMk id="4" creationId="{493253E3-5BA0-4D90-B523-5311D31938C0}"/>
          </ac:spMkLst>
        </pc:spChg>
      </pc:sldChg>
      <pc:sldChg chg="addSp delSp modSp new">
        <pc:chgData name="Utilisateur invité" userId="" providerId="Windows Live" clId="Web-{DD259883-D3E2-4DB0-9954-23287CAE61FC}" dt="2021-01-05T12:45:56.478" v="121" actId="20577"/>
        <pc:sldMkLst>
          <pc:docMk/>
          <pc:sldMk cId="2266650178" sldId="258"/>
        </pc:sldMkLst>
        <pc:spChg chg="mod">
          <ac:chgData name="Utilisateur invité" userId="" providerId="Windows Live" clId="Web-{DD259883-D3E2-4DB0-9954-23287CAE61FC}" dt="2021-01-05T12:45:17.696" v="90" actId="20577"/>
          <ac:spMkLst>
            <pc:docMk/>
            <pc:sldMk cId="2266650178" sldId="258"/>
            <ac:spMk id="2" creationId="{737896B4-06BE-45D2-9336-D08D34C18DEA}"/>
          </ac:spMkLst>
        </pc:spChg>
        <pc:spChg chg="del">
          <ac:chgData name="Utilisateur invité" userId="" providerId="Windows Live" clId="Web-{DD259883-D3E2-4DB0-9954-23287CAE61FC}" dt="2021-01-05T12:39:24.515" v="1"/>
          <ac:spMkLst>
            <pc:docMk/>
            <pc:sldMk cId="2266650178" sldId="258"/>
            <ac:spMk id="3" creationId="{249F4BE9-4600-4873-AB90-17FFE1CB0272}"/>
          </ac:spMkLst>
        </pc:spChg>
        <pc:spChg chg="mod">
          <ac:chgData name="Utilisateur invité" userId="" providerId="Windows Live" clId="Web-{DD259883-D3E2-4DB0-9954-23287CAE61FC}" dt="2021-01-05T12:45:56.478" v="121" actId="20577"/>
          <ac:spMkLst>
            <pc:docMk/>
            <pc:sldMk cId="2266650178" sldId="258"/>
            <ac:spMk id="4" creationId="{3AEA9271-6B79-45DE-BCBF-191580B597BD}"/>
          </ac:spMkLst>
        </pc:spChg>
        <pc:picChg chg="add mod ord">
          <ac:chgData name="Utilisateur invité" userId="" providerId="Windows Live" clId="Web-{DD259883-D3E2-4DB0-9954-23287CAE61FC}" dt="2021-01-05T12:40:27.814" v="9" actId="1076"/>
          <ac:picMkLst>
            <pc:docMk/>
            <pc:sldMk cId="2266650178" sldId="258"/>
            <ac:picMk id="5" creationId="{2B82E9AE-2A8A-403B-87ED-63D2DBE561C6}"/>
          </ac:picMkLst>
        </pc:picChg>
      </pc:sldChg>
    </pc:docChg>
  </pc:docChgLst>
  <pc:docChgLst>
    <pc:chgData name="Utilisateur invité" providerId="Windows Live" clId="Web-{A315B007-ABDA-4881-AC4D-6B55565110F2}"/>
    <pc:docChg chg="modSld">
      <pc:chgData name="Utilisateur invité" userId="" providerId="Windows Live" clId="Web-{A315B007-ABDA-4881-AC4D-6B55565110F2}" dt="2021-01-05T14:35:38.499" v="15" actId="1076"/>
      <pc:docMkLst>
        <pc:docMk/>
      </pc:docMkLst>
      <pc:sldChg chg="modSp">
        <pc:chgData name="Utilisateur invité" userId="" providerId="Windows Live" clId="Web-{A315B007-ABDA-4881-AC4D-6B55565110F2}" dt="2021-01-05T14:21:41.543" v="4" actId="20577"/>
        <pc:sldMkLst>
          <pc:docMk/>
          <pc:sldMk cId="1450866866" sldId="256"/>
        </pc:sldMkLst>
        <pc:spChg chg="mod">
          <ac:chgData name="Utilisateur invité" userId="" providerId="Windows Live" clId="Web-{A315B007-ABDA-4881-AC4D-6B55565110F2}" dt="2021-01-05T14:21:41.543" v="4" actId="20577"/>
          <ac:spMkLst>
            <pc:docMk/>
            <pc:sldMk cId="1450866866" sldId="256"/>
            <ac:spMk id="3" creationId="{00000000-0000-0000-0000-000000000000}"/>
          </ac:spMkLst>
        </pc:spChg>
      </pc:sldChg>
      <pc:sldChg chg="addSp delSp modSp">
        <pc:chgData name="Utilisateur invité" userId="" providerId="Windows Live" clId="Web-{A315B007-ABDA-4881-AC4D-6B55565110F2}" dt="2021-01-05T14:35:38.499" v="15" actId="1076"/>
        <pc:sldMkLst>
          <pc:docMk/>
          <pc:sldMk cId="1680942498" sldId="260"/>
        </pc:sldMkLst>
        <pc:picChg chg="add mod">
          <ac:chgData name="Utilisateur invité" userId="" providerId="Windows Live" clId="Web-{A315B007-ABDA-4881-AC4D-6B55565110F2}" dt="2021-01-05T14:35:38.499" v="15" actId="1076"/>
          <ac:picMkLst>
            <pc:docMk/>
            <pc:sldMk cId="1680942498" sldId="260"/>
            <ac:picMk id="3" creationId="{EE31832F-6BD4-4F7F-9B19-81B99B69E320}"/>
          </ac:picMkLst>
        </pc:picChg>
        <pc:picChg chg="del">
          <ac:chgData name="Utilisateur invité" userId="" providerId="Windows Live" clId="Web-{A315B007-ABDA-4881-AC4D-6B55565110F2}" dt="2021-01-05T14:32:14.104" v="6"/>
          <ac:picMkLst>
            <pc:docMk/>
            <pc:sldMk cId="1680942498" sldId="260"/>
            <ac:picMk id="9" creationId="{6853C959-732D-41F9-98C2-A50AFB685C54}"/>
          </ac:picMkLst>
        </pc:picChg>
      </pc:sldChg>
    </pc:docChg>
  </pc:docChgLst>
  <pc:docChgLst>
    <pc:chgData name="Utilisateur invité" providerId="Windows Live" clId="Web-{B3AAD0C9-4A06-4205-A7C9-977D78DBE4E0}"/>
    <pc:docChg chg="addSld modSld">
      <pc:chgData name="Utilisateur invité" userId="" providerId="Windows Live" clId="Web-{B3AAD0C9-4A06-4205-A7C9-977D78DBE4E0}" dt="2021-01-05T14:09:32.127" v="131" actId="1076"/>
      <pc:docMkLst>
        <pc:docMk/>
      </pc:docMkLst>
      <pc:sldChg chg="addSp delSp modSp new">
        <pc:chgData name="Utilisateur invité" userId="" providerId="Windows Live" clId="Web-{B3AAD0C9-4A06-4205-A7C9-977D78DBE4E0}" dt="2021-01-05T14:09:32.127" v="131" actId="1076"/>
        <pc:sldMkLst>
          <pc:docMk/>
          <pc:sldMk cId="1680942498" sldId="260"/>
        </pc:sldMkLst>
        <pc:spChg chg="mod">
          <ac:chgData name="Utilisateur invité" userId="" providerId="Windows Live" clId="Web-{B3AAD0C9-4A06-4205-A7C9-977D78DBE4E0}" dt="2021-01-05T14:08:01.094" v="86" actId="1076"/>
          <ac:spMkLst>
            <pc:docMk/>
            <pc:sldMk cId="1680942498" sldId="260"/>
            <ac:spMk id="2" creationId="{D582541E-8E4B-4029-B659-9AE2237CAF11}"/>
          </ac:spMkLst>
        </pc:spChg>
        <pc:spChg chg="del mod">
          <ac:chgData name="Utilisateur invité" userId="" providerId="Windows Live" clId="Web-{B3AAD0C9-4A06-4205-A7C9-977D78DBE4E0}" dt="2021-01-05T14:04:20.433" v="8"/>
          <ac:spMkLst>
            <pc:docMk/>
            <pc:sldMk cId="1680942498" sldId="260"/>
            <ac:spMk id="3" creationId="{3078B084-8E63-4AB2-BD71-BF0DDD26699D}"/>
          </ac:spMkLst>
        </pc:spChg>
        <pc:spChg chg="del mod">
          <ac:chgData name="Utilisateur invité" userId="" providerId="Windows Live" clId="Web-{B3AAD0C9-4A06-4205-A7C9-977D78DBE4E0}" dt="2021-01-05T14:02:44.290" v="2"/>
          <ac:spMkLst>
            <pc:docMk/>
            <pc:sldMk cId="1680942498" sldId="260"/>
            <ac:spMk id="4" creationId="{B97D86F2-AC93-4112-ABBE-E667AA489C39}"/>
          </ac:spMkLst>
        </pc:spChg>
        <pc:spChg chg="add del mod">
          <ac:chgData name="Utilisateur invité" userId="" providerId="Windows Live" clId="Web-{B3AAD0C9-4A06-4205-A7C9-977D78DBE4E0}" dt="2021-01-05T14:05:32.513" v="13"/>
          <ac:spMkLst>
            <pc:docMk/>
            <pc:sldMk cId="1680942498" sldId="260"/>
            <ac:spMk id="7" creationId="{B07B2F2D-BB15-4948-9886-3BDCBB4604F8}"/>
          </ac:spMkLst>
        </pc:spChg>
        <pc:spChg chg="add mod">
          <ac:chgData name="Utilisateur invité" userId="" providerId="Windows Live" clId="Web-{B3AAD0C9-4A06-4205-A7C9-977D78DBE4E0}" dt="2021-01-05T14:08:38.954" v="130" actId="1076"/>
          <ac:spMkLst>
            <pc:docMk/>
            <pc:sldMk cId="1680942498" sldId="260"/>
            <ac:spMk id="10" creationId="{8A6DC82D-B516-4A4D-AAC3-CB8D2B87F9AA}"/>
          </ac:spMkLst>
        </pc:spChg>
        <pc:picChg chg="add del mod ord">
          <ac:chgData name="Utilisateur invité" userId="" providerId="Windows Live" clId="Web-{B3AAD0C9-4A06-4205-A7C9-977D78DBE4E0}" dt="2021-01-05T14:05:26.575" v="12"/>
          <ac:picMkLst>
            <pc:docMk/>
            <pc:sldMk cId="1680942498" sldId="260"/>
            <ac:picMk id="5" creationId="{2260C382-2473-48DE-8E61-155F2E589DBF}"/>
          </ac:picMkLst>
        </pc:picChg>
        <pc:picChg chg="add mod ord">
          <ac:chgData name="Utilisateur invité" userId="" providerId="Windows Live" clId="Web-{B3AAD0C9-4A06-4205-A7C9-977D78DBE4E0}" dt="2021-01-05T14:09:32.127" v="131" actId="1076"/>
          <ac:picMkLst>
            <pc:docMk/>
            <pc:sldMk cId="1680942498" sldId="260"/>
            <ac:picMk id="8" creationId="{C1DB9A92-9850-488A-BFC2-E5A4E0FB4285}"/>
          </ac:picMkLst>
        </pc:picChg>
        <pc:picChg chg="add mod">
          <ac:chgData name="Utilisateur invité" userId="" providerId="Windows Live" clId="Web-{B3AAD0C9-4A06-4205-A7C9-977D78DBE4E0}" dt="2021-01-05T14:06:45.280" v="26" actId="14100"/>
          <ac:picMkLst>
            <pc:docMk/>
            <pc:sldMk cId="1680942498" sldId="260"/>
            <ac:picMk id="9" creationId="{6853C959-732D-41F9-98C2-A50AFB685C54}"/>
          </ac:picMkLst>
        </pc:picChg>
      </pc:sldChg>
    </pc:docChg>
  </pc:docChgLst>
  <pc:docChgLst>
    <pc:chgData name="Najlae Sebbar" userId="9c7b56a0572eb324" providerId="Windows Live" clId="Web-{EE1C1DED-6C94-4442-BA36-756B84B36A4D}"/>
    <pc:docChg chg="addSld modSld sldOrd">
      <pc:chgData name="Najlae Sebbar" userId="9c7b56a0572eb324" providerId="Windows Live" clId="Web-{EE1C1DED-6C94-4442-BA36-756B84B36A4D}" dt="2021-01-05T14:56:27.814" v="637"/>
      <pc:docMkLst>
        <pc:docMk/>
      </pc:docMkLst>
      <pc:sldChg chg="modSp">
        <pc:chgData name="Najlae Sebbar" userId="9c7b56a0572eb324" providerId="Windows Live" clId="Web-{EE1C1DED-6C94-4442-BA36-756B84B36A4D}" dt="2021-01-05T14:51:25.027" v="577" actId="1076"/>
        <pc:sldMkLst>
          <pc:docMk/>
          <pc:sldMk cId="1450866866" sldId="256"/>
        </pc:sldMkLst>
        <pc:spChg chg="mod">
          <ac:chgData name="Najlae Sebbar" userId="9c7b56a0572eb324" providerId="Windows Live" clId="Web-{EE1C1DED-6C94-4442-BA36-756B84B36A4D}" dt="2021-01-05T14:51:25.027" v="577" actId="1076"/>
          <ac:spMkLst>
            <pc:docMk/>
            <pc:sldMk cId="1450866866" sldId="256"/>
            <ac:spMk id="2" creationId="{00000000-0000-0000-0000-000000000000}"/>
          </ac:spMkLst>
        </pc:spChg>
      </pc:sldChg>
      <pc:sldChg chg="modSp">
        <pc:chgData name="Najlae Sebbar" userId="9c7b56a0572eb324" providerId="Windows Live" clId="Web-{EE1C1DED-6C94-4442-BA36-756B84B36A4D}" dt="2021-01-05T14:53:38.576" v="633" actId="20577"/>
        <pc:sldMkLst>
          <pc:docMk/>
          <pc:sldMk cId="2023850346" sldId="257"/>
        </pc:sldMkLst>
        <pc:spChg chg="mod">
          <ac:chgData name="Najlae Sebbar" userId="9c7b56a0572eb324" providerId="Windows Live" clId="Web-{EE1C1DED-6C94-4442-BA36-756B84B36A4D}" dt="2021-01-05T14:53:38.576" v="633" actId="20577"/>
          <ac:spMkLst>
            <pc:docMk/>
            <pc:sldMk cId="2023850346" sldId="257"/>
            <ac:spMk id="2" creationId="{55C1F0F6-595F-401B-9A63-EC7E943FB135}"/>
          </ac:spMkLst>
        </pc:spChg>
        <pc:spChg chg="mod">
          <ac:chgData name="Najlae Sebbar" userId="9c7b56a0572eb324" providerId="Windows Live" clId="Web-{EE1C1DED-6C94-4442-BA36-756B84B36A4D}" dt="2021-01-05T14:53:37.467" v="629" actId="20577"/>
          <ac:spMkLst>
            <pc:docMk/>
            <pc:sldMk cId="2023850346" sldId="257"/>
            <ac:spMk id="4" creationId="{493253E3-5BA0-4D90-B523-5311D31938C0}"/>
          </ac:spMkLst>
        </pc:spChg>
      </pc:sldChg>
      <pc:sldChg chg="addSp delSp modSp">
        <pc:chgData name="Najlae Sebbar" userId="9c7b56a0572eb324" providerId="Windows Live" clId="Web-{EE1C1DED-6C94-4442-BA36-756B84B36A4D}" dt="2021-01-05T14:48:08.335" v="442" actId="1076"/>
        <pc:sldMkLst>
          <pc:docMk/>
          <pc:sldMk cId="60436615" sldId="259"/>
        </pc:sldMkLst>
        <pc:spChg chg="del mod">
          <ac:chgData name="Najlae Sebbar" userId="9c7b56a0572eb324" providerId="Windows Live" clId="Web-{EE1C1DED-6C94-4442-BA36-756B84B36A4D}" dt="2021-01-05T14:47:16.053" v="416"/>
          <ac:spMkLst>
            <pc:docMk/>
            <pc:sldMk cId="60436615" sldId="259"/>
            <ac:spMk id="2" creationId="{C0A8AD24-5B24-4CFB-90A0-CA0A7D62ACD7}"/>
          </ac:spMkLst>
        </pc:spChg>
        <pc:spChg chg="add mod">
          <ac:chgData name="Najlae Sebbar" userId="9c7b56a0572eb324" providerId="Windows Live" clId="Web-{EE1C1DED-6C94-4442-BA36-756B84B36A4D}" dt="2021-01-05T14:47:49.335" v="438" actId="1076"/>
          <ac:spMkLst>
            <pc:docMk/>
            <pc:sldMk cId="60436615" sldId="259"/>
            <ac:spMk id="3" creationId="{E09FEB74-F4CA-4457-B97F-3671AA522DDA}"/>
          </ac:spMkLst>
        </pc:spChg>
        <pc:spChg chg="mod">
          <ac:chgData name="Najlae Sebbar" userId="9c7b56a0572eb324" providerId="Windows Live" clId="Web-{EE1C1DED-6C94-4442-BA36-756B84B36A4D}" dt="2021-01-05T14:47:56.116" v="439" actId="1076"/>
          <ac:spMkLst>
            <pc:docMk/>
            <pc:sldMk cId="60436615" sldId="259"/>
            <ac:spMk id="7" creationId="{6412638C-6C80-414A-BA06-98A57BDD03BD}"/>
          </ac:spMkLst>
        </pc:spChg>
        <pc:picChg chg="mod">
          <ac:chgData name="Najlae Sebbar" userId="9c7b56a0572eb324" providerId="Windows Live" clId="Web-{EE1C1DED-6C94-4442-BA36-756B84B36A4D}" dt="2021-01-05T14:48:00.694" v="441" actId="1076"/>
          <ac:picMkLst>
            <pc:docMk/>
            <pc:sldMk cId="60436615" sldId="259"/>
            <ac:picMk id="6" creationId="{25AD09E7-7D85-4790-AC5D-19B2462C90AD}"/>
          </ac:picMkLst>
        </pc:picChg>
        <pc:picChg chg="mod">
          <ac:chgData name="Najlae Sebbar" userId="9c7b56a0572eb324" providerId="Windows Live" clId="Web-{EE1C1DED-6C94-4442-BA36-756B84B36A4D}" dt="2021-01-05T14:48:08.335" v="442" actId="1076"/>
          <ac:picMkLst>
            <pc:docMk/>
            <pc:sldMk cId="60436615" sldId="259"/>
            <ac:picMk id="12" creationId="{D2C1743B-60A9-4BC4-8B03-A9974082D1DD}"/>
          </ac:picMkLst>
        </pc:picChg>
      </pc:sldChg>
      <pc:sldChg chg="addSp delSp modSp ord">
        <pc:chgData name="Najlae Sebbar" userId="9c7b56a0572eb324" providerId="Windows Live" clId="Web-{EE1C1DED-6C94-4442-BA36-756B84B36A4D}" dt="2021-01-05T14:56:20.954" v="636"/>
        <pc:sldMkLst>
          <pc:docMk/>
          <pc:sldMk cId="1680942498" sldId="260"/>
        </pc:sldMkLst>
        <pc:spChg chg="del">
          <ac:chgData name="Najlae Sebbar" userId="9c7b56a0572eb324" providerId="Windows Live" clId="Web-{EE1C1DED-6C94-4442-BA36-756B84B36A4D}" dt="2021-01-05T14:39:54.669" v="332"/>
          <ac:spMkLst>
            <pc:docMk/>
            <pc:sldMk cId="1680942498" sldId="260"/>
            <ac:spMk id="2" creationId="{D582541E-8E4B-4029-B659-9AE2237CAF11}"/>
          </ac:spMkLst>
        </pc:spChg>
        <pc:spChg chg="add del mod">
          <ac:chgData name="Najlae Sebbar" userId="9c7b56a0572eb324" providerId="Windows Live" clId="Web-{EE1C1DED-6C94-4442-BA36-756B84B36A4D}" dt="2021-01-05T14:40:16.544" v="336"/>
          <ac:spMkLst>
            <pc:docMk/>
            <pc:sldMk cId="1680942498" sldId="260"/>
            <ac:spMk id="5" creationId="{E51F56A7-1877-45B5-91CA-9CC2E418287A}"/>
          </ac:spMkLst>
        </pc:spChg>
        <pc:spChg chg="add mod">
          <ac:chgData name="Najlae Sebbar" userId="9c7b56a0572eb324" providerId="Windows Live" clId="Web-{EE1C1DED-6C94-4442-BA36-756B84B36A4D}" dt="2021-01-05T14:51:44.230" v="579" actId="1076"/>
          <ac:spMkLst>
            <pc:docMk/>
            <pc:sldMk cId="1680942498" sldId="260"/>
            <ac:spMk id="6" creationId="{E5187366-8E7B-4D4A-AE7C-D41774E64024}"/>
          </ac:spMkLst>
        </pc:spChg>
        <pc:spChg chg="mod">
          <ac:chgData name="Najlae Sebbar" userId="9c7b56a0572eb324" providerId="Windows Live" clId="Web-{EE1C1DED-6C94-4442-BA36-756B84B36A4D}" dt="2021-01-05T14:40:52.873" v="373" actId="1076"/>
          <ac:spMkLst>
            <pc:docMk/>
            <pc:sldMk cId="1680942498" sldId="260"/>
            <ac:spMk id="10" creationId="{8A6DC82D-B516-4A4D-AAC3-CB8D2B87F9AA}"/>
          </ac:spMkLst>
        </pc:spChg>
        <pc:picChg chg="mod">
          <ac:chgData name="Najlae Sebbar" userId="9c7b56a0572eb324" providerId="Windows Live" clId="Web-{EE1C1DED-6C94-4442-BA36-756B84B36A4D}" dt="2021-01-05T14:39:54.512" v="331" actId="1076"/>
          <ac:picMkLst>
            <pc:docMk/>
            <pc:sldMk cId="1680942498" sldId="260"/>
            <ac:picMk id="3" creationId="{EE31832F-6BD4-4F7F-9B19-81B99B69E320}"/>
          </ac:picMkLst>
        </pc:picChg>
        <pc:picChg chg="mod">
          <ac:chgData name="Najlae Sebbar" userId="9c7b56a0572eb324" providerId="Windows Live" clId="Web-{EE1C1DED-6C94-4442-BA36-756B84B36A4D}" dt="2021-01-05T14:41:01.764" v="374" actId="1076"/>
          <ac:picMkLst>
            <pc:docMk/>
            <pc:sldMk cId="1680942498" sldId="260"/>
            <ac:picMk id="8" creationId="{C1DB9A92-9850-488A-BFC2-E5A4E0FB4285}"/>
          </ac:picMkLst>
        </pc:picChg>
      </pc:sldChg>
      <pc:sldChg chg="addSp delSp modSp">
        <pc:chgData name="Najlae Sebbar" userId="9c7b56a0572eb324" providerId="Windows Live" clId="Web-{EE1C1DED-6C94-4442-BA36-756B84B36A4D}" dt="2021-01-05T14:51:54.621" v="581" actId="1076"/>
        <pc:sldMkLst>
          <pc:docMk/>
          <pc:sldMk cId="2980027365" sldId="261"/>
        </pc:sldMkLst>
        <pc:spChg chg="del mod">
          <ac:chgData name="Najlae Sebbar" userId="9c7b56a0572eb324" providerId="Windows Live" clId="Web-{EE1C1DED-6C94-4442-BA36-756B84B36A4D}" dt="2021-01-05T14:31:29.273" v="135"/>
          <ac:spMkLst>
            <pc:docMk/>
            <pc:sldMk cId="2980027365" sldId="261"/>
            <ac:spMk id="4" creationId="{7929D965-F25F-4A88-AED5-5D1CF57D8883}"/>
          </ac:spMkLst>
        </pc:spChg>
        <pc:spChg chg="del">
          <ac:chgData name="Najlae Sebbar" userId="9c7b56a0572eb324" providerId="Windows Live" clId="Web-{EE1C1DED-6C94-4442-BA36-756B84B36A4D}" dt="2021-01-05T14:31:32.945" v="136"/>
          <ac:spMkLst>
            <pc:docMk/>
            <pc:sldMk cId="2980027365" sldId="261"/>
            <ac:spMk id="5" creationId="{4155727A-5105-4F9C-977A-3FBC8D2EF340}"/>
          </ac:spMkLst>
        </pc:spChg>
        <pc:spChg chg="add del mod">
          <ac:chgData name="Najlae Sebbar" userId="9c7b56a0572eb324" providerId="Windows Live" clId="Web-{EE1C1DED-6C94-4442-BA36-756B84B36A4D}" dt="2021-01-05T14:51:54.621" v="581" actId="1076"/>
          <ac:spMkLst>
            <pc:docMk/>
            <pc:sldMk cId="2980027365" sldId="261"/>
            <ac:spMk id="7" creationId="{67808333-9471-46C8-B65A-0CD487D3E5BE}"/>
          </ac:spMkLst>
        </pc:spChg>
        <pc:spChg chg="add mod">
          <ac:chgData name="Najlae Sebbar" userId="9c7b56a0572eb324" providerId="Windows Live" clId="Web-{EE1C1DED-6C94-4442-BA36-756B84B36A4D}" dt="2021-01-05T14:35:24.233" v="206" actId="20577"/>
          <ac:spMkLst>
            <pc:docMk/>
            <pc:sldMk cId="2980027365" sldId="261"/>
            <ac:spMk id="8" creationId="{509B593A-B3E8-4903-AEAD-A6CDE3726A99}"/>
          </ac:spMkLst>
        </pc:spChg>
      </pc:sldChg>
      <pc:sldChg chg="addSp delSp modSp">
        <pc:chgData name="Najlae Sebbar" userId="9c7b56a0572eb324" providerId="Windows Live" clId="Web-{EE1C1DED-6C94-4442-BA36-756B84B36A4D}" dt="2021-01-05T14:38:48.199" v="315" actId="1076"/>
        <pc:sldMkLst>
          <pc:docMk/>
          <pc:sldMk cId="3800623826" sldId="262"/>
        </pc:sldMkLst>
        <pc:spChg chg="add mod">
          <ac:chgData name="Najlae Sebbar" userId="9c7b56a0572eb324" providerId="Windows Live" clId="Web-{EE1C1DED-6C94-4442-BA36-756B84B36A4D}" dt="2021-01-05T14:38:38.355" v="310" actId="1076"/>
          <ac:spMkLst>
            <pc:docMk/>
            <pc:sldMk cId="3800623826" sldId="262"/>
            <ac:spMk id="3" creationId="{90B170F0-07F7-4024-B201-FAEF96F000B4}"/>
          </ac:spMkLst>
        </pc:spChg>
        <pc:spChg chg="del">
          <ac:chgData name="Najlae Sebbar" userId="9c7b56a0572eb324" providerId="Windows Live" clId="Web-{EE1C1DED-6C94-4442-BA36-756B84B36A4D}" dt="2021-01-05T14:37:58.885" v="283"/>
          <ac:spMkLst>
            <pc:docMk/>
            <pc:sldMk cId="3800623826" sldId="262"/>
            <ac:spMk id="5" creationId="{F908A5EE-B060-4154-BFD5-8EE2BA98939F}"/>
          </ac:spMkLst>
        </pc:spChg>
        <pc:spChg chg="mod">
          <ac:chgData name="Najlae Sebbar" userId="9c7b56a0572eb324" providerId="Windows Live" clId="Web-{EE1C1DED-6C94-4442-BA36-756B84B36A4D}" dt="2021-01-05T14:37:37.971" v="269" actId="1076"/>
          <ac:spMkLst>
            <pc:docMk/>
            <pc:sldMk cId="3800623826" sldId="262"/>
            <ac:spMk id="6" creationId="{222EA8D1-7B39-452D-B5A5-73F05CFD7C1D}"/>
          </ac:spMkLst>
        </pc:spChg>
        <pc:picChg chg="mod">
          <ac:chgData name="Najlae Sebbar" userId="9c7b56a0572eb324" providerId="Windows Live" clId="Web-{EE1C1DED-6C94-4442-BA36-756B84B36A4D}" dt="2021-01-05T14:38:48.199" v="315" actId="1076"/>
          <ac:picMkLst>
            <pc:docMk/>
            <pc:sldMk cId="3800623826" sldId="262"/>
            <ac:picMk id="2" creationId="{13D4E429-DC8C-471F-AD4B-0B84B7F850ED}"/>
          </ac:picMkLst>
        </pc:picChg>
        <pc:picChg chg="mod">
          <ac:chgData name="Najlae Sebbar" userId="9c7b56a0572eb324" providerId="Windows Live" clId="Web-{EE1C1DED-6C94-4442-BA36-756B84B36A4D}" dt="2021-01-05T14:38:45.699" v="314" actId="1076"/>
          <ac:picMkLst>
            <pc:docMk/>
            <pc:sldMk cId="3800623826" sldId="262"/>
            <ac:picMk id="4" creationId="{2E43BFC7-C830-478B-842E-138A0DF23EB0}"/>
          </ac:picMkLst>
        </pc:picChg>
      </pc:sldChg>
      <pc:sldChg chg="addSp delSp modSp ord">
        <pc:chgData name="Najlae Sebbar" userId="9c7b56a0572eb324" providerId="Windows Live" clId="Web-{EE1C1DED-6C94-4442-BA36-756B84B36A4D}" dt="2021-01-05T14:56:27.814" v="637"/>
        <pc:sldMkLst>
          <pc:docMk/>
          <pc:sldMk cId="1103383744" sldId="263"/>
        </pc:sldMkLst>
        <pc:spChg chg="add del mod">
          <ac:chgData name="Najlae Sebbar" userId="9c7b56a0572eb324" providerId="Windows Live" clId="Web-{EE1C1DED-6C94-4442-BA36-756B84B36A4D}" dt="2021-01-05T14:38:07.135" v="285"/>
          <ac:spMkLst>
            <pc:docMk/>
            <pc:sldMk cId="1103383744" sldId="263"/>
            <ac:spMk id="2" creationId="{B24D3FDD-A766-4450-B85E-48DB70AF9878}"/>
          </ac:spMkLst>
        </pc:spChg>
        <pc:spChg chg="del">
          <ac:chgData name="Najlae Sebbar" userId="9c7b56a0572eb324" providerId="Windows Live" clId="Web-{EE1C1DED-6C94-4442-BA36-756B84B36A4D}" dt="2021-01-05T14:22:56.493" v="0"/>
          <ac:spMkLst>
            <pc:docMk/>
            <pc:sldMk cId="1103383744" sldId="263"/>
            <ac:spMk id="3" creationId="{00A3FC69-3512-42A3-8AC9-AA59813F6B8A}"/>
          </ac:spMkLst>
        </pc:spChg>
        <pc:spChg chg="add del">
          <ac:chgData name="Najlae Sebbar" userId="9c7b56a0572eb324" providerId="Windows Live" clId="Web-{EE1C1DED-6C94-4442-BA36-756B84B36A4D}" dt="2021-01-05T14:25:23.919" v="7"/>
          <ac:spMkLst>
            <pc:docMk/>
            <pc:sldMk cId="1103383744" sldId="263"/>
            <ac:spMk id="4" creationId="{023BD5B6-F783-4716-B5E7-3BB09CDBF716}"/>
          </ac:spMkLst>
        </pc:spChg>
        <pc:spChg chg="add del mod">
          <ac:chgData name="Najlae Sebbar" userId="9c7b56a0572eb324" providerId="Windows Live" clId="Web-{EE1C1DED-6C94-4442-BA36-756B84B36A4D}" dt="2021-01-05T14:38:07.135" v="285"/>
          <ac:spMkLst>
            <pc:docMk/>
            <pc:sldMk cId="1103383744" sldId="263"/>
            <ac:spMk id="4" creationId="{4404FAF2-2083-4D04-B81C-4A03A9CFE641}"/>
          </ac:spMkLst>
        </pc:spChg>
        <pc:spChg chg="add del mod">
          <ac:chgData name="Najlae Sebbar" userId="9c7b56a0572eb324" providerId="Windows Live" clId="Web-{EE1C1DED-6C94-4442-BA36-756B84B36A4D}" dt="2021-01-05T14:23:31.510" v="4"/>
          <ac:spMkLst>
            <pc:docMk/>
            <pc:sldMk cId="1103383744" sldId="263"/>
            <ac:spMk id="8" creationId="{2065F5AD-4ED1-4D0A-A978-03831FE14871}"/>
          </ac:spMkLst>
        </pc:spChg>
        <pc:spChg chg="add del">
          <ac:chgData name="Najlae Sebbar" userId="9c7b56a0572eb324" providerId="Windows Live" clId="Web-{EE1C1DED-6C94-4442-BA36-756B84B36A4D}" dt="2021-01-05T14:26:47.500" v="49"/>
          <ac:spMkLst>
            <pc:docMk/>
            <pc:sldMk cId="1103383744" sldId="263"/>
            <ac:spMk id="10" creationId="{79BB62BB-8A74-4296-9371-06CFF404D441}"/>
          </ac:spMkLst>
        </pc:spChg>
        <pc:spChg chg="add del mod">
          <ac:chgData name="Najlae Sebbar" userId="9c7b56a0572eb324" providerId="Windows Live" clId="Web-{EE1C1DED-6C94-4442-BA36-756B84B36A4D}" dt="2021-01-05T14:32:30.806" v="138"/>
          <ac:spMkLst>
            <pc:docMk/>
            <pc:sldMk cId="1103383744" sldId="263"/>
            <ac:spMk id="11" creationId="{259F63A8-D105-44B2-A944-09B8C906F87D}"/>
          </ac:spMkLst>
        </pc:spChg>
        <pc:spChg chg="add">
          <ac:chgData name="Najlae Sebbar" userId="9c7b56a0572eb324" providerId="Windows Live" clId="Web-{EE1C1DED-6C94-4442-BA36-756B84B36A4D}" dt="2021-01-05T14:34:34.529" v="178"/>
          <ac:spMkLst>
            <pc:docMk/>
            <pc:sldMk cId="1103383744" sldId="263"/>
            <ac:spMk id="12" creationId="{509B593A-B3E8-4903-AEAD-A6CDE3726A99}"/>
          </ac:spMkLst>
        </pc:spChg>
        <pc:picChg chg="add mod ord">
          <ac:chgData name="Najlae Sebbar" userId="9c7b56a0572eb324" providerId="Windows Live" clId="Web-{EE1C1DED-6C94-4442-BA36-756B84B36A4D}" dt="2021-01-05T14:25:37.264" v="9" actId="1076"/>
          <ac:picMkLst>
            <pc:docMk/>
            <pc:sldMk cId="1103383744" sldId="263"/>
            <ac:picMk id="5" creationId="{77D01249-FC85-48C4-AD6E-F934C2C665FA}"/>
          </ac:picMkLst>
        </pc:picChg>
        <pc:picChg chg="add del mod ord">
          <ac:chgData name="Najlae Sebbar" userId="9c7b56a0572eb324" providerId="Windows Live" clId="Web-{EE1C1DED-6C94-4442-BA36-756B84B36A4D}" dt="2021-01-05T14:23:34.744" v="6"/>
          <ac:picMkLst>
            <pc:docMk/>
            <pc:sldMk cId="1103383744" sldId="263"/>
            <ac:picMk id="6" creationId="{A68EAEA3-084C-488A-933D-01CC6737C8EC}"/>
          </ac:picMkLst>
        </pc:picChg>
        <pc:picChg chg="add mod ord">
          <ac:chgData name="Najlae Sebbar" userId="9c7b56a0572eb324" providerId="Windows Live" clId="Web-{EE1C1DED-6C94-4442-BA36-756B84B36A4D}" dt="2021-01-05T14:25:23.919" v="7"/>
          <ac:picMkLst>
            <pc:docMk/>
            <pc:sldMk cId="1103383744" sldId="263"/>
            <ac:picMk id="9" creationId="{06AF1C0F-D4A3-4085-AFF6-2B4595098A13}"/>
          </ac:picMkLst>
        </pc:picChg>
      </pc:sldChg>
      <pc:sldChg chg="addSp delSp modSp new ord">
        <pc:chgData name="Najlae Sebbar" userId="9c7b56a0572eb324" providerId="Windows Live" clId="Web-{EE1C1DED-6C94-4442-BA36-756B84B36A4D}" dt="2021-01-05T14:52:32.715" v="588" actId="20577"/>
        <pc:sldMkLst>
          <pc:docMk/>
          <pc:sldMk cId="1079818522" sldId="264"/>
        </pc:sldMkLst>
        <pc:spChg chg="del">
          <ac:chgData name="Najlae Sebbar" userId="9c7b56a0572eb324" providerId="Windows Live" clId="Web-{EE1C1DED-6C94-4442-BA36-756B84B36A4D}" dt="2021-01-05T14:48:58.508" v="445"/>
          <ac:spMkLst>
            <pc:docMk/>
            <pc:sldMk cId="1079818522" sldId="264"/>
            <ac:spMk id="2" creationId="{5E0BFDED-E276-4166-9285-582948F92F01}"/>
          </ac:spMkLst>
        </pc:spChg>
        <pc:spChg chg="mod">
          <ac:chgData name="Najlae Sebbar" userId="9c7b56a0572eb324" providerId="Windows Live" clId="Web-{EE1C1DED-6C94-4442-BA36-756B84B36A4D}" dt="2021-01-05T14:51:15.104" v="576" actId="1076"/>
          <ac:spMkLst>
            <pc:docMk/>
            <pc:sldMk cId="1079818522" sldId="264"/>
            <ac:spMk id="3" creationId="{828009D2-75A2-41BD-844F-A20D2F824886}"/>
          </ac:spMkLst>
        </pc:spChg>
        <pc:spChg chg="add mod">
          <ac:chgData name="Najlae Sebbar" userId="9c7b56a0572eb324" providerId="Windows Live" clId="Web-{EE1C1DED-6C94-4442-BA36-756B84B36A4D}" dt="2021-01-05T14:52:32.715" v="588" actId="20577"/>
          <ac:spMkLst>
            <pc:docMk/>
            <pc:sldMk cId="1079818522" sldId="264"/>
            <ac:spMk id="5" creationId="{E757DBDF-7C19-4BFB-BF26-5F39BC5B1BD5}"/>
          </ac:spMkLst>
        </pc:spChg>
      </pc:sldChg>
    </pc:docChg>
  </pc:docChgLst>
  <pc:docChgLst>
    <pc:chgData name="Najlae Sebbar" userId="9c7b56a0572eb324" providerId="Windows Live" clId="Web-{24BDF292-61EC-41FE-88FB-A20B750A5F87}"/>
    <pc:docChg chg="addSld modSld">
      <pc:chgData name="Najlae Sebbar" userId="9c7b56a0572eb324" providerId="Windows Live" clId="Web-{24BDF292-61EC-41FE-88FB-A20B750A5F87}" dt="2021-01-05T14:12:04.357" v="400"/>
      <pc:docMkLst>
        <pc:docMk/>
      </pc:docMkLst>
      <pc:sldChg chg="modSp">
        <pc:chgData name="Najlae Sebbar" userId="9c7b56a0572eb324" providerId="Windows Live" clId="Web-{24BDF292-61EC-41FE-88FB-A20B750A5F87}" dt="2021-01-05T13:52:16.417" v="397" actId="20577"/>
        <pc:sldMkLst>
          <pc:docMk/>
          <pc:sldMk cId="1450866866" sldId="256"/>
        </pc:sldMkLst>
        <pc:spChg chg="mod">
          <ac:chgData name="Najlae Sebbar" userId="9c7b56a0572eb324" providerId="Windows Live" clId="Web-{24BDF292-61EC-41FE-88FB-A20B750A5F87}" dt="2021-01-05T13:52:16.417" v="397" actId="20577"/>
          <ac:spMkLst>
            <pc:docMk/>
            <pc:sldMk cId="1450866866" sldId="256"/>
            <ac:spMk id="3" creationId="{00000000-0000-0000-0000-000000000000}"/>
          </ac:spMkLst>
        </pc:spChg>
      </pc:sldChg>
      <pc:sldChg chg="modSp">
        <pc:chgData name="Najlae Sebbar" userId="9c7b56a0572eb324" providerId="Windows Live" clId="Web-{24BDF292-61EC-41FE-88FB-A20B750A5F87}" dt="2021-01-05T12:58:21.394" v="245" actId="20577"/>
        <pc:sldMkLst>
          <pc:docMk/>
          <pc:sldMk cId="2023850346" sldId="257"/>
        </pc:sldMkLst>
        <pc:spChg chg="mod">
          <ac:chgData name="Najlae Sebbar" userId="9c7b56a0572eb324" providerId="Windows Live" clId="Web-{24BDF292-61EC-41FE-88FB-A20B750A5F87}" dt="2021-01-05T12:58:21.394" v="245" actId="20577"/>
          <ac:spMkLst>
            <pc:docMk/>
            <pc:sldMk cId="2023850346" sldId="257"/>
            <ac:spMk id="2" creationId="{55C1F0F6-595F-401B-9A63-EC7E943FB135}"/>
          </ac:spMkLst>
        </pc:spChg>
        <pc:spChg chg="mod">
          <ac:chgData name="Najlae Sebbar" userId="9c7b56a0572eb324" providerId="Windows Live" clId="Web-{24BDF292-61EC-41FE-88FB-A20B750A5F87}" dt="2021-01-05T12:57:51.659" v="202" actId="20577"/>
          <ac:spMkLst>
            <pc:docMk/>
            <pc:sldMk cId="2023850346" sldId="257"/>
            <ac:spMk id="4" creationId="{493253E3-5BA0-4D90-B523-5311D31938C0}"/>
          </ac:spMkLst>
        </pc:spChg>
      </pc:sldChg>
      <pc:sldChg chg="addSp delSp modSp">
        <pc:chgData name="Najlae Sebbar" userId="9c7b56a0572eb324" providerId="Windows Live" clId="Web-{24BDF292-61EC-41FE-88FB-A20B750A5F87}" dt="2021-01-05T12:59:36.568" v="298" actId="20577"/>
        <pc:sldMkLst>
          <pc:docMk/>
          <pc:sldMk cId="2266650178" sldId="258"/>
        </pc:sldMkLst>
        <pc:spChg chg="del mod">
          <ac:chgData name="Najlae Sebbar" userId="9c7b56a0572eb324" providerId="Windows Live" clId="Web-{24BDF292-61EC-41FE-88FB-A20B750A5F87}" dt="2021-01-05T12:56:58.751" v="185"/>
          <ac:spMkLst>
            <pc:docMk/>
            <pc:sldMk cId="2266650178" sldId="258"/>
            <ac:spMk id="2" creationId="{737896B4-06BE-45D2-9336-D08D34C18DEA}"/>
          </ac:spMkLst>
        </pc:spChg>
        <pc:spChg chg="mod">
          <ac:chgData name="Najlae Sebbar" userId="9c7b56a0572eb324" providerId="Windows Live" clId="Web-{24BDF292-61EC-41FE-88FB-A20B750A5F87}" dt="2021-01-05T12:59:36.568" v="298" actId="20577"/>
          <ac:spMkLst>
            <pc:docMk/>
            <pc:sldMk cId="2266650178" sldId="258"/>
            <ac:spMk id="4" creationId="{3AEA9271-6B79-45DE-BCBF-191580B597BD}"/>
          </ac:spMkLst>
        </pc:spChg>
        <pc:spChg chg="add del mod">
          <ac:chgData name="Najlae Sebbar" userId="9c7b56a0572eb324" providerId="Windows Live" clId="Web-{24BDF292-61EC-41FE-88FB-A20B750A5F87}" dt="2021-01-05T12:57:13.033" v="188"/>
          <ac:spMkLst>
            <pc:docMk/>
            <pc:sldMk cId="2266650178" sldId="258"/>
            <ac:spMk id="6" creationId="{BF013DB6-CF3E-4ACF-B8BD-49D32AE86E70}"/>
          </ac:spMkLst>
        </pc:spChg>
        <pc:picChg chg="mod">
          <ac:chgData name="Najlae Sebbar" userId="9c7b56a0572eb324" providerId="Windows Live" clId="Web-{24BDF292-61EC-41FE-88FB-A20B750A5F87}" dt="2021-01-05T12:59:08.708" v="265" actId="1076"/>
          <ac:picMkLst>
            <pc:docMk/>
            <pc:sldMk cId="2266650178" sldId="258"/>
            <ac:picMk id="5" creationId="{2B82E9AE-2A8A-403B-87ED-63D2DBE561C6}"/>
          </ac:picMkLst>
        </pc:picChg>
      </pc:sldChg>
      <pc:sldChg chg="new">
        <pc:chgData name="Najlae Sebbar" userId="9c7b56a0572eb324" providerId="Windows Live" clId="Web-{24BDF292-61EC-41FE-88FB-A20B750A5F87}" dt="2021-01-05T14:12:04.357" v="400"/>
        <pc:sldMkLst>
          <pc:docMk/>
          <pc:sldMk cId="1103383744" sldId="263"/>
        </pc:sldMkLst>
      </pc:sldChg>
    </pc:docChg>
  </pc:docChgLst>
  <pc:docChgLst>
    <pc:chgData name="Utilisateur invité" providerId="Windows Live" clId="Web-{A381CA0E-107C-402C-AECD-367CA679AC32}"/>
    <pc:docChg chg="addSld delSld modSld sldOrd">
      <pc:chgData name="Utilisateur invité" userId="" providerId="Windows Live" clId="Web-{A381CA0E-107C-402C-AECD-367CA679AC32}" dt="2021-01-05T14:22:50.296" v="713" actId="1076"/>
      <pc:docMkLst>
        <pc:docMk/>
      </pc:docMkLst>
      <pc:sldChg chg="modSp ord">
        <pc:chgData name="Utilisateur invité" userId="" providerId="Windows Live" clId="Web-{A381CA0E-107C-402C-AECD-367CA679AC32}" dt="2021-01-05T13:52:35.311" v="469" actId="20577"/>
        <pc:sldMkLst>
          <pc:docMk/>
          <pc:sldMk cId="1450866866" sldId="256"/>
        </pc:sldMkLst>
        <pc:spChg chg="mod">
          <ac:chgData name="Utilisateur invité" userId="" providerId="Windows Live" clId="Web-{A381CA0E-107C-402C-AECD-367CA679AC32}" dt="2021-01-05T12:59:28.841" v="368" actId="20577"/>
          <ac:spMkLst>
            <pc:docMk/>
            <pc:sldMk cId="1450866866" sldId="256"/>
            <ac:spMk id="2" creationId="{00000000-0000-0000-0000-000000000000}"/>
          </ac:spMkLst>
        </pc:spChg>
        <pc:spChg chg="mod">
          <ac:chgData name="Utilisateur invité" userId="" providerId="Windows Live" clId="Web-{A381CA0E-107C-402C-AECD-367CA679AC32}" dt="2021-01-05T13:52:35.311" v="469" actId="20577"/>
          <ac:spMkLst>
            <pc:docMk/>
            <pc:sldMk cId="1450866866" sldId="256"/>
            <ac:spMk id="3" creationId="{00000000-0000-0000-0000-000000000000}"/>
          </ac:spMkLst>
        </pc:spChg>
      </pc:sldChg>
      <pc:sldChg chg="modSp ord">
        <pc:chgData name="Utilisateur invité" userId="" providerId="Windows Live" clId="Web-{A381CA0E-107C-402C-AECD-367CA679AC32}" dt="2021-01-05T14:22:50.296" v="713" actId="1076"/>
        <pc:sldMkLst>
          <pc:docMk/>
          <pc:sldMk cId="2023850346" sldId="257"/>
        </pc:sldMkLst>
        <pc:picChg chg="mod">
          <ac:chgData name="Utilisateur invité" userId="" providerId="Windows Live" clId="Web-{A381CA0E-107C-402C-AECD-367CA679AC32}" dt="2021-01-05T14:22:50.296" v="713" actId="1076"/>
          <ac:picMkLst>
            <pc:docMk/>
            <pc:sldMk cId="2023850346" sldId="257"/>
            <ac:picMk id="8" creationId="{C5DBAF45-1D5E-47D9-B4B9-CC2498BB882B}"/>
          </ac:picMkLst>
        </pc:picChg>
      </pc:sldChg>
      <pc:sldChg chg="addSp modSp new del">
        <pc:chgData name="Utilisateur invité" userId="" providerId="Windows Live" clId="Web-{A381CA0E-107C-402C-AECD-367CA679AC32}" dt="2021-01-05T12:38:42.839" v="5"/>
        <pc:sldMkLst>
          <pc:docMk/>
          <pc:sldMk cId="682980819" sldId="258"/>
        </pc:sldMkLst>
        <pc:picChg chg="add mod">
          <ac:chgData name="Utilisateur invité" userId="" providerId="Windows Live" clId="Web-{A381CA0E-107C-402C-AECD-367CA679AC32}" dt="2021-01-05T12:37:09.774" v="4" actId="1076"/>
          <ac:picMkLst>
            <pc:docMk/>
            <pc:sldMk cId="682980819" sldId="258"/>
            <ac:picMk id="2" creationId="{508C9DAF-1B92-42E2-A190-7E6B254F980A}"/>
          </ac:picMkLst>
        </pc:picChg>
      </pc:sldChg>
      <pc:sldChg chg="modSp add del replId">
        <pc:chgData name="Utilisateur invité" userId="" providerId="Windows Live" clId="Web-{A381CA0E-107C-402C-AECD-367CA679AC32}" dt="2021-01-05T14:06:24.958" v="487"/>
        <pc:sldMkLst>
          <pc:docMk/>
          <pc:sldMk cId="1173708678" sldId="261"/>
        </pc:sldMkLst>
        <pc:spChg chg="mod">
          <ac:chgData name="Utilisateur invité" userId="" providerId="Windows Live" clId="Web-{A381CA0E-107C-402C-AECD-367CA679AC32}" dt="2021-01-05T14:06:16.317" v="484" actId="20577"/>
          <ac:spMkLst>
            <pc:docMk/>
            <pc:sldMk cId="1173708678" sldId="261"/>
            <ac:spMk id="2" creationId="{D582541E-8E4B-4029-B659-9AE2237CAF11}"/>
          </ac:spMkLst>
        </pc:spChg>
      </pc:sldChg>
      <pc:sldChg chg="addSp delSp modSp new">
        <pc:chgData name="Utilisateur invité" userId="" providerId="Windows Live" clId="Web-{A381CA0E-107C-402C-AECD-367CA679AC32}" dt="2021-01-05T14:22:23.311" v="710" actId="20577"/>
        <pc:sldMkLst>
          <pc:docMk/>
          <pc:sldMk cId="2980027365" sldId="261"/>
        </pc:sldMkLst>
        <pc:spChg chg="add del mod">
          <ac:chgData name="Utilisateur invité" userId="" providerId="Windows Live" clId="Web-{A381CA0E-107C-402C-AECD-367CA679AC32}" dt="2021-01-05T14:22:23.311" v="710" actId="20577"/>
          <ac:spMkLst>
            <pc:docMk/>
            <pc:sldMk cId="2980027365" sldId="261"/>
            <ac:spMk id="4" creationId="{7929D965-F25F-4A88-AED5-5D1CF57D8883}"/>
          </ac:spMkLst>
        </pc:spChg>
        <pc:spChg chg="add mod">
          <ac:chgData name="Utilisateur invité" userId="" providerId="Windows Live" clId="Web-{A381CA0E-107C-402C-AECD-367CA679AC32}" dt="2021-01-05T14:18:43.493" v="681" actId="20577"/>
          <ac:spMkLst>
            <pc:docMk/>
            <pc:sldMk cId="2980027365" sldId="261"/>
            <ac:spMk id="5" creationId="{4155727A-5105-4F9C-977A-3FBC8D2EF340}"/>
          </ac:spMkLst>
        </pc:spChg>
        <pc:spChg chg="add del mod">
          <ac:chgData name="Utilisateur invité" userId="" providerId="Windows Live" clId="Web-{A381CA0E-107C-402C-AECD-367CA679AC32}" dt="2021-01-05T14:22:04.045" v="707"/>
          <ac:spMkLst>
            <pc:docMk/>
            <pc:sldMk cId="2980027365" sldId="261"/>
            <ac:spMk id="6" creationId="{5EE7F9E9-250C-4A68-A4B5-456114DF8133}"/>
          </ac:spMkLst>
        </pc:spChg>
        <pc:picChg chg="add mod">
          <ac:chgData name="Utilisateur invité" userId="" providerId="Windows Live" clId="Web-{A381CA0E-107C-402C-AECD-367CA679AC32}" dt="2021-01-05T14:18:59.290" v="684" actId="1076"/>
          <ac:picMkLst>
            <pc:docMk/>
            <pc:sldMk cId="2980027365" sldId="261"/>
            <ac:picMk id="2" creationId="{DF628C40-C404-4711-B0E6-1DB4782A9232}"/>
          </ac:picMkLst>
        </pc:picChg>
        <pc:picChg chg="add mod">
          <ac:chgData name="Utilisateur invité" userId="" providerId="Windows Live" clId="Web-{A381CA0E-107C-402C-AECD-367CA679AC32}" dt="2021-01-05T14:19:19.822" v="687" actId="1076"/>
          <ac:picMkLst>
            <pc:docMk/>
            <pc:sldMk cId="2980027365" sldId="261"/>
            <ac:picMk id="3" creationId="{0F4F258D-919F-40ED-B734-BBA66509D200}"/>
          </ac:picMkLst>
        </pc:picChg>
      </pc:sldChg>
    </pc:docChg>
  </pc:docChgLst>
  <pc:docChgLst>
    <pc:chgData name="Najlae Sebbar" userId="9c7b56a0572eb324" providerId="Windows Live" clId="Web-{9958CD71-7DF5-4EB2-849B-DE0BE0BB17F3}"/>
    <pc:docChg chg="modSld">
      <pc:chgData name="Najlae Sebbar" userId="9c7b56a0572eb324" providerId="Windows Live" clId="Web-{9958CD71-7DF5-4EB2-849B-DE0BE0BB17F3}" dt="2021-01-05T12:47:35.360" v="15" actId="20577"/>
      <pc:docMkLst>
        <pc:docMk/>
      </pc:docMkLst>
      <pc:sldChg chg="modSp">
        <pc:chgData name="Najlae Sebbar" userId="9c7b56a0572eb324" providerId="Windows Live" clId="Web-{9958CD71-7DF5-4EB2-849B-DE0BE0BB17F3}" dt="2021-01-05T12:47:35.360" v="14" actId="20577"/>
        <pc:sldMkLst>
          <pc:docMk/>
          <pc:sldMk cId="2023850346" sldId="257"/>
        </pc:sldMkLst>
        <pc:spChg chg="mod">
          <ac:chgData name="Najlae Sebbar" userId="9c7b56a0572eb324" providerId="Windows Live" clId="Web-{9958CD71-7DF5-4EB2-849B-DE0BE0BB17F3}" dt="2021-01-05T12:47:35.360" v="14" actId="20577"/>
          <ac:spMkLst>
            <pc:docMk/>
            <pc:sldMk cId="2023850346" sldId="257"/>
            <ac:spMk id="2" creationId="{55C1F0F6-595F-401B-9A63-EC7E943FB135}"/>
          </ac:spMkLst>
        </pc:spChg>
      </pc:sldChg>
    </pc:docChg>
  </pc:docChgLst>
  <pc:docChgLst>
    <pc:chgData name="Utilisateur invité" providerId="Windows Live" clId="Web-{5E66436D-1755-4606-927A-7928EE9CA6BC}"/>
    <pc:docChg chg="addSld modSld">
      <pc:chgData name="Utilisateur invité" userId="" providerId="Windows Live" clId="Web-{5E66436D-1755-4606-927A-7928EE9CA6BC}" dt="2021-01-05T14:52:28.233" v="283" actId="20577"/>
      <pc:docMkLst>
        <pc:docMk/>
      </pc:docMkLst>
      <pc:sldChg chg="addSp delSp modSp new">
        <pc:chgData name="Utilisateur invité" userId="" providerId="Windows Live" clId="Web-{5E66436D-1755-4606-927A-7928EE9CA6BC}" dt="2021-01-05T14:39:25.495" v="246" actId="14100"/>
        <pc:sldMkLst>
          <pc:docMk/>
          <pc:sldMk cId="60436615" sldId="259"/>
        </pc:sldMkLst>
        <pc:spChg chg="mod">
          <ac:chgData name="Utilisateur invité" userId="" providerId="Windows Live" clId="Web-{5E66436D-1755-4606-927A-7928EE9CA6BC}" dt="2021-01-05T13:59:31.204" v="65" actId="1076"/>
          <ac:spMkLst>
            <pc:docMk/>
            <pc:sldMk cId="60436615" sldId="259"/>
            <ac:spMk id="2" creationId="{C0A8AD24-5B24-4CFB-90A0-CA0A7D62ACD7}"/>
          </ac:spMkLst>
        </pc:spChg>
        <pc:spChg chg="del mod">
          <ac:chgData name="Utilisateur invité" userId="" providerId="Windows Live" clId="Web-{5E66436D-1755-4606-927A-7928EE9CA6BC}" dt="2021-01-05T13:53:28.796" v="9"/>
          <ac:spMkLst>
            <pc:docMk/>
            <pc:sldMk cId="60436615" sldId="259"/>
            <ac:spMk id="3" creationId="{C2F02A3F-88B9-4AE2-A8A5-1B6C0E6732E2}"/>
          </ac:spMkLst>
        </pc:spChg>
        <pc:spChg chg="del">
          <ac:chgData name="Utilisateur invité" userId="" providerId="Windows Live" clId="Web-{5E66436D-1755-4606-927A-7928EE9CA6BC}" dt="2021-01-05T13:52:11.405" v="6"/>
          <ac:spMkLst>
            <pc:docMk/>
            <pc:sldMk cId="60436615" sldId="259"/>
            <ac:spMk id="4" creationId="{98094B5F-1CF9-43A6-8492-8B441F3065EC}"/>
          </ac:spMkLst>
        </pc:spChg>
        <pc:spChg chg="add mod">
          <ac:chgData name="Utilisateur invité" userId="" providerId="Windows Live" clId="Web-{5E66436D-1755-4606-927A-7928EE9CA6BC}" dt="2021-01-05T14:00:50.110" v="126" actId="1076"/>
          <ac:spMkLst>
            <pc:docMk/>
            <pc:sldMk cId="60436615" sldId="259"/>
            <ac:spMk id="7" creationId="{6412638C-6C80-414A-BA06-98A57BDD03BD}"/>
          </ac:spMkLst>
        </pc:spChg>
        <pc:spChg chg="add del mod">
          <ac:chgData name="Utilisateur invité" userId="" providerId="Windows Live" clId="Web-{5E66436D-1755-4606-927A-7928EE9CA6BC}" dt="2021-01-05T14:00:27.454" v="98"/>
          <ac:spMkLst>
            <pc:docMk/>
            <pc:sldMk cId="60436615" sldId="259"/>
            <ac:spMk id="8" creationId="{554ED365-22CC-4AE9-BB11-4D3A30F5A0CF}"/>
          </ac:spMkLst>
        </pc:spChg>
        <pc:spChg chg="add del mod">
          <ac:chgData name="Utilisateur invité" userId="" providerId="Windows Live" clId="Web-{5E66436D-1755-4606-927A-7928EE9CA6BC}" dt="2021-01-05T14:00:26.048" v="97"/>
          <ac:spMkLst>
            <pc:docMk/>
            <pc:sldMk cId="60436615" sldId="259"/>
            <ac:spMk id="9" creationId="{30670600-F50E-4CC9-BA00-2C72191BCA8C}"/>
          </ac:spMkLst>
        </pc:spChg>
        <pc:spChg chg="add del mod">
          <ac:chgData name="Utilisateur invité" userId="" providerId="Windows Live" clId="Web-{5E66436D-1755-4606-927A-7928EE9CA6BC}" dt="2021-01-05T14:38:45.276" v="240"/>
          <ac:spMkLst>
            <pc:docMk/>
            <pc:sldMk cId="60436615" sldId="259"/>
            <ac:spMk id="11" creationId="{BE32F1D9-DEE1-458D-B94B-3BF0C5E27D50}"/>
          </ac:spMkLst>
        </pc:spChg>
        <pc:picChg chg="add del mod ord">
          <ac:chgData name="Utilisateur invité" userId="" providerId="Windows Live" clId="Web-{5E66436D-1755-4606-927A-7928EE9CA6BC}" dt="2021-01-05T14:37:51.260" v="239"/>
          <ac:picMkLst>
            <pc:docMk/>
            <pc:sldMk cId="60436615" sldId="259"/>
            <ac:picMk id="5" creationId="{BBBB0B65-EF64-4CAD-9DA8-D11D9E6FF2D0}"/>
          </ac:picMkLst>
        </pc:picChg>
        <pc:picChg chg="add mod">
          <ac:chgData name="Utilisateur invité" userId="" providerId="Windows Live" clId="Web-{5E66436D-1755-4606-927A-7928EE9CA6BC}" dt="2021-01-05T13:58:56.094" v="22" actId="1076"/>
          <ac:picMkLst>
            <pc:docMk/>
            <pc:sldMk cId="60436615" sldId="259"/>
            <ac:picMk id="6" creationId="{25AD09E7-7D85-4790-AC5D-19B2462C90AD}"/>
          </ac:picMkLst>
        </pc:picChg>
        <pc:picChg chg="add mod ord">
          <ac:chgData name="Utilisateur invité" userId="" providerId="Windows Live" clId="Web-{5E66436D-1755-4606-927A-7928EE9CA6BC}" dt="2021-01-05T14:39:25.495" v="246" actId="14100"/>
          <ac:picMkLst>
            <pc:docMk/>
            <pc:sldMk cId="60436615" sldId="259"/>
            <ac:picMk id="12" creationId="{D2C1743B-60A9-4BC4-8B03-A9974082D1DD}"/>
          </ac:picMkLst>
        </pc:picChg>
      </pc:sldChg>
      <pc:sldChg chg="modSp">
        <pc:chgData name="Utilisateur invité" userId="" providerId="Windows Live" clId="Web-{5E66436D-1755-4606-927A-7928EE9CA6BC}" dt="2021-01-05T14:10:50.191" v="129" actId="1076"/>
        <pc:sldMkLst>
          <pc:docMk/>
          <pc:sldMk cId="2980027365" sldId="261"/>
        </pc:sldMkLst>
        <pc:picChg chg="mod">
          <ac:chgData name="Utilisateur invité" userId="" providerId="Windows Live" clId="Web-{5E66436D-1755-4606-927A-7928EE9CA6BC}" dt="2021-01-05T14:10:50.191" v="129" actId="1076"/>
          <ac:picMkLst>
            <pc:docMk/>
            <pc:sldMk cId="2980027365" sldId="261"/>
            <ac:picMk id="3" creationId="{0F4F258D-919F-40ED-B734-BBA66509D200}"/>
          </ac:picMkLst>
        </pc:picChg>
      </pc:sldChg>
      <pc:sldChg chg="addSp modSp">
        <pc:chgData name="Utilisateur invité" userId="" providerId="Windows Live" clId="Web-{5E66436D-1755-4606-927A-7928EE9CA6BC}" dt="2021-01-05T14:15:54.021" v="238" actId="1076"/>
        <pc:sldMkLst>
          <pc:docMk/>
          <pc:sldMk cId="3800623826" sldId="262"/>
        </pc:sldMkLst>
        <pc:spChg chg="add mod">
          <ac:chgData name="Utilisateur invité" userId="" providerId="Windows Live" clId="Web-{5E66436D-1755-4606-927A-7928EE9CA6BC}" dt="2021-01-05T14:15:14.333" v="186" actId="20577"/>
          <ac:spMkLst>
            <pc:docMk/>
            <pc:sldMk cId="3800623826" sldId="262"/>
            <ac:spMk id="5" creationId="{F908A5EE-B060-4154-BFD5-8EE2BA98939F}"/>
          </ac:spMkLst>
        </pc:spChg>
        <pc:spChg chg="add mod">
          <ac:chgData name="Utilisateur invité" userId="" providerId="Windows Live" clId="Web-{5E66436D-1755-4606-927A-7928EE9CA6BC}" dt="2021-01-05T14:15:54.021" v="238" actId="1076"/>
          <ac:spMkLst>
            <pc:docMk/>
            <pc:sldMk cId="3800623826" sldId="262"/>
            <ac:spMk id="6" creationId="{222EA8D1-7B39-452D-B5A5-73F05CFD7C1D}"/>
          </ac:spMkLst>
        </pc:spChg>
        <pc:picChg chg="mod">
          <ac:chgData name="Utilisateur invité" userId="" providerId="Windows Live" clId="Web-{5E66436D-1755-4606-927A-7928EE9CA6BC}" dt="2021-01-05T14:14:13.520" v="134" actId="14100"/>
          <ac:picMkLst>
            <pc:docMk/>
            <pc:sldMk cId="3800623826" sldId="262"/>
            <ac:picMk id="2" creationId="{13D4E429-DC8C-471F-AD4B-0B84B7F850ED}"/>
          </ac:picMkLst>
        </pc:picChg>
        <pc:picChg chg="mod">
          <ac:chgData name="Utilisateur invité" userId="" providerId="Windows Live" clId="Web-{5E66436D-1755-4606-927A-7928EE9CA6BC}" dt="2021-01-05T14:14:19.098" v="135" actId="14100"/>
          <ac:picMkLst>
            <pc:docMk/>
            <pc:sldMk cId="3800623826" sldId="262"/>
            <ac:picMk id="4" creationId="{2E43BFC7-C830-478B-842E-138A0DF23EB0}"/>
          </ac:picMkLst>
        </pc:picChg>
      </pc:sldChg>
      <pc:sldChg chg="modSp">
        <pc:chgData name="Utilisateur invité" userId="" providerId="Windows Live" clId="Web-{5E66436D-1755-4606-927A-7928EE9CA6BC}" dt="2021-01-05T14:52:11.374" v="281" actId="20577"/>
        <pc:sldMkLst>
          <pc:docMk/>
          <pc:sldMk cId="1079818522" sldId="264"/>
        </pc:sldMkLst>
        <pc:spChg chg="mod">
          <ac:chgData name="Utilisateur invité" userId="" providerId="Windows Live" clId="Web-{5E66436D-1755-4606-927A-7928EE9CA6BC}" dt="2021-01-05T14:52:04.014" v="278" actId="20577"/>
          <ac:spMkLst>
            <pc:docMk/>
            <pc:sldMk cId="1079818522" sldId="264"/>
            <ac:spMk id="3" creationId="{828009D2-75A2-41BD-844F-A20D2F824886}"/>
          </ac:spMkLst>
        </pc:spChg>
        <pc:spChg chg="mod">
          <ac:chgData name="Utilisateur invité" userId="" providerId="Windows Live" clId="Web-{5E66436D-1755-4606-927A-7928EE9CA6BC}" dt="2021-01-05T14:52:11.374" v="281" actId="20577"/>
          <ac:spMkLst>
            <pc:docMk/>
            <pc:sldMk cId="1079818522" sldId="264"/>
            <ac:spMk id="5" creationId="{E757DBDF-7C19-4BFB-BF26-5F39BC5B1B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1595" y="1011768"/>
            <a:ext cx="8676222" cy="2200276"/>
          </a:xfrm>
        </p:spPr>
        <p:txBody>
          <a:bodyPr>
            <a:normAutofit/>
          </a:bodyPr>
          <a:lstStyle/>
          <a:p>
            <a:r>
              <a:rPr lang="fr-FR" sz="6000" b="1">
                <a:solidFill>
                  <a:schemeClr val="accent4">
                    <a:lumMod val="75000"/>
                  </a:schemeClr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CSS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41387" y="3593836"/>
            <a:ext cx="10295471" cy="2857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b="1">
                <a:solidFill>
                  <a:schemeClr val="accent5">
                    <a:lumMod val="75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Groupe C</a:t>
            </a:r>
            <a:r>
              <a:rPr lang="fr-FR" b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r>
              <a:rPr lang="fr-FR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SEBBAR NAJLAE    TOZNANI LAILA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fr-FR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       AJBAR OMAR         EL  MIRI ISMAIL</a:t>
            </a:r>
          </a:p>
          <a:p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086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28009D2-75A2-41BD-844F-A20D2F82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080" y="2190749"/>
            <a:ext cx="9905998" cy="3124201"/>
          </a:xfrm>
        </p:spPr>
        <p:txBody>
          <a:bodyPr/>
          <a:lstStyle/>
          <a:p>
            <a:r>
              <a:rPr lang="fr-FR" sz="36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Freecodecamp.com</a:t>
            </a:r>
          </a:p>
          <a:p>
            <a:pPr>
              <a:buClr>
                <a:srgbClr val="FFFFFF"/>
              </a:buClr>
            </a:pPr>
            <a:r>
              <a:rPr lang="fr-FR" sz="36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W3schools.com</a:t>
            </a:r>
          </a:p>
          <a:p>
            <a:pPr>
              <a:buClr>
                <a:srgbClr val="FFFFFF"/>
              </a:buClr>
            </a:pPr>
            <a:r>
              <a:rPr lang="fr-FR" sz="36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Javatpoint.com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E757DBDF-7C19-4BFB-BF26-5F39BC5B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57" y="667809"/>
            <a:ext cx="9739311" cy="1297782"/>
          </a:xfrm>
        </p:spPr>
        <p:txBody>
          <a:bodyPr>
            <a:normAutofit/>
          </a:bodyPr>
          <a:lstStyle/>
          <a:p>
            <a:pPr algn="ctr"/>
            <a:r>
              <a:rPr lang="fr-FR" sz="4000" b="1">
                <a:solidFill>
                  <a:schemeClr val="accent3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Références</a:t>
            </a:r>
            <a:endParaRPr lang="fr-FR" b="1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1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5C1F0F6-595F-401B-9A63-EC7E943F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976" y="871537"/>
            <a:ext cx="6743767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Les </a:t>
            </a:r>
            <a:r>
              <a:rPr lang="en-US" sz="4000">
                <a:solidFill>
                  <a:schemeClr val="accent4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5</a:t>
            </a:r>
            <a:r>
              <a:rPr lang="en-US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sélectEURS :</a:t>
            </a: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C5DBAF45-1D5E-47D9-B4B9-CC2498BB8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837" r="2206"/>
          <a:stretch/>
        </p:blipFill>
        <p:spPr>
          <a:xfrm>
            <a:off x="186706" y="26591"/>
            <a:ext cx="4003397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493253E3-5BA0-4D90-B523-5311D319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6518" y="2833687"/>
            <a:ext cx="7046844" cy="3415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lr>
                <a:prstClr val="white"/>
              </a:buClr>
              <a:buChar char="•"/>
            </a:pP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Sélecteur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d'élément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CSS : </a:t>
            </a:r>
            <a:r>
              <a:rPr lang="en-US" sz="3200" b="1">
                <a:solidFill>
                  <a:schemeClr val="accent4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body</a:t>
            </a:r>
            <a:endParaRPr lang="en-US" sz="3200" b="1">
              <a:solidFill>
                <a:schemeClr val="accent4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Sélecteur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d'identifiant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CSS : </a:t>
            </a:r>
            <a:r>
              <a:rPr lang="en-US" sz="2800" b="1">
                <a:solidFill>
                  <a:schemeClr val="accent4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#hh3</a:t>
            </a:r>
            <a:endParaRPr lang="en-US" sz="2800" b="1">
              <a:solidFill>
                <a:schemeClr val="accent4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Sélecteur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de </a:t>
            </a: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classe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CSS : </a:t>
            </a:r>
            <a:r>
              <a:rPr lang="en-US" sz="2800" b="1">
                <a:solidFill>
                  <a:schemeClr val="accent4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r>
              <a:rPr lang="en-US" sz="2800" b="1" err="1">
                <a:solidFill>
                  <a:schemeClr val="accent4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py</a:t>
            </a:r>
            <a:endParaRPr lang="en-US" sz="2800" b="1">
              <a:solidFill>
                <a:schemeClr val="accent4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Sélecteur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universel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CSS : </a:t>
            </a:r>
            <a:r>
              <a:rPr lang="en-US" sz="2800" b="1">
                <a:solidFill>
                  <a:schemeClr val="accent4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*</a:t>
            </a:r>
            <a:endParaRPr lang="en-US" sz="2800" b="1">
              <a:solidFill>
                <a:schemeClr val="accent4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  <a:buChar char="•"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8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xmlns="" id="{2B82E9AE-2A8A-403B-87ED-63D2DBE56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28" y="1584824"/>
            <a:ext cx="5943601" cy="3694177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3AEA9271-6B79-45DE-BCBF-191580B59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1682" y="2445280"/>
            <a:ext cx="5771621" cy="1468967"/>
          </a:xfrm>
        </p:spPr>
        <p:txBody>
          <a:bodyPr>
            <a:normAutofit/>
          </a:bodyPr>
          <a:lstStyle/>
          <a:p>
            <a:pPr marL="457200" indent="-457200">
              <a:buChar char="•"/>
            </a:pP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Sélecteur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de </a:t>
            </a:r>
            <a:r>
              <a:rPr lang="en-US" sz="2800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groupe</a:t>
            </a: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CSS : </a:t>
            </a:r>
            <a:r>
              <a:rPr lang="en-US" sz="2800" b="1">
                <a:solidFill>
                  <a:schemeClr val="accent4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p,h1</a:t>
            </a:r>
            <a:endParaRPr lang="fr-FR" sz="2800" b="1">
              <a:solidFill>
                <a:schemeClr val="accent4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66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>
            <a:extLst>
              <a:ext uri="{FF2B5EF4-FFF2-40B4-BE49-F238E27FC236}">
                <a16:creationId xmlns:a16="http://schemas.microsoft.com/office/drawing/2014/main" xmlns="" id="{C1DB9A92-9850-488A-BFC2-E5A4E0FB4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9992" y="1717572"/>
            <a:ext cx="5788819" cy="4090139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8A6DC82D-B516-4A4D-AAC3-CB8D2B87F9AA}"/>
              </a:ext>
            </a:extLst>
          </p:cNvPr>
          <p:cNvSpPr txBox="1"/>
          <p:nvPr/>
        </p:nvSpPr>
        <p:spPr>
          <a:xfrm>
            <a:off x="8583348" y="6067160"/>
            <a:ext cx="29019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/>
              <a:t>EL MIRI Ismail</a:t>
            </a:r>
            <a:endParaRPr lang="fr-FR"/>
          </a:p>
        </p:txBody>
      </p:sp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EE31832F-6BD4-4F7F-9B19-81B99B69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90" y="1610922"/>
            <a:ext cx="4433885" cy="431480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xmlns="" id="{E5187366-8E7B-4D4A-AE7C-D41774E64024}"/>
              </a:ext>
            </a:extLst>
          </p:cNvPr>
          <p:cNvSpPr txBox="1">
            <a:spLocks/>
          </p:cNvSpPr>
          <p:nvPr/>
        </p:nvSpPr>
        <p:spPr>
          <a:xfrm>
            <a:off x="1224757" y="412486"/>
            <a:ext cx="9739311" cy="129778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>
                <a:solidFill>
                  <a:schemeClr val="accent3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Background - exemple</a:t>
            </a:r>
          </a:p>
        </p:txBody>
      </p:sp>
    </p:spTree>
    <p:extLst>
      <p:ext uri="{BB962C8B-B14F-4D97-AF65-F5344CB8AC3E}">
        <p14:creationId xmlns:p14="http://schemas.microsoft.com/office/powerpoint/2010/main" val="168094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4D3FDD-A766-4450-B85E-48DB70AF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57" y="466725"/>
            <a:ext cx="9739311" cy="1297782"/>
          </a:xfrm>
        </p:spPr>
        <p:txBody>
          <a:bodyPr>
            <a:normAutofit/>
          </a:bodyPr>
          <a:lstStyle/>
          <a:p>
            <a:pPr algn="ctr"/>
            <a:r>
              <a:rPr lang="fr-FR" sz="4000">
                <a:solidFill>
                  <a:schemeClr val="accent3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Image - exemple</a:t>
            </a: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77D01249-FC85-48C4-AD6E-F934C2C665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1037" y="2143124"/>
            <a:ext cx="4006112" cy="4183857"/>
          </a:xfr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xmlns="" id="{06AF1C0F-D4A3-4085-AFF6-2B4595098A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5207" y="2667000"/>
            <a:ext cx="4307609" cy="3124200"/>
          </a:xfrm>
        </p:spPr>
      </p:pic>
      <p:sp>
        <p:nvSpPr>
          <p:cNvPr id="12" name="ZoneTexte 1">
            <a:extLst>
              <a:ext uri="{FF2B5EF4-FFF2-40B4-BE49-F238E27FC236}">
                <a16:creationId xmlns:a16="http://schemas.microsoft.com/office/drawing/2014/main" xmlns="" id="{509B593A-B3E8-4903-AEAD-A6CDE3726A99}"/>
              </a:ext>
            </a:extLst>
          </p:cNvPr>
          <p:cNvSpPr txBox="1"/>
          <p:nvPr/>
        </p:nvSpPr>
        <p:spPr>
          <a:xfrm>
            <a:off x="8605837" y="6057900"/>
            <a:ext cx="274319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/>
              <a:t>SEBBAR </a:t>
            </a:r>
            <a:r>
              <a:rPr lang="fr-FR" sz="2800" b="1" err="1"/>
              <a:t>Najlae</a:t>
            </a:r>
            <a:endParaRPr lang="fr-FR" sz="2800" b="1"/>
          </a:p>
        </p:txBody>
      </p:sp>
    </p:spTree>
    <p:extLst>
      <p:ext uri="{BB962C8B-B14F-4D97-AF65-F5344CB8AC3E}">
        <p14:creationId xmlns:p14="http://schemas.microsoft.com/office/powerpoint/2010/main" val="110338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photo, posant, femme, gens&#10;&#10;Description générée automatiquement">
            <a:extLst>
              <a:ext uri="{FF2B5EF4-FFF2-40B4-BE49-F238E27FC236}">
                <a16:creationId xmlns:a16="http://schemas.microsoft.com/office/drawing/2014/main" xmlns="" id="{25AD09E7-7D85-4790-AC5D-19B2462C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78" y="1380511"/>
            <a:ext cx="6155002" cy="44898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6412638C-6C80-414A-BA06-98A57BDD03BD}"/>
              </a:ext>
            </a:extLst>
          </p:cNvPr>
          <p:cNvSpPr txBox="1"/>
          <p:nvPr/>
        </p:nvSpPr>
        <p:spPr>
          <a:xfrm>
            <a:off x="9030494" y="6143890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/>
              <a:t>AJBAR Omar</a:t>
            </a:r>
            <a:endParaRPr lang="fr-FR" sz="2800"/>
          </a:p>
        </p:txBody>
      </p:sp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D2C1743B-60A9-4BC4-8B03-A9974082D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322" y="1355035"/>
            <a:ext cx="3542933" cy="4545369"/>
          </a:xfr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xmlns="" id="{E09FEB74-F4CA-4457-B97F-3671AA522DDA}"/>
              </a:ext>
            </a:extLst>
          </p:cNvPr>
          <p:cNvSpPr txBox="1">
            <a:spLocks/>
          </p:cNvSpPr>
          <p:nvPr/>
        </p:nvSpPr>
        <p:spPr>
          <a:xfrm>
            <a:off x="1140091" y="296070"/>
            <a:ext cx="9739311" cy="129778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>
                <a:solidFill>
                  <a:schemeClr val="accent3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opacité - exemple</a:t>
            </a:r>
          </a:p>
        </p:txBody>
      </p:sp>
    </p:spTree>
    <p:extLst>
      <p:ext uri="{BB962C8B-B14F-4D97-AF65-F5344CB8AC3E}">
        <p14:creationId xmlns:p14="http://schemas.microsoft.com/office/powerpoint/2010/main" val="6043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DF628C40-C404-4711-B0E6-1DB4782A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" y="1231269"/>
            <a:ext cx="4600574" cy="4708935"/>
          </a:xfrm>
          <a:prstGeom prst="rect">
            <a:avLst/>
          </a:prstGeom>
        </p:spPr>
      </p:pic>
      <p:pic>
        <p:nvPicPr>
          <p:cNvPr id="3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0F4F258D-919F-40ED-B734-BBA66509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4" y="1312069"/>
            <a:ext cx="7279480" cy="456723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xmlns="" id="{67808333-9471-46C8-B65A-0CD487D3E5BE}"/>
              </a:ext>
            </a:extLst>
          </p:cNvPr>
          <p:cNvSpPr txBox="1">
            <a:spLocks/>
          </p:cNvSpPr>
          <p:nvPr/>
        </p:nvSpPr>
        <p:spPr>
          <a:xfrm>
            <a:off x="1224757" y="264319"/>
            <a:ext cx="9739311" cy="129778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>
                <a:solidFill>
                  <a:schemeClr val="accent3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VIDEO - exemple</a:t>
            </a:r>
          </a:p>
        </p:txBody>
      </p:sp>
      <p:sp>
        <p:nvSpPr>
          <p:cNvPr id="8" name="ZoneTexte 1">
            <a:extLst>
              <a:ext uri="{FF2B5EF4-FFF2-40B4-BE49-F238E27FC236}">
                <a16:creationId xmlns:a16="http://schemas.microsoft.com/office/drawing/2014/main" xmlns="" id="{509B593A-B3E8-4903-AEAD-A6CDE3726A99}"/>
              </a:ext>
            </a:extLst>
          </p:cNvPr>
          <p:cNvSpPr txBox="1"/>
          <p:nvPr/>
        </p:nvSpPr>
        <p:spPr>
          <a:xfrm>
            <a:off x="8605837" y="6057900"/>
            <a:ext cx="274319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b="1"/>
              <a:t>TOZNANI Laila</a:t>
            </a:r>
          </a:p>
        </p:txBody>
      </p:sp>
    </p:spTree>
    <p:extLst>
      <p:ext uri="{BB962C8B-B14F-4D97-AF65-F5344CB8AC3E}">
        <p14:creationId xmlns:p14="http://schemas.microsoft.com/office/powerpoint/2010/main" val="298002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13D4E429-DC8C-471F-AD4B-0B84B7F85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73"/>
          <a:stretch/>
        </p:blipFill>
        <p:spPr>
          <a:xfrm>
            <a:off x="908865" y="1408915"/>
            <a:ext cx="4179079" cy="4190992"/>
          </a:xfrm>
          <a:prstGeom prst="rect">
            <a:avLst/>
          </a:prstGeom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2E43BFC7-C830-478B-842E-138A0DF23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452" y="1412804"/>
            <a:ext cx="4743450" cy="41832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22EA8D1-7B39-452D-B5A5-73F05CFD7C1D}"/>
              </a:ext>
            </a:extLst>
          </p:cNvPr>
          <p:cNvSpPr txBox="1"/>
          <p:nvPr/>
        </p:nvSpPr>
        <p:spPr>
          <a:xfrm>
            <a:off x="7820025" y="5903119"/>
            <a:ext cx="42791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/>
              <a:t> BOUROUIJEL Hamza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xmlns="" id="{90B170F0-07F7-4024-B201-FAEF96F000B4}"/>
              </a:ext>
            </a:extLst>
          </p:cNvPr>
          <p:cNvSpPr txBox="1">
            <a:spLocks/>
          </p:cNvSpPr>
          <p:nvPr/>
        </p:nvSpPr>
        <p:spPr>
          <a:xfrm>
            <a:off x="907257" y="297392"/>
            <a:ext cx="9739311" cy="129778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000" dirty="0">
                <a:solidFill>
                  <a:schemeClr val="accent3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Bouton - exemple</a:t>
            </a:r>
          </a:p>
        </p:txBody>
      </p:sp>
    </p:spTree>
    <p:extLst>
      <p:ext uri="{BB962C8B-B14F-4D97-AF65-F5344CB8AC3E}">
        <p14:creationId xmlns:p14="http://schemas.microsoft.com/office/powerpoint/2010/main" val="380062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1371599"/>
            <a:ext cx="7048500" cy="480468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4" y="1303790"/>
            <a:ext cx="3769529" cy="49403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xmlns="" id="{90B170F0-07F7-4024-B201-FAEF96F000B4}"/>
              </a:ext>
            </a:extLst>
          </p:cNvPr>
          <p:cNvSpPr txBox="1">
            <a:spLocks/>
          </p:cNvSpPr>
          <p:nvPr/>
        </p:nvSpPr>
        <p:spPr>
          <a:xfrm>
            <a:off x="907257" y="297392"/>
            <a:ext cx="9739311" cy="129778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MA" sz="4000" dirty="0" smtClean="0">
                <a:solidFill>
                  <a:schemeClr val="accent3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Prototype</a:t>
            </a:r>
            <a:endParaRPr lang="fr-FR" sz="4000" dirty="0">
              <a:solidFill>
                <a:schemeClr val="accent3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878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TC103457485[[fn=Maillage]]</Template>
  <TotalTime>1</TotalTime>
  <Words>65</Words>
  <Application>Microsoft Office PowerPoint</Application>
  <PresentationFormat>Personnalisé</PresentationFormat>
  <Paragraphs>25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Maillage</vt:lpstr>
      <vt:lpstr>CSS</vt:lpstr>
      <vt:lpstr>Les 5 sélectEURS :</vt:lpstr>
      <vt:lpstr>Présentation PowerPoint</vt:lpstr>
      <vt:lpstr>Présentation PowerPoint</vt:lpstr>
      <vt:lpstr>Image - exemple</vt:lpstr>
      <vt:lpstr>Présentation PowerPoint</vt:lpstr>
      <vt:lpstr>Présentation PowerPoint</vt:lpstr>
      <vt:lpstr>Présentation PowerPoint</vt:lpstr>
      <vt:lpstr>Présentation PowerPoint</vt:lpstr>
      <vt:lpstr>Références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solicode12</cp:lastModifiedBy>
  <cp:revision>3</cp:revision>
  <dcterms:created xsi:type="dcterms:W3CDTF">2021-01-05T12:33:16Z</dcterms:created>
  <dcterms:modified xsi:type="dcterms:W3CDTF">2021-02-23T09:52:13Z</dcterms:modified>
</cp:coreProperties>
</file>