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53C56-DBAD-4EA4-A806-AFEBE700A44F}" v="240" dt="2021-02-03T12:17:24.845"/>
    <p1510:client id="{61ED9AD1-3EA0-4FE0-AD07-C51D032A3EE6}" v="57" dt="2021-02-03T14:38:56.214"/>
    <p1510:client id="{933E3F6D-BA7C-4BB5-B009-535F32CF4584}" v="5" dt="2021-02-03T14:36:56.822"/>
    <p1510:client id="{CA464788-25F3-454D-B995-827F0C8D86B7}" v="813" dt="2021-02-03T14:54:36.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tr-TR" smtClean="0"/>
              <a:t>3.02.2021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‹N°›</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3.02.2021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3.02.2021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3.02.2021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3.02.2021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tr-TR" smtClean="0"/>
              <a:t>3.02.2021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810A5-1A13-4087-8DFA-155E6E5B5D73}" type="datetimeFigureOut">
              <a:rPr lang="tr-TR" smtClean="0"/>
              <a:t>3.02.2021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tr-TR" smtClean="0"/>
              <a:t>3.02.2021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‹N°›</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3.02.2021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3.02.2021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3.02.2021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3.02.2021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‹N°›</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630603" y="3710834"/>
            <a:ext cx="6165244" cy="2268559"/>
          </a:xfrm>
        </p:spPr>
        <p:txBody>
          <a:bodyPr>
            <a:normAutofit fontScale="90000"/>
          </a:bodyPr>
          <a:lstStyle/>
          <a:p>
            <a:pPr marL="685800" indent="-685800" algn="ctr">
              <a:buFont typeface="Arial"/>
              <a:buChar char="•"/>
            </a:pPr>
            <a:r>
              <a:rPr lang="tr-TR" sz="5300">
                <a:solidFill>
                  <a:schemeClr val="accent1">
                    <a:lumMod val="60000"/>
                    <a:lumOff val="40000"/>
                  </a:schemeClr>
                </a:solidFill>
                <a:cs typeface="Arial"/>
              </a:rPr>
              <a:t>CSS - </a:t>
            </a:r>
            <a:r>
              <a:rPr lang="tr-TR" sz="5300" err="1">
                <a:solidFill>
                  <a:schemeClr val="accent1">
                    <a:lumMod val="60000"/>
                    <a:lumOff val="40000"/>
                  </a:schemeClr>
                </a:solidFill>
                <a:cs typeface="Arial"/>
              </a:rPr>
              <a:t>Séquence</a:t>
            </a:r>
            <a:r>
              <a:rPr lang="tr-TR" sz="5300">
                <a:solidFill>
                  <a:schemeClr val="accent1">
                    <a:lumMod val="60000"/>
                    <a:lumOff val="40000"/>
                  </a:schemeClr>
                </a:solidFill>
                <a:cs typeface="Arial"/>
              </a:rPr>
              <a:t> 3</a:t>
            </a:r>
            <a:br>
              <a:rPr lang="en-US"/>
            </a:br>
            <a:r>
              <a:rPr lang="tr-TR" sz="4000" b="1" i="1">
                <a:latin typeface="Franklin Gothic Book"/>
                <a:cs typeface="Arial"/>
              </a:rPr>
              <a:t>Width and max-width</a:t>
            </a:r>
            <a:br>
              <a:rPr lang="tr-TR" sz="4000" b="1" i="1">
                <a:latin typeface="Franklin Gothic Book"/>
                <a:cs typeface="Arial"/>
              </a:rPr>
            </a:br>
            <a:r>
              <a:rPr lang="tr-TR" sz="4000" b="1" i="1" err="1">
                <a:latin typeface="Franklin Gothic Book"/>
                <a:cs typeface="Arial"/>
              </a:rPr>
              <a:t>Viewport</a:t>
            </a:r>
            <a:endParaRPr lang="tr-TR" sz="4000" b="1" i="1">
              <a:latin typeface="Franklin Gothic Book"/>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2150866" y="838732"/>
            <a:ext cx="5643349" cy="2862806"/>
          </a:xfrm>
        </p:spPr>
        <p:txBody>
          <a:bodyPr vert="horz" lIns="91440" tIns="0" rIns="91440" bIns="45720" rtlCol="0" anchor="b">
            <a:noAutofit/>
          </a:bodyPr>
          <a:lstStyle/>
          <a:p>
            <a:pPr algn="ctr"/>
            <a:r>
              <a:rPr lang="tr-TR" sz="3600" b="1" err="1">
                <a:latin typeface="TH SarabunPSK"/>
                <a:cs typeface="Arial"/>
              </a:rPr>
              <a:t>Réalisation</a:t>
            </a:r>
            <a:r>
              <a:rPr lang="tr-TR" sz="3600" b="1">
                <a:latin typeface="TH SarabunPSK"/>
                <a:cs typeface="Arial"/>
              </a:rPr>
              <a:t> : </a:t>
            </a:r>
            <a:r>
              <a:rPr lang="tr-TR" sz="3600" b="1" err="1">
                <a:latin typeface="TH SarabunPSK"/>
                <a:cs typeface="Arial"/>
              </a:rPr>
              <a:t>Groupe</a:t>
            </a:r>
            <a:r>
              <a:rPr lang="tr-TR" sz="3600" b="1">
                <a:latin typeface="TH SarabunPSK"/>
                <a:cs typeface="Arial"/>
              </a:rPr>
              <a:t> C</a:t>
            </a:r>
          </a:p>
          <a:p>
            <a:pPr algn="ctr"/>
            <a:r>
              <a:rPr lang="tr-TR" sz="2000">
                <a:cs typeface="Arial"/>
              </a:rPr>
              <a:t> </a:t>
            </a:r>
            <a:r>
              <a:rPr lang="tr-TR" sz="2000">
                <a:ea typeface="+mn-lt"/>
                <a:cs typeface="+mn-lt"/>
              </a:rPr>
              <a:t>BEROUIJIL Hamza</a:t>
            </a:r>
            <a:endParaRPr lang="tr-TR" sz="2000">
              <a:cs typeface="Arial"/>
            </a:endParaRPr>
          </a:p>
          <a:p>
            <a:pPr algn="ctr"/>
            <a:r>
              <a:rPr lang="tr-TR" sz="2000">
                <a:cs typeface="Arial"/>
              </a:rPr>
              <a:t> TOZNANI </a:t>
            </a:r>
            <a:r>
              <a:rPr lang="tr-TR" sz="2000">
                <a:ea typeface="+mn-lt"/>
                <a:cs typeface="+mn-lt"/>
              </a:rPr>
              <a:t>Laila </a:t>
            </a:r>
            <a:r>
              <a:rPr lang="tr-TR" sz="2000">
                <a:cs typeface="Arial"/>
              </a:rPr>
              <a:t> AJBAR </a:t>
            </a:r>
            <a:r>
              <a:rPr lang="tr-TR" sz="2000">
                <a:ea typeface="+mn-lt"/>
                <a:cs typeface="+mn-lt"/>
              </a:rPr>
              <a:t>Omar </a:t>
            </a:r>
          </a:p>
          <a:p>
            <a:pPr algn="ctr"/>
            <a:r>
              <a:rPr lang="tr-TR" sz="2000">
                <a:cs typeface="Arial"/>
              </a:rPr>
              <a:t>EL MIRI </a:t>
            </a:r>
            <a:r>
              <a:rPr lang="tr-TR" sz="2000">
                <a:ea typeface="+mn-lt"/>
                <a:cs typeface="+mn-lt"/>
              </a:rPr>
              <a:t>Ismail </a:t>
            </a:r>
            <a:r>
              <a:rPr lang="tr-TR" sz="2000">
                <a:cs typeface="Arial"/>
              </a:rPr>
              <a:t>  SEBBAR </a:t>
            </a:r>
            <a:r>
              <a:rPr lang="tr-TR" sz="2000">
                <a:ea typeface="+mn-lt"/>
                <a:cs typeface="+mn-lt"/>
              </a:rPr>
              <a:t>Najlae</a:t>
            </a:r>
          </a:p>
        </p:txBody>
      </p:sp>
      <p:sp>
        <p:nvSpPr>
          <p:cNvPr id="4" name="ZoneTexte 3">
            <a:extLst>
              <a:ext uri="{FF2B5EF4-FFF2-40B4-BE49-F238E27FC236}">
                <a16:creationId xmlns:a16="http://schemas.microsoft.com/office/drawing/2014/main" id="{D78F4555-5995-4DA0-B3FA-5E00F41CB0CA}"/>
              </a:ext>
            </a:extLst>
          </p:cNvPr>
          <p:cNvSpPr txBox="1"/>
          <p:nvPr/>
        </p:nvSpPr>
        <p:spPr>
          <a:xfrm>
            <a:off x="3652838" y="557212"/>
            <a:ext cx="3028948"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cs typeface="Arial" panose="020B0604020202020204"/>
              </a:rPr>
              <a:t>Encadrant :</a:t>
            </a:r>
          </a:p>
          <a:p>
            <a:pPr algn="ctr"/>
            <a:r>
              <a:rPr lang="fr-FR" sz="2000">
                <a:solidFill>
                  <a:schemeClr val="accent1">
                    <a:lumMod val="60000"/>
                    <a:lumOff val="40000"/>
                  </a:schemeClr>
                </a:solidFill>
              </a:rPr>
              <a:t>ES-SARRAJ Fouad</a:t>
            </a:r>
            <a:endParaRPr lang="fr-FR" sz="2000">
              <a:solidFill>
                <a:schemeClr val="accent1">
                  <a:lumMod val="60000"/>
                  <a:lumOff val="40000"/>
                </a:schemeClr>
              </a:solidFill>
              <a:cs typeface="Arial"/>
            </a:endParaRPr>
          </a:p>
          <a:p>
            <a:endParaRPr lang="fr-FR">
              <a:cs typeface="Arial"/>
            </a:endParaRP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3D1A8-E59C-4CD6-B6E1-99196D03780F}"/>
              </a:ext>
            </a:extLst>
          </p:cNvPr>
          <p:cNvSpPr>
            <a:spLocks noGrp="1"/>
          </p:cNvSpPr>
          <p:nvPr>
            <p:ph type="title"/>
          </p:nvPr>
        </p:nvSpPr>
        <p:spPr/>
        <p:txBody>
          <a:bodyPr>
            <a:normAutofit fontScale="90000"/>
          </a:bodyPr>
          <a:lstStyle/>
          <a:p>
            <a:pPr algn="ctr"/>
            <a:r>
              <a:rPr lang="fr-FR" sz="4000">
                <a:cs typeface="Arial"/>
              </a:rPr>
              <a:t>Min ET Max </a:t>
            </a:r>
            <a:r>
              <a:rPr lang="fr-FR" sz="4000" err="1">
                <a:cs typeface="Arial"/>
              </a:rPr>
              <a:t>Width</a:t>
            </a:r>
            <a:r>
              <a:rPr lang="fr-FR" sz="4000">
                <a:cs typeface="Arial"/>
              </a:rPr>
              <a:t> </a:t>
            </a:r>
            <a:br>
              <a:rPr lang="fr-FR" sz="4000">
                <a:cs typeface="Arial"/>
              </a:rPr>
            </a:br>
            <a:r>
              <a:rPr lang="fr-FR" sz="4000" b="1">
                <a:cs typeface="Arial"/>
              </a:rPr>
              <a:t> </a:t>
            </a:r>
            <a:br>
              <a:rPr lang="fr-FR" sz="4000" b="1">
                <a:cs typeface="Arial"/>
              </a:rPr>
            </a:br>
            <a:r>
              <a:rPr lang="fr-FR" sz="4000" b="1">
                <a:cs typeface="Arial"/>
              </a:rPr>
              <a:t>Définition: </a:t>
            </a:r>
            <a:endParaRPr lang="fr-FR" b="1"/>
          </a:p>
        </p:txBody>
      </p:sp>
      <p:sp>
        <p:nvSpPr>
          <p:cNvPr id="3" name="Espace réservé du contenu 2">
            <a:extLst>
              <a:ext uri="{FF2B5EF4-FFF2-40B4-BE49-F238E27FC236}">
                <a16:creationId xmlns:a16="http://schemas.microsoft.com/office/drawing/2014/main" id="{1F16B38D-7480-439D-8B45-CFF8367BA059}"/>
              </a:ext>
            </a:extLst>
          </p:cNvPr>
          <p:cNvSpPr>
            <a:spLocks noGrp="1"/>
          </p:cNvSpPr>
          <p:nvPr>
            <p:ph idx="1"/>
          </p:nvPr>
        </p:nvSpPr>
        <p:spPr/>
        <p:txBody>
          <a:bodyPr vert="horz" lIns="91440" tIns="45720" rIns="91440" bIns="45720" rtlCol="0" anchor="ctr">
            <a:normAutofit/>
          </a:bodyPr>
          <a:lstStyle/>
          <a:p>
            <a:pPr marL="344170" indent="-344170"/>
            <a:r>
              <a:rPr lang="fr-FR" sz="2400">
                <a:cs typeface="Arial"/>
              </a:rPr>
              <a:t>La propriété max-</a:t>
            </a:r>
            <a:r>
              <a:rPr lang="fr-FR" sz="2400" err="1">
                <a:cs typeface="Arial"/>
              </a:rPr>
              <a:t>width</a:t>
            </a:r>
            <a:r>
              <a:rPr lang="fr-FR" sz="2400">
                <a:cs typeface="Arial"/>
              </a:rPr>
              <a:t> en CSS est utilisée pour définir la largeur maximale d'un élément. </a:t>
            </a:r>
            <a:endParaRPr lang="en-US" sz="2400">
              <a:ea typeface="+mn-lt"/>
              <a:cs typeface="+mn-lt"/>
            </a:endParaRPr>
          </a:p>
          <a:p>
            <a:pPr marL="344170" indent="-344170"/>
            <a:r>
              <a:rPr lang="fr-FR" sz="2400">
                <a:cs typeface="Arial"/>
              </a:rPr>
              <a:t>La valeur de la largeur ne peut pas être supérieure à la valeur de max-</a:t>
            </a:r>
            <a:r>
              <a:rPr lang="fr-FR" sz="2400" err="1">
                <a:cs typeface="Arial"/>
              </a:rPr>
              <a:t>width</a:t>
            </a:r>
            <a:r>
              <a:rPr lang="fr-FR" sz="2400">
                <a:cs typeface="Arial"/>
              </a:rPr>
              <a:t>.</a:t>
            </a:r>
            <a:endParaRPr lang="fr-FR" sz="2400"/>
          </a:p>
        </p:txBody>
      </p:sp>
    </p:spTree>
    <p:extLst>
      <p:ext uri="{BB962C8B-B14F-4D97-AF65-F5344CB8AC3E}">
        <p14:creationId xmlns:p14="http://schemas.microsoft.com/office/powerpoint/2010/main" val="148304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C1E35-BA93-40CB-89F7-D2C1BBD6E6D5}"/>
              </a:ext>
            </a:extLst>
          </p:cNvPr>
          <p:cNvSpPr>
            <a:spLocks noGrp="1"/>
          </p:cNvSpPr>
          <p:nvPr>
            <p:ph type="title"/>
          </p:nvPr>
        </p:nvSpPr>
        <p:spPr/>
        <p:txBody>
          <a:bodyPr>
            <a:normAutofit fontScale="90000"/>
          </a:bodyPr>
          <a:lstStyle/>
          <a:p>
            <a:pPr algn="ctr"/>
            <a:r>
              <a:rPr lang="fr-FR">
                <a:ea typeface="+mj-lt"/>
                <a:cs typeface="+mj-lt"/>
              </a:rPr>
              <a:t>MIN ET MAX WIDTH </a:t>
            </a:r>
            <a:br>
              <a:rPr lang="fr-FR">
                <a:ea typeface="+mj-lt"/>
                <a:cs typeface="+mj-lt"/>
              </a:rPr>
            </a:br>
            <a:br>
              <a:rPr lang="fr-FR">
                <a:ea typeface="+mj-lt"/>
                <a:cs typeface="+mj-lt"/>
              </a:rPr>
            </a:br>
            <a:r>
              <a:rPr lang="fr-FR" b="1">
                <a:ea typeface="+mj-lt"/>
                <a:cs typeface="+mj-lt"/>
              </a:rPr>
              <a:t>Fonctionnement</a:t>
            </a:r>
            <a:r>
              <a:rPr lang="fr-FR">
                <a:ea typeface="+mj-lt"/>
                <a:cs typeface="+mj-lt"/>
              </a:rPr>
              <a:t> :</a:t>
            </a:r>
            <a:endParaRPr lang="fr-FR">
              <a:cs typeface="Arial" panose="020B0604020202020204"/>
            </a:endParaRPr>
          </a:p>
        </p:txBody>
      </p:sp>
      <p:sp>
        <p:nvSpPr>
          <p:cNvPr id="3" name="Espace réservé du contenu 2">
            <a:extLst>
              <a:ext uri="{FF2B5EF4-FFF2-40B4-BE49-F238E27FC236}">
                <a16:creationId xmlns:a16="http://schemas.microsoft.com/office/drawing/2014/main" id="{F465FE7E-21A4-4A5F-A009-664C2BC12475}"/>
              </a:ext>
            </a:extLst>
          </p:cNvPr>
          <p:cNvSpPr>
            <a:spLocks noGrp="1"/>
          </p:cNvSpPr>
          <p:nvPr>
            <p:ph idx="1"/>
          </p:nvPr>
        </p:nvSpPr>
        <p:spPr>
          <a:xfrm>
            <a:off x="2481325" y="1718089"/>
            <a:ext cx="7796540" cy="3997828"/>
          </a:xfrm>
        </p:spPr>
        <p:txBody>
          <a:bodyPr>
            <a:normAutofit/>
          </a:bodyPr>
          <a:lstStyle/>
          <a:p>
            <a:pPr marL="344170" indent="-344170"/>
            <a:r>
              <a:rPr lang="fr-FR" sz="2400">
                <a:cs typeface="Arial" panose="020B0604020202020204"/>
              </a:rPr>
              <a:t>Si le contenu est plus grand que la largeur maximale, il passera à la ligne suivante et si le contenu est plus petit que la largeur maximale, cela n'a aucun effet</a:t>
            </a:r>
          </a:p>
        </p:txBody>
      </p:sp>
    </p:spTree>
    <p:extLst>
      <p:ext uri="{BB962C8B-B14F-4D97-AF65-F5344CB8AC3E}">
        <p14:creationId xmlns:p14="http://schemas.microsoft.com/office/powerpoint/2010/main" val="322172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9DDE79-A044-44D7-BE5F-C491B1B2379F}"/>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4000" err="1"/>
              <a:t>Exemple</a:t>
            </a:r>
            <a:r>
              <a:rPr lang="en-US" sz="4000"/>
              <a:t>:</a:t>
            </a:r>
          </a:p>
        </p:txBody>
      </p:sp>
      <p:pic>
        <p:nvPicPr>
          <p:cNvPr id="4" name="Image 4" descr="Une image contenant texte&#10;&#10;Description générée automatiquement">
            <a:extLst>
              <a:ext uri="{FF2B5EF4-FFF2-40B4-BE49-F238E27FC236}">
                <a16:creationId xmlns:a16="http://schemas.microsoft.com/office/drawing/2014/main" id="{86E7D43B-BE09-40A6-BDD8-218743D234F2}"/>
              </a:ext>
            </a:extLst>
          </p:cNvPr>
          <p:cNvPicPr>
            <a:picLocks noGrp="1" noChangeAspect="1"/>
          </p:cNvPicPr>
          <p:nvPr>
            <p:ph idx="1"/>
          </p:nvPr>
        </p:nvPicPr>
        <p:blipFill>
          <a:blip r:embed="rId5"/>
          <a:stretch>
            <a:fillRect/>
          </a:stretch>
        </p:blipFill>
        <p:spPr>
          <a:xfrm>
            <a:off x="5444747" y="926348"/>
            <a:ext cx="5297322" cy="500596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22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B5166-344F-4E47-8D86-DB44A7695A25}"/>
              </a:ext>
            </a:extLst>
          </p:cNvPr>
          <p:cNvSpPr>
            <a:spLocks noGrp="1"/>
          </p:cNvSpPr>
          <p:nvPr>
            <p:ph type="title"/>
          </p:nvPr>
        </p:nvSpPr>
        <p:spPr/>
        <p:txBody>
          <a:bodyPr/>
          <a:lstStyle/>
          <a:p>
            <a:r>
              <a:rPr lang="fr-FR">
                <a:cs typeface="Arial"/>
              </a:rPr>
              <a:t>VIEWPORT : Définition</a:t>
            </a:r>
          </a:p>
        </p:txBody>
      </p:sp>
      <p:sp>
        <p:nvSpPr>
          <p:cNvPr id="3" name="Espace réservé du contenu 2">
            <a:extLst>
              <a:ext uri="{FF2B5EF4-FFF2-40B4-BE49-F238E27FC236}">
                <a16:creationId xmlns:a16="http://schemas.microsoft.com/office/drawing/2014/main" id="{2F9C564A-0575-4513-BD80-75BC7D50A0D1}"/>
              </a:ext>
            </a:extLst>
          </p:cNvPr>
          <p:cNvSpPr>
            <a:spLocks noGrp="1"/>
          </p:cNvSpPr>
          <p:nvPr>
            <p:ph idx="1"/>
          </p:nvPr>
        </p:nvSpPr>
        <p:spPr/>
        <p:txBody>
          <a:bodyPr/>
          <a:lstStyle/>
          <a:p>
            <a:pPr marL="344170" indent="-344170"/>
            <a:r>
              <a:rPr lang="fr-FR" sz="2400">
                <a:ea typeface="+mn-lt"/>
                <a:cs typeface="+mn-lt"/>
              </a:rPr>
              <a:t>La balise meta </a:t>
            </a:r>
            <a:r>
              <a:rPr lang="fr-FR" sz="2400" b="1">
                <a:solidFill>
                  <a:schemeClr val="accent1">
                    <a:lumMod val="60000"/>
                    <a:lumOff val="40000"/>
                  </a:schemeClr>
                </a:solidFill>
                <a:ea typeface="+mn-lt"/>
                <a:cs typeface="+mn-lt"/>
              </a:rPr>
              <a:t>viewport</a:t>
            </a:r>
            <a:r>
              <a:rPr lang="fr-FR" sz="2400">
                <a:solidFill>
                  <a:schemeClr val="accent1"/>
                </a:solidFill>
                <a:ea typeface="+mn-lt"/>
                <a:cs typeface="+mn-lt"/>
              </a:rPr>
              <a:t> </a:t>
            </a:r>
            <a:r>
              <a:rPr lang="fr-FR" sz="2400">
                <a:ea typeface="+mn-lt"/>
                <a:cs typeface="+mn-lt"/>
              </a:rPr>
              <a:t>permet de définir les dimensions d'une page web. La balise permet de définir la largeur de la page, la hauteur et même le zoom sur cette page. Cette balise est utile pour l'affichage d'une page sur mobile (exemple : iPhone, iPod ...).</a:t>
            </a:r>
            <a:endParaRPr lang="fr-FR" sz="2400">
              <a:cs typeface="Arial" panose="020B0604020202020204"/>
            </a:endParaRPr>
          </a:p>
        </p:txBody>
      </p:sp>
    </p:spTree>
    <p:extLst>
      <p:ext uri="{BB962C8B-B14F-4D97-AF65-F5344CB8AC3E}">
        <p14:creationId xmlns:p14="http://schemas.microsoft.com/office/powerpoint/2010/main" val="119341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9DDE79-A044-44D7-BE5F-C491B1B2379F}"/>
              </a:ext>
            </a:extLst>
          </p:cNvPr>
          <p:cNvSpPr>
            <a:spLocks noGrp="1"/>
          </p:cNvSpPr>
          <p:nvPr>
            <p:ph type="title"/>
          </p:nvPr>
        </p:nvSpPr>
        <p:spPr>
          <a:xfrm>
            <a:off x="1303054" y="3071810"/>
            <a:ext cx="2668479" cy="2268559"/>
          </a:xfrm>
        </p:spPr>
        <p:txBody>
          <a:bodyPr vert="horz" lIns="91440" tIns="45720" rIns="91440" bIns="45720" rtlCol="0" anchor="t">
            <a:normAutofit/>
          </a:bodyPr>
          <a:lstStyle/>
          <a:p>
            <a:r>
              <a:rPr lang="en-US" sz="4000" err="1"/>
              <a:t>Exemple</a:t>
            </a:r>
            <a:r>
              <a:rPr lang="en-US" sz="4000"/>
              <a:t>:</a:t>
            </a:r>
          </a:p>
        </p:txBody>
      </p:sp>
      <p:pic>
        <p:nvPicPr>
          <p:cNvPr id="4" name="Image 4">
            <a:extLst>
              <a:ext uri="{FF2B5EF4-FFF2-40B4-BE49-F238E27FC236}">
                <a16:creationId xmlns:a16="http://schemas.microsoft.com/office/drawing/2014/main" id="{86E7D43B-BE09-40A6-BDD8-218743D234F2}"/>
              </a:ext>
            </a:extLst>
          </p:cNvPr>
          <p:cNvPicPr>
            <a:picLocks noGrp="1" noChangeAspect="1"/>
          </p:cNvPicPr>
          <p:nvPr>
            <p:ph idx="1"/>
          </p:nvPr>
        </p:nvPicPr>
        <p:blipFill>
          <a:blip r:embed="rId5"/>
          <a:stretch>
            <a:fillRect/>
          </a:stretch>
        </p:blipFill>
        <p:spPr>
          <a:xfrm>
            <a:off x="4277935" y="1824218"/>
            <a:ext cx="6464134" cy="248394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359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Grand écran</PresentationFormat>
  <Slides>6</Slides>
  <Notes>0</Notes>
  <HiddenSlides>0</HiddenSlide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Madison</vt:lpstr>
      <vt:lpstr>CSS - Séquence 3 Width and max-width Viewport</vt:lpstr>
      <vt:lpstr>Min ET Max Width    Définition: </vt:lpstr>
      <vt:lpstr>MIN ET MAX WIDTH   Fonctionnement :</vt:lpstr>
      <vt:lpstr>Exemple:</vt:lpstr>
      <vt:lpstr>VIEWPORT : Définition</vt:lpstr>
      <vt:lpstr>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cp:revision>
  <dcterms:created xsi:type="dcterms:W3CDTF">2021-02-03T11:05:56Z</dcterms:created>
  <dcterms:modified xsi:type="dcterms:W3CDTF">2021-02-03T16:01:05Z</dcterms:modified>
</cp:coreProperties>
</file>