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19" Type="http://schemas.openxmlformats.org/officeDocument/2006/relationships/font" Target="fonts/SourceCodePro-italic.fntdata"/><Relationship Id="rId1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e40599738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e4059973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e30b22eb3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e30b22eb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e40599738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e4059973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e40599738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e405997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e40599738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e4059973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40599738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e4059973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e40599738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e405997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40599738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e4059973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14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 flipH="1">
            <a:off x="714775" y="2804392"/>
            <a:ext cx="4026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 flipH="1">
            <a:off x="714750" y="1723200"/>
            <a:ext cx="3721500" cy="10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 flipH="1">
            <a:off x="206368" y="4059552"/>
            <a:ext cx="4811452" cy="551451"/>
          </a:xfrm>
          <a:custGeom>
            <a:rect b="b" l="l" r="r" t="t"/>
            <a:pathLst>
              <a:path extrusionOk="0" h="9388" w="37401">
                <a:moveTo>
                  <a:pt x="21123" y="0"/>
                </a:moveTo>
                <a:cubicBezTo>
                  <a:pt x="19145" y="0"/>
                  <a:pt x="17411" y="1594"/>
                  <a:pt x="15422" y="2292"/>
                </a:cubicBezTo>
                <a:cubicBezTo>
                  <a:pt x="14857" y="2491"/>
                  <a:pt x="14319" y="2570"/>
                  <a:pt x="13793" y="2570"/>
                </a:cubicBezTo>
                <a:cubicBezTo>
                  <a:pt x="11866" y="2570"/>
                  <a:pt x="10093" y="1503"/>
                  <a:pt x="7712" y="1261"/>
                </a:cubicBezTo>
                <a:cubicBezTo>
                  <a:pt x="7465" y="1236"/>
                  <a:pt x="7208" y="1225"/>
                  <a:pt x="6945" y="1225"/>
                </a:cubicBezTo>
                <a:cubicBezTo>
                  <a:pt x="4035" y="1225"/>
                  <a:pt x="328" y="2633"/>
                  <a:pt x="15" y="2633"/>
                </a:cubicBezTo>
                <a:cubicBezTo>
                  <a:pt x="9" y="2633"/>
                  <a:pt x="4" y="2632"/>
                  <a:pt x="1" y="2631"/>
                </a:cubicBezTo>
                <a:lnTo>
                  <a:pt x="1" y="2631"/>
                </a:lnTo>
                <a:lnTo>
                  <a:pt x="14299" y="9388"/>
                </a:lnTo>
                <a:cubicBezTo>
                  <a:pt x="14299" y="9388"/>
                  <a:pt x="37401" y="3447"/>
                  <a:pt x="36985" y="3000"/>
                </a:cubicBezTo>
                <a:cubicBezTo>
                  <a:pt x="36683" y="2663"/>
                  <a:pt x="35062" y="1983"/>
                  <a:pt x="33206" y="1983"/>
                </a:cubicBezTo>
                <a:cubicBezTo>
                  <a:pt x="32605" y="1983"/>
                  <a:pt x="31980" y="2054"/>
                  <a:pt x="31368" y="2231"/>
                </a:cubicBezTo>
                <a:cubicBezTo>
                  <a:pt x="30694" y="2426"/>
                  <a:pt x="29995" y="2520"/>
                  <a:pt x="29276" y="2520"/>
                </a:cubicBezTo>
                <a:cubicBezTo>
                  <a:pt x="27333" y="2520"/>
                  <a:pt x="25246" y="1831"/>
                  <a:pt x="23133" y="584"/>
                </a:cubicBezTo>
                <a:cubicBezTo>
                  <a:pt x="22427" y="167"/>
                  <a:pt x="21762" y="0"/>
                  <a:pt x="211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>
            <a:off x="9" y="4212284"/>
            <a:ext cx="3041691" cy="884213"/>
          </a:xfrm>
          <a:custGeom>
            <a:rect b="b" l="l" r="r" t="t"/>
            <a:pathLst>
              <a:path extrusionOk="0" h="15053" w="34031">
                <a:moveTo>
                  <a:pt x="34030" y="0"/>
                </a:moveTo>
                <a:lnTo>
                  <a:pt x="33538" y="16"/>
                </a:lnTo>
                <a:cubicBezTo>
                  <a:pt x="32645" y="62"/>
                  <a:pt x="31783" y="93"/>
                  <a:pt x="30952" y="154"/>
                </a:cubicBezTo>
                <a:cubicBezTo>
                  <a:pt x="27659" y="354"/>
                  <a:pt x="24842" y="662"/>
                  <a:pt x="22795" y="1401"/>
                </a:cubicBezTo>
                <a:cubicBezTo>
                  <a:pt x="20658" y="2169"/>
                  <a:pt x="17105" y="2575"/>
                  <a:pt x="14155" y="2575"/>
                </a:cubicBezTo>
                <a:cubicBezTo>
                  <a:pt x="13557" y="2575"/>
                  <a:pt x="12984" y="2558"/>
                  <a:pt x="12452" y="2524"/>
                </a:cubicBezTo>
                <a:cubicBezTo>
                  <a:pt x="12342" y="2517"/>
                  <a:pt x="12224" y="2514"/>
                  <a:pt x="12100" y="2514"/>
                </a:cubicBezTo>
                <a:cubicBezTo>
                  <a:pt x="10368" y="2514"/>
                  <a:pt x="7341" y="3189"/>
                  <a:pt x="4757" y="3879"/>
                </a:cubicBezTo>
                <a:cubicBezTo>
                  <a:pt x="4233" y="4002"/>
                  <a:pt x="3741" y="4140"/>
                  <a:pt x="3279" y="4263"/>
                </a:cubicBezTo>
                <a:cubicBezTo>
                  <a:pt x="1386" y="4787"/>
                  <a:pt x="1" y="5218"/>
                  <a:pt x="1" y="5218"/>
                </a:cubicBezTo>
                <a:lnTo>
                  <a:pt x="3033" y="14714"/>
                </a:lnTo>
                <a:lnTo>
                  <a:pt x="34030" y="15053"/>
                </a:lnTo>
                <a:lnTo>
                  <a:pt x="340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flipH="1" rot="10800000">
            <a:off x="46" y="-25"/>
            <a:ext cx="4052072" cy="1307149"/>
          </a:xfrm>
          <a:custGeom>
            <a:rect b="b" l="l" r="r" t="t"/>
            <a:pathLst>
              <a:path extrusionOk="0" h="24257" w="34246">
                <a:moveTo>
                  <a:pt x="1" y="1"/>
                </a:moveTo>
                <a:lnTo>
                  <a:pt x="1" y="24257"/>
                </a:lnTo>
                <a:lnTo>
                  <a:pt x="34246" y="24257"/>
                </a:lnTo>
                <a:cubicBezTo>
                  <a:pt x="34230" y="24257"/>
                  <a:pt x="34230" y="24241"/>
                  <a:pt x="34215" y="24241"/>
                </a:cubicBezTo>
                <a:cubicBezTo>
                  <a:pt x="32014" y="22564"/>
                  <a:pt x="30075" y="20578"/>
                  <a:pt x="28443" y="18347"/>
                </a:cubicBezTo>
                <a:cubicBezTo>
                  <a:pt x="27350" y="16838"/>
                  <a:pt x="26365" y="15176"/>
                  <a:pt x="24795" y="14160"/>
                </a:cubicBezTo>
                <a:cubicBezTo>
                  <a:pt x="22348" y="12575"/>
                  <a:pt x="18978" y="12898"/>
                  <a:pt x="16561" y="11236"/>
                </a:cubicBezTo>
                <a:cubicBezTo>
                  <a:pt x="15669" y="10636"/>
                  <a:pt x="14976" y="9789"/>
                  <a:pt x="14283" y="8958"/>
                </a:cubicBezTo>
                <a:cubicBezTo>
                  <a:pt x="13006" y="7450"/>
                  <a:pt x="11713" y="5957"/>
                  <a:pt x="10389" y="4479"/>
                </a:cubicBezTo>
                <a:cubicBezTo>
                  <a:pt x="9358" y="3341"/>
                  <a:pt x="8296" y="2186"/>
                  <a:pt x="6957" y="1417"/>
                </a:cubicBezTo>
                <a:cubicBezTo>
                  <a:pt x="6157" y="878"/>
                  <a:pt x="2201" y="62"/>
                  <a:pt x="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flipH="1" rot="10800000">
            <a:off x="2691632" y="255666"/>
            <a:ext cx="2119866" cy="968031"/>
          </a:xfrm>
          <a:custGeom>
            <a:rect b="b" l="l" r="r" t="t"/>
            <a:pathLst>
              <a:path extrusionOk="0" h="14838" w="17916">
                <a:moveTo>
                  <a:pt x="0" y="1"/>
                </a:moveTo>
                <a:cubicBezTo>
                  <a:pt x="1971" y="4095"/>
                  <a:pt x="7311" y="5265"/>
                  <a:pt x="10343" y="8651"/>
                </a:cubicBezTo>
                <a:cubicBezTo>
                  <a:pt x="11759" y="10236"/>
                  <a:pt x="12683" y="12314"/>
                  <a:pt x="14468" y="13483"/>
                </a:cubicBezTo>
                <a:cubicBezTo>
                  <a:pt x="15484" y="14145"/>
                  <a:pt x="16715" y="14453"/>
                  <a:pt x="17900" y="14838"/>
                </a:cubicBezTo>
                <a:lnTo>
                  <a:pt x="17916" y="14838"/>
                </a:lnTo>
                <a:lnTo>
                  <a:pt x="17916" y="3248"/>
                </a:lnTo>
                <a:cubicBezTo>
                  <a:pt x="17900" y="3248"/>
                  <a:pt x="17900" y="3248"/>
                  <a:pt x="17900" y="3233"/>
                </a:cubicBezTo>
                <a:cubicBezTo>
                  <a:pt x="17008" y="3048"/>
                  <a:pt x="16130" y="2771"/>
                  <a:pt x="15315" y="2386"/>
                </a:cubicBezTo>
                <a:cubicBezTo>
                  <a:pt x="13583" y="1595"/>
                  <a:pt x="11836" y="645"/>
                  <a:pt x="9949" y="645"/>
                </a:cubicBezTo>
                <a:cubicBezTo>
                  <a:pt x="9891" y="645"/>
                  <a:pt x="9832" y="645"/>
                  <a:pt x="9774" y="647"/>
                </a:cubicBezTo>
                <a:cubicBezTo>
                  <a:pt x="8235" y="693"/>
                  <a:pt x="6803" y="1371"/>
                  <a:pt x="5280" y="1555"/>
                </a:cubicBezTo>
                <a:cubicBezTo>
                  <a:pt x="5010" y="1586"/>
                  <a:pt x="4740" y="1601"/>
                  <a:pt x="4471" y="1601"/>
                </a:cubicBezTo>
                <a:cubicBezTo>
                  <a:pt x="2840" y="1601"/>
                  <a:pt x="1256" y="10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flipH="1" rot="10800000">
            <a:off x="46" y="-2"/>
            <a:ext cx="2294747" cy="423473"/>
          </a:xfrm>
          <a:custGeom>
            <a:rect b="b" l="l" r="r" t="t"/>
            <a:pathLst>
              <a:path extrusionOk="0" h="6491" w="19394">
                <a:moveTo>
                  <a:pt x="5879" y="1"/>
                </a:moveTo>
                <a:cubicBezTo>
                  <a:pt x="5661" y="1"/>
                  <a:pt x="5447" y="46"/>
                  <a:pt x="5249" y="150"/>
                </a:cubicBezTo>
                <a:cubicBezTo>
                  <a:pt x="4910" y="334"/>
                  <a:pt x="4664" y="658"/>
                  <a:pt x="4402" y="935"/>
                </a:cubicBezTo>
                <a:cubicBezTo>
                  <a:pt x="3202" y="2151"/>
                  <a:pt x="1401" y="2181"/>
                  <a:pt x="16" y="3013"/>
                </a:cubicBezTo>
                <a:lnTo>
                  <a:pt x="1" y="3013"/>
                </a:lnTo>
                <a:lnTo>
                  <a:pt x="1" y="6491"/>
                </a:lnTo>
                <a:lnTo>
                  <a:pt x="19393" y="6491"/>
                </a:lnTo>
                <a:cubicBezTo>
                  <a:pt x="19393" y="6491"/>
                  <a:pt x="19378" y="6475"/>
                  <a:pt x="19378" y="6475"/>
                </a:cubicBezTo>
                <a:cubicBezTo>
                  <a:pt x="17623" y="5337"/>
                  <a:pt x="15792" y="4336"/>
                  <a:pt x="13760" y="3859"/>
                </a:cubicBezTo>
                <a:cubicBezTo>
                  <a:pt x="12098" y="3474"/>
                  <a:pt x="10251" y="3397"/>
                  <a:pt x="8943" y="2305"/>
                </a:cubicBezTo>
                <a:cubicBezTo>
                  <a:pt x="8358" y="1797"/>
                  <a:pt x="7942" y="1135"/>
                  <a:pt x="7373" y="627"/>
                </a:cubicBezTo>
                <a:cubicBezTo>
                  <a:pt x="6959" y="268"/>
                  <a:pt x="6407" y="1"/>
                  <a:pt x="58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>
            <a:off x="0" y="4114067"/>
            <a:ext cx="5143521" cy="1029419"/>
          </a:xfrm>
          <a:custGeom>
            <a:rect b="b" l="l" r="r" t="t"/>
            <a:pathLst>
              <a:path extrusionOk="0" h="17525" w="40649">
                <a:moveTo>
                  <a:pt x="900" y="0"/>
                </a:moveTo>
                <a:cubicBezTo>
                  <a:pt x="608" y="0"/>
                  <a:pt x="307" y="69"/>
                  <a:pt x="1" y="179"/>
                </a:cubicBezTo>
                <a:lnTo>
                  <a:pt x="1" y="17525"/>
                </a:lnTo>
                <a:lnTo>
                  <a:pt x="40648" y="17525"/>
                </a:lnTo>
                <a:lnTo>
                  <a:pt x="40648" y="12754"/>
                </a:lnTo>
                <a:cubicBezTo>
                  <a:pt x="39830" y="12892"/>
                  <a:pt x="39012" y="12956"/>
                  <a:pt x="38183" y="12956"/>
                </a:cubicBezTo>
                <a:cubicBezTo>
                  <a:pt x="38092" y="12956"/>
                  <a:pt x="38000" y="12955"/>
                  <a:pt x="37909" y="12954"/>
                </a:cubicBezTo>
                <a:cubicBezTo>
                  <a:pt x="32039" y="12893"/>
                  <a:pt x="32619" y="9918"/>
                  <a:pt x="29351" y="9918"/>
                </a:cubicBezTo>
                <a:cubicBezTo>
                  <a:pt x="29286" y="9918"/>
                  <a:pt x="29220" y="9919"/>
                  <a:pt x="29151" y="9922"/>
                </a:cubicBezTo>
                <a:cubicBezTo>
                  <a:pt x="28803" y="9936"/>
                  <a:pt x="28469" y="9943"/>
                  <a:pt x="28146" y="9943"/>
                </a:cubicBezTo>
                <a:cubicBezTo>
                  <a:pt x="25233" y="9943"/>
                  <a:pt x="23299" y="9353"/>
                  <a:pt x="21040" y="7690"/>
                </a:cubicBezTo>
                <a:cubicBezTo>
                  <a:pt x="20779" y="7490"/>
                  <a:pt x="20517" y="7321"/>
                  <a:pt x="20240" y="7167"/>
                </a:cubicBezTo>
                <a:cubicBezTo>
                  <a:pt x="18936" y="6449"/>
                  <a:pt x="17777" y="6398"/>
                  <a:pt x="16496" y="6398"/>
                </a:cubicBezTo>
                <a:cubicBezTo>
                  <a:pt x="16284" y="6398"/>
                  <a:pt x="16069" y="6399"/>
                  <a:pt x="15849" y="6399"/>
                </a:cubicBezTo>
                <a:cubicBezTo>
                  <a:pt x="15233" y="6399"/>
                  <a:pt x="14582" y="6388"/>
                  <a:pt x="13868" y="6305"/>
                </a:cubicBezTo>
                <a:cubicBezTo>
                  <a:pt x="13006" y="6151"/>
                  <a:pt x="12160" y="5905"/>
                  <a:pt x="11375" y="5551"/>
                </a:cubicBezTo>
                <a:cubicBezTo>
                  <a:pt x="8420" y="4319"/>
                  <a:pt x="4849" y="2057"/>
                  <a:pt x="4741" y="1949"/>
                </a:cubicBezTo>
                <a:cubicBezTo>
                  <a:pt x="4279" y="1626"/>
                  <a:pt x="3787" y="1318"/>
                  <a:pt x="3279" y="1041"/>
                </a:cubicBezTo>
                <a:cubicBezTo>
                  <a:pt x="2756" y="749"/>
                  <a:pt x="2156" y="425"/>
                  <a:pt x="1586" y="148"/>
                </a:cubicBezTo>
                <a:cubicBezTo>
                  <a:pt x="1366" y="45"/>
                  <a:pt x="1136" y="0"/>
                  <a:pt x="9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Group 104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Sprint 6 Retrospective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65500" y="72420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Dawoud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Filtering Courses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Created Dynamic Filtering Options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Allowed for multiple filtering combinations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265500" y="25717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Weight: 25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4935350" y="4417000"/>
            <a:ext cx="8205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71118" l="0" r="960" t="0"/>
          <a:stretch/>
        </p:blipFill>
        <p:spPr>
          <a:xfrm>
            <a:off x="2961350" y="1679746"/>
            <a:ext cx="3291514" cy="2037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967700" y="1679776"/>
            <a:ext cx="3402900" cy="212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Helvetica Neue"/>
                <a:ea typeface="Helvetica Neue"/>
                <a:cs typeface="Helvetica Neue"/>
                <a:sym typeface="Helvetica Neue"/>
              </a:rPr>
              <a:t>Start Demo</a:t>
            </a:r>
            <a:endParaRPr b="1"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0" name="Google Shape;150;p24"/>
          <p:cNvGrpSpPr/>
          <p:nvPr/>
        </p:nvGrpSpPr>
        <p:grpSpPr>
          <a:xfrm>
            <a:off x="2967691" y="1679767"/>
            <a:ext cx="3519760" cy="2667665"/>
            <a:chOff x="4682879" y="1259151"/>
            <a:chExt cx="4087990" cy="3098334"/>
          </a:xfrm>
        </p:grpSpPr>
        <p:grpSp>
          <p:nvGrpSpPr>
            <p:cNvPr id="151" name="Google Shape;151;p24"/>
            <p:cNvGrpSpPr/>
            <p:nvPr/>
          </p:nvGrpSpPr>
          <p:grpSpPr>
            <a:xfrm>
              <a:off x="4682879" y="1259151"/>
              <a:ext cx="4087990" cy="3098334"/>
              <a:chOff x="1572575" y="3497750"/>
              <a:chExt cx="843650" cy="639425"/>
            </a:xfrm>
          </p:grpSpPr>
          <p:sp>
            <p:nvSpPr>
              <p:cNvPr id="152" name="Google Shape;152;p24"/>
              <p:cNvSpPr/>
              <p:nvPr/>
            </p:nvSpPr>
            <p:spPr>
              <a:xfrm>
                <a:off x="1572575" y="3497750"/>
                <a:ext cx="843650" cy="534600"/>
              </a:xfrm>
              <a:custGeom>
                <a:rect b="b" l="l" r="r" t="t"/>
                <a:pathLst>
                  <a:path extrusionOk="0" h="21384" w="33746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>
                <a:off x="1904400" y="4032325"/>
                <a:ext cx="179975" cy="104850"/>
              </a:xfrm>
              <a:custGeom>
                <a:rect b="b" l="l" r="r" t="t"/>
                <a:pathLst>
                  <a:path extrusionOk="0" h="4194" w="7199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1904400" y="4032325"/>
                <a:ext cx="179975" cy="49825"/>
              </a:xfrm>
              <a:custGeom>
                <a:rect b="b" l="l" r="r" t="t"/>
                <a:pathLst>
                  <a:path extrusionOk="0" h="1993" w="7199">
                    <a:moveTo>
                      <a:pt x="1" y="1"/>
                    </a:moveTo>
                    <a:lnTo>
                      <a:pt x="1" y="980"/>
                    </a:lnTo>
                    <a:lnTo>
                      <a:pt x="7198" y="1992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1852950" y="4127950"/>
                <a:ext cx="283100" cy="9225"/>
              </a:xfrm>
              <a:custGeom>
                <a:rect b="b" l="l" r="r" t="t"/>
                <a:pathLst>
                  <a:path extrusionOk="0" h="369" w="11324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24"/>
            <p:cNvGrpSpPr/>
            <p:nvPr/>
          </p:nvGrpSpPr>
          <p:grpSpPr>
            <a:xfrm>
              <a:off x="6572650" y="3771725"/>
              <a:ext cx="304550" cy="36600"/>
              <a:chOff x="6504075" y="3773750"/>
              <a:chExt cx="304550" cy="36600"/>
            </a:xfrm>
          </p:grpSpPr>
          <p:sp>
            <p:nvSpPr>
              <p:cNvPr id="157" name="Google Shape;157;p24"/>
              <p:cNvSpPr/>
              <p:nvPr/>
            </p:nvSpPr>
            <p:spPr>
              <a:xfrm>
                <a:off x="6504075" y="3773750"/>
                <a:ext cx="36600" cy="36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6638050" y="3773750"/>
                <a:ext cx="36600" cy="36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6772025" y="3773750"/>
                <a:ext cx="36600" cy="36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Helvetica Neue"/>
                <a:ea typeface="Helvetica Neue"/>
                <a:cs typeface="Helvetica Neue"/>
                <a:sym typeface="Helvetica Neue"/>
              </a:rPr>
              <a:t>How did the Sprint Go?</a:t>
            </a:r>
            <a:endParaRPr b="1"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Negatives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Addressing critical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last-minute bugs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 during testing. This led to increased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pressure 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and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cramming 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our work.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A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shared workspace 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for version control sake and efficient teamwork.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Missing out on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frameworks 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(ie bootstrap).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Positives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Effective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communication 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and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coordination 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with our team and external team (Group 402).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Aligning the development work with the expected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prototype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Helvetica Neue"/>
                <a:ea typeface="Helvetica Neue"/>
                <a:cs typeface="Helvetica Neue"/>
                <a:sym typeface="Helvetica Neue"/>
              </a:rPr>
              <a:t>Burndown Chart</a:t>
            </a:r>
            <a:endParaRPr b="1"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125" y="676025"/>
            <a:ext cx="4378925" cy="4116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526800" y="2091425"/>
            <a:ext cx="33879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Total Issues Weight</a:t>
            </a: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89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1C7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72420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Hasen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Team Lead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Made Web App prototype for the development (F/B end) team to build upon. 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Issues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Delegated relevant tasks.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Meetings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Led &amp; scheduled team Meetings, coordinated with team 402 about their API issues.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25717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Weight: 20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935350" y="4417000"/>
            <a:ext cx="8205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72420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Riley 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September 20XX - Present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September 20XX - August 20XX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June 20XX - July 20XX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25717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Weight: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935350" y="4417000"/>
            <a:ext cx="8205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72420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Thomas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September 20XX - Present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September 20XX - August 20XX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June 20XX - July 20XX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25717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Weight: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935350" y="4417000"/>
            <a:ext cx="8205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65500" y="72420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Karanvir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572000" y="228600"/>
            <a:ext cx="4572000" cy="44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Analyzed the given API documentation from Team 402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93333"/>
              <a:buFont typeface="Helvetica Neue"/>
              <a:buChar char="○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Used this information to help the team plan our wrapper API structure &amp; functionality.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Used the Figma design to create the frontend code in HTML/CSS/JS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Buttons with onclick functionality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Input box for entering courses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Table of eligible courses.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Connected frontend to wrapper API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■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Fetch course info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■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Generate eligible courses.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Extended frontend functionality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Added table row delete functionality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Added “clear inputted courses” button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265500" y="25717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Weight: 30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935350" y="4417000"/>
            <a:ext cx="8205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65500" y="72420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Eason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September 20XX - Present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September 20XX - August 20XX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June 20XX - July 20XX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265500" y="25717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Weight: 23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4935350" y="4417000"/>
            <a:ext cx="8205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65500" y="72420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John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September 20XX - Present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September 20XX - August 20XX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Name, Location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June 20XX - July 20XX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265500" y="25717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Weight: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4935350" y="4417000"/>
            <a:ext cx="820500" cy="26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