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naheim"/>
      <p:regular r:id="rId20"/>
    </p:embeddedFont>
    <p:embeddedFont>
      <p:font typeface="Barlow Condensed ExtraBold"/>
      <p:bold r:id="rId21"/>
      <p:boldItalic r:id="rId22"/>
    </p:embeddedFont>
    <p:embeddedFont>
      <p:font typeface="Overpass Mono"/>
      <p:regular r:id="rId23"/>
      <p:bold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arlowCondensedExtraBold-boldItalic.fntdata"/><Relationship Id="rId21" Type="http://schemas.openxmlformats.org/officeDocument/2006/relationships/font" Target="fonts/BarlowCondensedExtraBold-bold.fntdata"/><Relationship Id="rId24" Type="http://schemas.openxmlformats.org/officeDocument/2006/relationships/font" Target="fonts/OverpassMono-bold.fntdata"/><Relationship Id="rId23" Type="http://schemas.openxmlformats.org/officeDocument/2006/relationships/font" Target="fonts/Overpass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98801d9cbf_1_3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98801d9cbf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93f5e9d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993f5e9d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93f5e9d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2993f5e9d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8801d9cbf_1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298801d9cbf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8801d9cbf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298801d9cbf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8801d9cbf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98801d9cbf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8801d9cbf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98801d9cbf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8801d9cbf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298801d9cbf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98801d9cbf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98801d9cbf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93f5e9d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2993f5e9d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93f5e9d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993f5e9d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993f5e9d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993f5e9d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93f5e9d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993f5e9d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55" name="Google Shape;55;p14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1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72" name="Google Shape;172;p20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8" name="Google Shape;208;p21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" name="Google Shape;210;p21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2" name="Google Shape;212;p21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234" name="Google Shape;234;p2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2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2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59" name="Google Shape;259;p2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2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3" name="Google Shape;263;p25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5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77" name="Google Shape;277;p26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79" name="Google Shape;279;p26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85" name="Google Shape;285;p27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8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8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8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8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8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8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8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1" name="Google Shape;301;p28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8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7" name="Google Shape;307;p29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3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9" name="Google Shape;319;p3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0" name="Google Shape;320;p3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23" name="Google Shape;323;p31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31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25" name="Google Shape;325;p31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31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27" name="Google Shape;327;p31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31" name="Google Shape;331;p3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32" name="Google Shape;332;p32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3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51" name="Google Shape;351;p34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4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35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35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Sprint 7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Retro</a:t>
            </a:r>
            <a:endParaRPr/>
          </a:p>
        </p:txBody>
      </p:sp>
      <p:sp>
        <p:nvSpPr>
          <p:cNvPr id="376" name="Google Shape;376;p37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Group 104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idx="1" type="body"/>
          </p:nvPr>
        </p:nvSpPr>
        <p:spPr>
          <a:xfrm>
            <a:off x="4579525" y="1995175"/>
            <a:ext cx="3932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3</a:t>
            </a:r>
            <a:endParaRPr/>
          </a:p>
        </p:txBody>
      </p:sp>
      <p:sp>
        <p:nvSpPr>
          <p:cNvPr id="442" name="Google Shape;442;p46"/>
          <p:cNvSpPr txBox="1"/>
          <p:nvPr>
            <p:ph type="title"/>
          </p:nvPr>
        </p:nvSpPr>
        <p:spPr>
          <a:xfrm>
            <a:off x="4564231" y="74242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(Weight:20)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idx="1" type="body"/>
          </p:nvPr>
        </p:nvSpPr>
        <p:spPr>
          <a:xfrm>
            <a:off x="4579525" y="1995175"/>
            <a:ext cx="39327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Worked on a proposal for increasing the efficiency of the “getPossibleCourses” API.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Worked with John to implement the “getPossibleCourses” API.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Cleaned up and refactored our file </a:t>
            </a:r>
            <a:r>
              <a:rPr lang="en"/>
              <a:t>structure</a:t>
            </a:r>
            <a:r>
              <a:rPr lang="en"/>
              <a:t> for better organization.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Refactored</a:t>
            </a:r>
            <a:r>
              <a:rPr lang="en"/>
              <a:t> our “loadcourses” API to use a more elegant </a:t>
            </a:r>
            <a:r>
              <a:rPr lang="en"/>
              <a:t>solution</a:t>
            </a:r>
            <a:r>
              <a:rPr lang="en"/>
              <a:t>.</a:t>
            </a:r>
            <a:endParaRPr/>
          </a:p>
        </p:txBody>
      </p:sp>
      <p:sp>
        <p:nvSpPr>
          <p:cNvPr id="448" name="Google Shape;448;p47"/>
          <p:cNvSpPr txBox="1"/>
          <p:nvPr>
            <p:ph type="title"/>
          </p:nvPr>
        </p:nvSpPr>
        <p:spPr>
          <a:xfrm>
            <a:off x="4564231" y="74242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Karanvir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(Weight:28)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2919025" y="156160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59" name="Google Shape;459;p49"/>
          <p:cNvGrpSpPr/>
          <p:nvPr/>
        </p:nvGrpSpPr>
        <p:grpSpPr>
          <a:xfrm>
            <a:off x="4038098" y="2926312"/>
            <a:ext cx="1067804" cy="303978"/>
            <a:chOff x="3994909" y="3002512"/>
            <a:chExt cx="1067804" cy="303978"/>
          </a:xfrm>
        </p:grpSpPr>
        <p:grpSp>
          <p:nvGrpSpPr>
            <p:cNvPr id="460" name="Google Shape;460;p49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461" name="Google Shape;461;p49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9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rect b="b" l="l" r="r" t="t"/>
                <a:pathLst>
                  <a:path extrusionOk="0" h="8720" w="872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9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rect b="b" l="l" r="r" t="t"/>
                <a:pathLst>
                  <a:path extrusionOk="0" h="4588" w="5356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9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rect b="b" l="l" r="r" t="t"/>
                <a:pathLst>
                  <a:path extrusionOk="0" h="1184" w="1185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49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466" name="Google Shape;466;p49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9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rect b="b" l="l" r="r" t="t"/>
                <a:pathLst>
                  <a:path extrusionOk="0" h="4461" w="1502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9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rect b="b" l="l" r="r" t="t"/>
                <a:pathLst>
                  <a:path extrusionOk="0" h="1811" w="2109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9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rect b="b" l="l" r="r" t="t"/>
                <a:pathLst>
                  <a:path extrusionOk="0" h="4477" w="4765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49"/>
            <p:cNvGrpSpPr/>
            <p:nvPr/>
          </p:nvGrpSpPr>
          <p:grpSpPr>
            <a:xfrm>
              <a:off x="3994909" y="3002512"/>
              <a:ext cx="303942" cy="303978"/>
              <a:chOff x="2866317" y="3817357"/>
              <a:chExt cx="356865" cy="356866"/>
            </a:xfrm>
          </p:grpSpPr>
          <p:sp>
            <p:nvSpPr>
              <p:cNvPr id="471" name="Google Shape;471;p49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9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rect b="b" l="l" r="r" t="t"/>
                <a:pathLst>
                  <a:path extrusionOk="0" h="10668" w="7407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3" name="Google Shape;473;p49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560825" y="2949875"/>
            <a:ext cx="3512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Total Issues Weight: </a:t>
            </a:r>
            <a:r>
              <a:rPr lang="en"/>
              <a:t>104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 txBox="1"/>
          <p:nvPr>
            <p:ph type="title"/>
          </p:nvPr>
        </p:nvSpPr>
        <p:spPr>
          <a:xfrm>
            <a:off x="536525" y="41897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Burn Down Chart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525" y="438301"/>
            <a:ext cx="3734074" cy="42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Did It Go?</a:t>
            </a:r>
            <a:endParaRPr/>
          </a:p>
        </p:txBody>
      </p:sp>
      <p:sp>
        <p:nvSpPr>
          <p:cNvPr id="390" name="Google Shape;390;p39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Learned alot about Web </a:t>
            </a:r>
            <a:r>
              <a:rPr lang="en"/>
              <a:t>Development</a:t>
            </a:r>
            <a:r>
              <a:rPr lang="en"/>
              <a:t> </a:t>
            </a:r>
            <a:endParaRPr/>
          </a:p>
        </p:txBody>
      </p:sp>
      <p:sp>
        <p:nvSpPr>
          <p:cNvPr id="391" name="Google Shape;391;p39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392" name="Google Shape;392;p39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Addressed all tasks listed in the </a:t>
            </a:r>
            <a:r>
              <a:rPr lang="en"/>
              <a:t>assignment</a:t>
            </a:r>
            <a:r>
              <a:rPr lang="en"/>
              <a:t> handout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394" name="Google Shape;394;p39"/>
          <p:cNvSpPr txBox="1"/>
          <p:nvPr>
            <p:ph idx="4" type="subTitle"/>
          </p:nvPr>
        </p:nvSpPr>
        <p:spPr>
          <a:xfrm>
            <a:off x="37044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Conflicting workflows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39"/>
          <p:cNvSpPr txBox="1"/>
          <p:nvPr>
            <p:ph idx="5" type="title"/>
          </p:nvPr>
        </p:nvSpPr>
        <p:spPr>
          <a:xfrm>
            <a:off x="3673546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396" name="Google Shape;396;p39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Starting on weekend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399" name="Google Shape;399;p39"/>
          <p:cNvSpPr txBox="1"/>
          <p:nvPr>
            <p:ph idx="13" type="subTitle"/>
          </p:nvPr>
        </p:nvSpPr>
        <p:spPr>
          <a:xfrm>
            <a:off x="37044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Excellent</a:t>
            </a:r>
            <a:r>
              <a:rPr lang="en"/>
              <a:t> Communication </a:t>
            </a:r>
            <a:endParaRPr/>
          </a:p>
        </p:txBody>
      </p:sp>
      <p:sp>
        <p:nvSpPr>
          <p:cNvPr id="400" name="Google Shape;400;p39"/>
          <p:cNvSpPr txBox="1"/>
          <p:nvPr>
            <p:ph idx="14" type="title"/>
          </p:nvPr>
        </p:nvSpPr>
        <p:spPr>
          <a:xfrm>
            <a:off x="3673546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+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06" name="Google Shape;406;p4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idx="1" type="body"/>
          </p:nvPr>
        </p:nvSpPr>
        <p:spPr>
          <a:xfrm>
            <a:off x="4579525" y="1995175"/>
            <a:ext cx="3932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Team Lead Tasks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Updated Filtering UI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Updated FrontEnd to use our API</a:t>
            </a:r>
            <a:endParaRPr/>
          </a:p>
        </p:txBody>
      </p:sp>
      <p:sp>
        <p:nvSpPr>
          <p:cNvPr id="412" name="Google Shape;412;p41"/>
          <p:cNvSpPr txBox="1"/>
          <p:nvPr>
            <p:ph type="title"/>
          </p:nvPr>
        </p:nvSpPr>
        <p:spPr>
          <a:xfrm>
            <a:off x="4564231" y="74242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Dawoud (Weight:20)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4579525" y="1995175"/>
            <a:ext cx="3932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3</a:t>
            </a:r>
            <a:endParaRPr/>
          </a:p>
        </p:txBody>
      </p:sp>
      <p:sp>
        <p:nvSpPr>
          <p:cNvPr id="418" name="Google Shape;418;p42"/>
          <p:cNvSpPr txBox="1"/>
          <p:nvPr>
            <p:ph type="title"/>
          </p:nvPr>
        </p:nvSpPr>
        <p:spPr>
          <a:xfrm>
            <a:off x="4564231" y="74242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Riley </a:t>
            </a:r>
            <a:r>
              <a:rPr lang="en"/>
              <a:t>(Weight:20)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idx="1" type="body"/>
          </p:nvPr>
        </p:nvSpPr>
        <p:spPr>
          <a:xfrm>
            <a:off x="4579525" y="1995175"/>
            <a:ext cx="3932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3</a:t>
            </a:r>
            <a:endParaRPr/>
          </a:p>
        </p:txBody>
      </p:sp>
      <p:sp>
        <p:nvSpPr>
          <p:cNvPr id="424" name="Google Shape;424;p43"/>
          <p:cNvSpPr txBox="1"/>
          <p:nvPr>
            <p:ph type="title"/>
          </p:nvPr>
        </p:nvSpPr>
        <p:spPr>
          <a:xfrm>
            <a:off x="4564231" y="74242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(Weight:20)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idx="1" type="body"/>
          </p:nvPr>
        </p:nvSpPr>
        <p:spPr>
          <a:xfrm>
            <a:off x="4579525" y="1995175"/>
            <a:ext cx="3932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3</a:t>
            </a:r>
            <a:endParaRPr/>
          </a:p>
        </p:txBody>
      </p:sp>
      <p:sp>
        <p:nvSpPr>
          <p:cNvPr id="430" name="Google Shape;430;p44"/>
          <p:cNvSpPr txBox="1"/>
          <p:nvPr>
            <p:ph type="title"/>
          </p:nvPr>
        </p:nvSpPr>
        <p:spPr>
          <a:xfrm>
            <a:off x="4564231" y="74242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(Weight:22)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idx="1" type="body"/>
          </p:nvPr>
        </p:nvSpPr>
        <p:spPr>
          <a:xfrm>
            <a:off x="4579525" y="1995175"/>
            <a:ext cx="3932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Initialized</a:t>
            </a:r>
            <a:r>
              <a:rPr lang="en"/>
              <a:t> the CI/CD Pipeline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Monitored the pipeline for any deployment </a:t>
            </a:r>
            <a:r>
              <a:rPr lang="en"/>
              <a:t>discrepancies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</a:t>
            </a:r>
            <a:r>
              <a:rPr lang="en"/>
              <a:t>ssisted Thomas with our homepage responsiveness and refactoring</a:t>
            </a:r>
            <a:endParaRPr/>
          </a:p>
        </p:txBody>
      </p:sp>
      <p:sp>
        <p:nvSpPr>
          <p:cNvPr id="436" name="Google Shape;436;p45"/>
          <p:cNvSpPr txBox="1"/>
          <p:nvPr>
            <p:ph type="title"/>
          </p:nvPr>
        </p:nvSpPr>
        <p:spPr>
          <a:xfrm>
            <a:off x="4564231" y="74242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(Weight:20)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