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DB97F"/>
    <a:srgbClr val="ECB67A"/>
    <a:srgbClr val="F3D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5244" autoAdjust="0"/>
  </p:normalViewPr>
  <p:slideViewPr>
    <p:cSldViewPr snapToGrid="0">
      <p:cViewPr>
        <p:scale>
          <a:sx n="54" d="100"/>
          <a:sy n="54" d="100"/>
        </p:scale>
        <p:origin x="224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5D4-1744-4D85-AE16-CDD6F6316050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9228-EB60-4A4B-AECE-78670B4D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6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9228-EB60-4A4B-AECE-78670B4D1D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7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55B5B2-578F-4847-BE22-2A2880FE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E40EAE1-B6A0-4D01-8274-9ECFD7E2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00913E-7B63-4D0E-9A2A-2D5C41AC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F688B3-0EB3-4532-A04D-152FEA97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14152A-D7AD-44CF-BF5D-5D9B7DF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DF5C9A-26BA-4766-8E4F-CCD274CA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8A352C1-09D7-4710-B326-CDCC6CB0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BB970AF-04C4-4EFA-89BE-CB69103D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8BEF276-348D-409C-9B1F-D43B9F4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1B8C1F-9EF5-4BDD-B421-5EE01CB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B4872A4-2342-4FEA-9DF8-2DCE5E54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4C6CBBB-82F7-401E-9E09-3A2A75C4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E3640C-B1DE-411A-827C-EF645ABB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13B84D-C237-4757-A763-50B7C280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6F73DD-2408-4211-BD07-0EAFD50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1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9B54F9-B93C-4872-8B9E-584BD591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4AF479-D0E1-4C0D-97D3-5016CDA5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072FDC-52A9-45D7-A57F-2DB08B49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5C69C0-A10A-4E1F-9074-3C70987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B5EE1B-F29A-4841-971A-334A3A8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1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BD493B-B108-4B9B-A5D5-72BE47E2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529C612-3D2D-4940-AC04-D8976C2C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EC8309-06B5-46F2-AB99-B76EB1A5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F3175A8-1C16-4E8B-A9BB-2F044AFC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36302D-577F-4A1B-90A0-1F642C0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84D882-8752-477A-9ACF-32E8B4D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89CCC8-FF2A-4B31-9FAE-9BBA318B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04A0F0D-C41D-4063-A19A-F670612A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B88675-5381-420A-9503-21745910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344325B-208C-43EE-AE4E-BD2B3BD1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A2DCC0A-213B-4FEB-AEF5-12C68AEB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6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D385CB-99E7-43F6-A52F-4939F381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713C85-9CB8-48F8-97B4-7E04D4DB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90CE462-AB52-4EB5-8471-C2622D08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94FF9E9-E867-498D-8A19-0053B54E3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79418C8-9AEF-4CD6-86FE-A5D13B119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82E8A63-5123-448E-8EFA-AE959D2D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0D68283-40D4-4BD7-B6CF-7D2EB5D5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3E9A53F-A6BF-4E7B-8266-B9776FD8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47D854-851F-48D6-A7D2-543942CB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C8BEFBA-717E-458B-9BBE-D65FF656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28A8568-4EB0-404F-8FC0-31C7DBE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72CCB8A-D8D6-4638-9919-6F2FA35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9D0A73D-262A-4231-A54F-7B1E6197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9E55625-6BAA-4BF8-B365-4B3CA0A1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E4AE113-46C8-4228-9DDB-7E5E97F7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35E1BC-2C4E-4A53-8B4D-12E35562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C242E1-B053-4323-BAC6-EF1CA876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8F9AEE6-1973-4044-80EA-6BA45215E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5AAC03F-0749-43A8-A4E2-713E79F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A5F0298-07A3-4614-9F22-7DEE7BE3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598B520-0934-43B5-BB7C-DA3DFE8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50CD4E-51DE-430F-924D-D9986C55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04EAFE5-CCBC-4D2B-9DBE-AEC8147CE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902C0E8-52CE-4D47-82DF-322C44460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E224576-45C9-409B-BA2F-DFB4D86D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62395FC-0712-459F-A1B6-35461631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E1EE6AA-42E9-4837-B348-0DAC94C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A1476AF-7CC7-4D0E-8B1B-C1BFE534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17F0733-45CB-498B-9825-0C0FD70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8B6DEDA-3EBA-42B6-B611-B5641E521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7BD4-1977-4A80-B03B-927ECE216BF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013A43-5DF6-49A4-AF68-839A6D0F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004F26-B2C0-4AC7-9F11-376CCB94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DD38-E426-48E7-90C0-F93D079D0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963563" y="-4517494"/>
            <a:ext cx="14174812" cy="17630218"/>
            <a:chOff x="-963563" y="-4517494"/>
            <a:chExt cx="14174812" cy="17630218"/>
          </a:xfrm>
        </p:grpSpPr>
        <p:grpSp>
          <p:nvGrpSpPr>
            <p:cNvPr id="603" name="组 602"/>
            <p:cNvGrpSpPr/>
            <p:nvPr/>
          </p:nvGrpSpPr>
          <p:grpSpPr>
            <a:xfrm>
              <a:off x="-963563" y="-4517494"/>
              <a:ext cx="14174812" cy="17630218"/>
              <a:chOff x="-963563" y="-4517494"/>
              <a:chExt cx="14174812" cy="17630218"/>
            </a:xfrm>
          </p:grpSpPr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99BD4C01-1044-46DB-890E-DB058D4F0A86}"/>
                  </a:ext>
                </a:extLst>
              </p:cNvPr>
              <p:cNvSpPr/>
              <p:nvPr/>
            </p:nvSpPr>
            <p:spPr>
              <a:xfrm>
                <a:off x="3286744" y="-4517494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b="0" i="0" u="sng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1. CONTROLLER 96.6%</a:t>
                </a:r>
                <a:endParaRPr lang="zh-CN" altLang="en-US" sz="1050" u="sng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21C76742-8A4A-49BB-971C-4314C88C3932}"/>
                  </a:ext>
                </a:extLst>
              </p:cNvPr>
              <p:cNvSpPr/>
              <p:nvPr/>
            </p:nvSpPr>
            <p:spPr>
              <a:xfrm>
                <a:off x="3286744" y="-3732075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CONTROLLER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REPRESENTATIVE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18.7%</a:t>
                </a:r>
                <a:endParaRPr lang="zh-CN" altLang="en-US" sz="1050" u="sng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12CB9D60-21BF-4064-A764-B0DBA7570262}"/>
                  </a:ext>
                </a:extLst>
              </p:cNvPr>
              <p:cNvSpPr/>
              <p:nvPr/>
            </p:nvSpPr>
            <p:spPr>
              <a:xfrm>
                <a:off x="3291703" y="-2961279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DPO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42.9%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BF10619B-4915-4E8E-AAA8-1D199954C2A9}"/>
                  </a:ext>
                </a:extLst>
              </p:cNvPr>
              <p:cNvSpPr/>
              <p:nvPr/>
            </p:nvSpPr>
            <p:spPr>
              <a:xfrm>
                <a:off x="3291703" y="-1791219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 PD CATEGORY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99.3%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1308C302-FFE4-4DFB-8712-682A8B79C1DD}"/>
                  </a:ext>
                </a:extLst>
              </p:cNvPr>
              <p:cNvSpPr/>
              <p:nvPr/>
            </p:nvSpPr>
            <p:spPr>
              <a:xfrm>
                <a:off x="3291703" y="-566977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5. PD ORIGIN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100%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27F111E0-FA30-4325-8E58-F1EF268C410A}"/>
                  </a:ext>
                </a:extLst>
              </p:cNvPr>
              <p:cNvSpPr/>
              <p:nvPr/>
            </p:nvSpPr>
            <p:spPr>
              <a:xfrm>
                <a:off x="3291703" y="985819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7. DATA SHARING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98.6%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C9F3051B-8D5B-40D3-9885-DC16B22BD23B}"/>
                  </a:ext>
                </a:extLst>
              </p:cNvPr>
              <p:cNvSpPr/>
              <p:nvPr/>
            </p:nvSpPr>
            <p:spPr>
              <a:xfrm>
                <a:off x="3291703" y="3414517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8. LAWFUL BASIS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90.6%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D176B841-798E-4275-8E3A-1C882C62DA27}"/>
                  </a:ext>
                </a:extLst>
              </p:cNvPr>
              <p:cNvSpPr/>
              <p:nvPr/>
            </p:nvSpPr>
            <p:spPr>
              <a:xfrm>
                <a:off x="3291703" y="6186678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9. PD STORAGE DETAILS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89.2%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0CB8BF00-9FAD-4307-B8B4-F6468EFDB4AA}"/>
                  </a:ext>
                </a:extLst>
              </p:cNvPr>
              <p:cNvSpPr/>
              <p:nvPr/>
            </p:nvSpPr>
            <p:spPr>
              <a:xfrm>
                <a:off x="3291703" y="9690347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10. DATA SUBJECT RIGHT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100%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="" xmlns:a16="http://schemas.microsoft.com/office/drawing/2014/main" id="{1D3ED9E6-F910-457F-A238-27872CA7E91D}"/>
                  </a:ext>
                </a:extLst>
              </p:cNvPr>
              <p:cNvSpPr/>
              <p:nvPr/>
            </p:nvSpPr>
            <p:spPr>
              <a:xfrm>
                <a:off x="3291703" y="12572724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11. COMPLAINT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75.1%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957E32D7-309B-42A3-943C-62B0CC4ABC0E}"/>
                  </a:ext>
                </a:extLst>
              </p:cNvPr>
              <p:cNvSpPr/>
              <p:nvPr/>
            </p:nvSpPr>
            <p:spPr>
              <a:xfrm>
                <a:off x="3291703" y="284679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 PROCESSING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PURPOSES</a:t>
                </a:r>
              </a:p>
              <a:p>
                <a:pPr algn="ctr"/>
                <a:r>
                  <a:rPr lang="en-US" altLang="zh-CN" sz="105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99.3%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CC1D3482-FB9B-4084-AA58-ADABF0947C2C}"/>
                  </a:ext>
                </a:extLst>
              </p:cNvPr>
              <p:cNvSpPr/>
              <p:nvPr/>
            </p:nvSpPr>
            <p:spPr>
              <a:xfrm>
                <a:off x="7525932" y="-4517494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12. PD PRINCIPLE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11.4%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DB92BA03-5406-40F2-8804-7C4FF931237A}"/>
                  </a:ext>
                </a:extLst>
              </p:cNvPr>
              <p:cNvSpPr/>
              <p:nvPr/>
            </p:nvSpPr>
            <p:spPr>
              <a:xfrm>
                <a:off x="7527224" y="-1161293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13. USER CHOICE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69.7%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8523E9E7-0F5A-4AA5-A571-40DA31032E56}"/>
                  </a:ext>
                </a:extLst>
              </p:cNvPr>
              <p:cNvSpPr/>
              <p:nvPr/>
            </p:nvSpPr>
            <p:spPr>
              <a:xfrm>
                <a:off x="7527224" y="1653248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14. TRANSFER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OUTSIDE </a:t>
                </a:r>
                <a:r>
                  <a:rPr lang="en-US" altLang="zh-CN" sz="1050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EUROPE</a:t>
                </a:r>
                <a:endParaRPr lang="en-US" altLang="zh-CN" sz="105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81.2%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407BE452-57CC-4515-9C4F-62A68F6E3AB9}"/>
                  </a:ext>
                </a:extLst>
              </p:cNvPr>
              <p:cNvSpPr/>
              <p:nvPr/>
            </p:nvSpPr>
            <p:spPr>
              <a:xfrm>
                <a:off x="7527224" y="3767154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15. CHILDREN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58.3%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DE79A7DD-BBD1-4370-B01E-0BD608DDC769}"/>
                  </a:ext>
                </a:extLst>
              </p:cNvPr>
              <p:cNvSpPr/>
              <p:nvPr/>
            </p:nvSpPr>
            <p:spPr>
              <a:xfrm>
                <a:off x="7527224" y="5674140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16. PD SECURITY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91.2%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893B28EB-CD4B-4533-8FB1-A9329993E1FE}"/>
                  </a:ext>
                </a:extLst>
              </p:cNvPr>
              <p:cNvSpPr/>
              <p:nvPr/>
            </p:nvSpPr>
            <p:spPr>
              <a:xfrm>
                <a:off x="7527224" y="7581126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17. PD PROVISION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OBLIGED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4.0%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F92EC1E2-E10E-45F3-A279-A41C4E515F22}"/>
                  </a:ext>
                </a:extLst>
              </p:cNvPr>
              <p:cNvSpPr/>
              <p:nvPr/>
            </p:nvSpPr>
            <p:spPr>
              <a:xfrm>
                <a:off x="7527224" y="9560112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18. NON-GDPR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5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79.8%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BDD68EF0-A792-4744-A30A-39959EDBE9AA}"/>
                  </a:ext>
                </a:extLst>
              </p:cNvPr>
              <p:cNvSpPr/>
              <p:nvPr/>
            </p:nvSpPr>
            <p:spPr>
              <a:xfrm>
                <a:off x="7527224" y="12572724"/>
                <a:ext cx="1440000" cy="540000"/>
              </a:xfrm>
              <a:prstGeom prst="rect">
                <a:avLst/>
              </a:prstGeom>
              <a:solidFill>
                <a:srgbClr val="EDB97F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0" i="0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19. OTHERS</a:t>
                </a:r>
                <a:endParaRPr lang="zh-CN" altLang="en-US" sz="105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="" xmlns:a16="http://schemas.microsoft.com/office/drawing/2014/main" id="{B6F3F102-DC98-46FA-9A40-15A08593DEED}"/>
                  </a:ext>
                </a:extLst>
              </p:cNvPr>
              <p:cNvSpPr/>
              <p:nvPr/>
            </p:nvSpPr>
            <p:spPr>
              <a:xfrm>
                <a:off x="5524107" y="2883626"/>
                <a:ext cx="1224000" cy="540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PRIVACY POLICY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FD43229C-2909-46DD-9FC5-D18BBEAB11BC}"/>
                  </a:ext>
                </a:extLst>
              </p:cNvPr>
              <p:cNvSpPr/>
              <p:nvPr/>
            </p:nvSpPr>
            <p:spPr>
              <a:xfrm>
                <a:off x="1154492" y="-3280637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CONTACT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93.9%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="" xmlns:a16="http://schemas.microsoft.com/office/drawing/2014/main" id="{BA712331-A25C-4F17-A7C5-6112D1D0B863}"/>
                  </a:ext>
                </a:extLst>
              </p:cNvPr>
              <p:cNvSpPr/>
              <p:nvPr/>
            </p:nvSpPr>
            <p:spPr>
              <a:xfrm>
                <a:off x="1140618" y="-2404824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TYPE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14.0%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35B3A30F-14A5-4C7C-A25B-20F780C7D81E}"/>
                  </a:ext>
                </a:extLst>
              </p:cNvPr>
              <p:cNvSpPr/>
              <p:nvPr/>
            </p:nvSpPr>
            <p:spPr>
              <a:xfrm>
                <a:off x="1140618" y="4959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INDIRECT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74.4%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6E4DE236-2422-4E6C-B9E2-F18AC65682DD}"/>
                  </a:ext>
                </a:extLst>
              </p:cNvPr>
              <p:cNvSpPr/>
              <p:nvPr/>
            </p:nvSpPr>
            <p:spPr>
              <a:xfrm>
                <a:off x="1140618" y="-564009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DIRECT PASSIVE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95.9%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88722B98-F7D9-47A8-ABAA-47306FAA1B08}"/>
                  </a:ext>
                </a:extLst>
              </p:cNvPr>
              <p:cNvSpPr/>
              <p:nvPr/>
            </p:nvSpPr>
            <p:spPr>
              <a:xfrm>
                <a:off x="1140618" y="66320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RECIPIENTS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92.6%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44C5CF04-E14A-43E2-B268-2856702B15D8}"/>
                  </a:ext>
                </a:extLst>
              </p:cNvPr>
              <p:cNvSpPr/>
              <p:nvPr/>
            </p:nvSpPr>
            <p:spPr>
              <a:xfrm>
                <a:off x="1140618" y="-1791219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SPECIAL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2.0%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A2DC6C28-F8A3-4B73-BB61-585644BD9521}"/>
                  </a:ext>
                </a:extLst>
              </p:cNvPr>
              <p:cNvSpPr/>
              <p:nvPr/>
            </p:nvSpPr>
            <p:spPr>
              <a:xfrm>
                <a:off x="1140618" y="-4510154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IDENTITY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31.5%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B686CE48-A1DA-4C75-A6C9-9B549B2CF317}"/>
                  </a:ext>
                </a:extLst>
              </p:cNvPr>
              <p:cNvSpPr/>
              <p:nvPr/>
            </p:nvSpPr>
            <p:spPr>
              <a:xfrm>
                <a:off x="1140618" y="434483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5. CONSENT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51.0%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313B19D2-FEE2-4A09-934F-96BCF594EA13}"/>
                  </a:ext>
                </a:extLst>
              </p:cNvPr>
              <p:cNvSpPr/>
              <p:nvPr/>
            </p:nvSpPr>
            <p:spPr>
              <a:xfrm>
                <a:off x="1140618" y="373122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 VITAL INTEREST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12.0%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C8DDD502-B9BF-487B-B348-654511F4BFEE}"/>
                  </a:ext>
                </a:extLst>
              </p:cNvPr>
              <p:cNvSpPr/>
              <p:nvPr/>
            </p:nvSpPr>
            <p:spPr>
              <a:xfrm>
                <a:off x="1140618" y="311762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LEGITIMATE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INTEREST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58.3%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8E5E50D2-B7E7-40F7-8E53-4F2D17E83100}"/>
                  </a:ext>
                </a:extLst>
              </p:cNvPr>
              <p:cNvSpPr/>
              <p:nvPr/>
            </p:nvSpPr>
            <p:spPr>
              <a:xfrm>
                <a:off x="1140618" y="250401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PUBLIC TASK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12.7%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FEA74B6D-A158-4A02-A32E-4D27E1A676CD}"/>
                  </a:ext>
                </a:extLst>
              </p:cNvPr>
              <p:cNvSpPr/>
              <p:nvPr/>
            </p:nvSpPr>
            <p:spPr>
              <a:xfrm>
                <a:off x="1140618" y="189041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CONTRACT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48.9%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549D8F64-6464-4AA2-8E90-D1A434175A4F}"/>
                  </a:ext>
                </a:extLst>
              </p:cNvPr>
              <p:cNvSpPr/>
              <p:nvPr/>
            </p:nvSpPr>
            <p:spPr>
              <a:xfrm>
                <a:off x="1140618" y="127680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CONDITION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93.9%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23BA1CA9-8AE6-498A-8071-EADCD8A8FCC7}"/>
                  </a:ext>
                </a:extLst>
              </p:cNvPr>
              <p:cNvSpPr/>
              <p:nvPr/>
            </p:nvSpPr>
            <p:spPr>
              <a:xfrm>
                <a:off x="1140618" y="-1177614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DIRECT ACTIVE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95.3%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4BB8B193-C714-477D-A17B-D1A4A837BB50}"/>
                  </a:ext>
                </a:extLst>
              </p:cNvPr>
              <p:cNvSpPr/>
              <p:nvPr/>
            </p:nvSpPr>
            <p:spPr>
              <a:xfrm>
                <a:off x="1140618" y="495843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 LEGAL OBLIGATION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52.3%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3ABC2443-56B3-4681-AC1A-184918E5A2DA}"/>
                  </a:ext>
                </a:extLst>
              </p:cNvPr>
              <p:cNvSpPr/>
              <p:nvPr/>
            </p:nvSpPr>
            <p:spPr>
              <a:xfrm>
                <a:off x="1140618" y="557204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TIME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67.1%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160FEDE7-BD32-427E-8289-3018F6141B07}"/>
                  </a:ext>
                </a:extLst>
              </p:cNvPr>
              <p:cNvSpPr/>
              <p:nvPr/>
            </p:nvSpPr>
            <p:spPr>
              <a:xfrm>
                <a:off x="1140618" y="618564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LOCATION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26.8%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E65830B2-4F7D-4961-9285-0BA9FCEE202F}"/>
                  </a:ext>
                </a:extLst>
              </p:cNvPr>
              <p:cNvSpPr/>
              <p:nvPr/>
            </p:nvSpPr>
            <p:spPr>
              <a:xfrm>
                <a:off x="1140618" y="679925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DISPOSAL</a:t>
                </a:r>
                <a:r>
                  <a:rPr lang="zh-CN" altLang="en-US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METHOD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46.9%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DDADBE49-01CD-4559-9EEE-2E0788CF3B78}"/>
                  </a:ext>
                </a:extLst>
              </p:cNvPr>
              <p:cNvSpPr/>
              <p:nvPr/>
            </p:nvSpPr>
            <p:spPr>
              <a:xfrm>
                <a:off x="1140618" y="7385569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INFORMATION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97.9%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="" xmlns:a16="http://schemas.microsoft.com/office/drawing/2014/main" id="{B14CD662-D06E-4507-AB4B-D1D8998EB357}"/>
                  </a:ext>
                </a:extLst>
              </p:cNvPr>
              <p:cNvSpPr/>
              <p:nvPr/>
            </p:nvSpPr>
            <p:spPr>
              <a:xfrm>
                <a:off x="1140618" y="7961920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ACCESS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91.9%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569CC9A1-F430-4FA2-A763-61616A5A9893}"/>
                  </a:ext>
                </a:extLst>
              </p:cNvPr>
              <p:cNvSpPr/>
              <p:nvPr/>
            </p:nvSpPr>
            <p:spPr>
              <a:xfrm>
                <a:off x="1140618" y="8538271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RECTIFICATION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95.3%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2BA9C792-D016-4FFB-83F4-29F7EB0A3975}"/>
                  </a:ext>
                </a:extLst>
              </p:cNvPr>
              <p:cNvSpPr/>
              <p:nvPr/>
            </p:nvSpPr>
            <p:spPr>
              <a:xfrm>
                <a:off x="1140618" y="9114622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 ERASURE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88.5%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30826385-4D74-4828-81BF-72F8AEB55B12}"/>
                  </a:ext>
                </a:extLst>
              </p:cNvPr>
              <p:cNvSpPr/>
              <p:nvPr/>
            </p:nvSpPr>
            <p:spPr>
              <a:xfrm>
                <a:off x="1140618" y="9690973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5. RESTRICTION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71.1%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AAFF2A5B-82DD-4175-968E-A3DE138B6473}"/>
                  </a:ext>
                </a:extLst>
              </p:cNvPr>
              <p:cNvSpPr/>
              <p:nvPr/>
            </p:nvSpPr>
            <p:spPr>
              <a:xfrm>
                <a:off x="1140618" y="10267324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 OBJECTION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75.1%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5B813BA8-1CA2-4D13-AA15-289C9C776D0C}"/>
                  </a:ext>
                </a:extLst>
              </p:cNvPr>
              <p:cNvSpPr/>
              <p:nvPr/>
            </p:nvSpPr>
            <p:spPr>
              <a:xfrm>
                <a:off x="1140618" y="10843675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7. PORTABILITY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u="sng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61.7%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0F8FB30F-705E-4F41-AA3F-ACC4365B16A2}"/>
                  </a:ext>
                </a:extLst>
              </p:cNvPr>
              <p:cNvSpPr/>
              <p:nvPr/>
            </p:nvSpPr>
            <p:spPr>
              <a:xfrm>
                <a:off x="1140618" y="11420026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8. AUTO DECISION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MAKING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14.7%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054F3A28-DBED-468C-844C-875FBEDC7669}"/>
                  </a:ext>
                </a:extLst>
              </p:cNvPr>
              <p:cNvSpPr/>
              <p:nvPr/>
            </p:nvSpPr>
            <p:spPr>
              <a:xfrm>
                <a:off x="1140618" y="11996377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9. WITHDRAW CONSENT</a:t>
                </a:r>
              </a:p>
              <a:p>
                <a:pPr algn="ctr">
                  <a:lnSpc>
                    <a:spcPts val="11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89.2%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380FFFDF-1250-415C-90FF-7463DA0AD53C}"/>
                  </a:ext>
                </a:extLst>
              </p:cNvPr>
              <p:cNvSpPr/>
              <p:nvPr/>
            </p:nvSpPr>
            <p:spPr>
              <a:xfrm>
                <a:off x="9657580" y="4739448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ADEQUACY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DECISON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10.0%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="" xmlns:a16="http://schemas.microsoft.com/office/drawing/2014/main" id="{2B343867-DF40-442A-9F33-4F0B34DD7087}"/>
                  </a:ext>
                </a:extLst>
              </p:cNvPr>
              <p:cNvSpPr/>
              <p:nvPr/>
            </p:nvSpPr>
            <p:spPr>
              <a:xfrm>
                <a:off x="1140618" y="12572724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SA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1.0%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="" xmlns:a16="http://schemas.microsoft.com/office/drawing/2014/main" id="{C94454A6-B009-4D9D-AA9E-BDFB418FFF87}"/>
                  </a:ext>
                </a:extLst>
              </p:cNvPr>
              <p:cNvSpPr/>
              <p:nvPr/>
            </p:nvSpPr>
            <p:spPr>
              <a:xfrm>
                <a:off x="9640893" y="-4517494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PURPOSE LIMITATION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4.0%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446F9029-6158-4134-A72F-60054EEEB8FD}"/>
                  </a:ext>
                </a:extLst>
              </p:cNvPr>
              <p:cNvSpPr/>
              <p:nvPr/>
            </p:nvSpPr>
            <p:spPr>
              <a:xfrm>
                <a:off x="9640893" y="-3598922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DATA MINIMIZATION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2.0%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="" xmlns:a16="http://schemas.microsoft.com/office/drawing/2014/main" id="{1EA51C1F-7E36-45A7-8647-0F591E2B4A38}"/>
                  </a:ext>
                </a:extLst>
              </p:cNvPr>
              <p:cNvSpPr/>
              <p:nvPr/>
            </p:nvSpPr>
            <p:spPr>
              <a:xfrm>
                <a:off x="9640894" y="-1148770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SPECIFIC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DEROGATION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4.0%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9B6D399B-9AD5-4FA1-B7C8-1C8B7F96B1C4}"/>
                  </a:ext>
                </a:extLst>
              </p:cNvPr>
              <p:cNvSpPr/>
              <p:nvPr/>
            </p:nvSpPr>
            <p:spPr>
              <a:xfrm>
                <a:off x="9640893" y="1645008"/>
                <a:ext cx="14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SAFEGUARDS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42.2%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="" xmlns:a16="http://schemas.microsoft.com/office/drawing/2014/main" id="{C4C0BBCB-2DDD-47A7-A282-81E8D56BC517}"/>
                  </a:ext>
                </a:extLst>
              </p:cNvPr>
              <p:cNvSpPr/>
              <p:nvPr/>
            </p:nvSpPr>
            <p:spPr>
              <a:xfrm>
                <a:off x="9640893" y="9961758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OTHER LEGISLATIONS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45.6%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="" xmlns:a16="http://schemas.microsoft.com/office/drawing/2014/main" id="{CB7F838A-E2A7-4727-9AE4-59ED816869DC}"/>
                  </a:ext>
                </a:extLst>
              </p:cNvPr>
              <p:cNvSpPr/>
              <p:nvPr/>
            </p:nvSpPr>
            <p:spPr>
              <a:xfrm>
                <a:off x="9640893" y="9155113"/>
                <a:ext cx="1440000" cy="54000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COOKIE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54.3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="" xmlns:a16="http://schemas.microsoft.com/office/drawing/2014/main" id="{6EA4A467-F76C-4F62-A3F4-07A8FF462AE8}"/>
                  </a:ext>
                </a:extLst>
              </p:cNvPr>
              <p:cNvSpPr/>
              <p:nvPr/>
            </p:nvSpPr>
            <p:spPr>
              <a:xfrm>
                <a:off x="-963048" y="-3326960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E-MAIL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="" xmlns:a16="http://schemas.microsoft.com/office/drawing/2014/main" id="{A6EC2E20-CA8E-45AD-8C1E-2FF2689F5077}"/>
                  </a:ext>
                </a:extLst>
              </p:cNvPr>
              <p:cNvSpPr/>
              <p:nvPr/>
            </p:nvSpPr>
            <p:spPr>
              <a:xfrm>
                <a:off x="-963048" y="-2147714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THIRD-PARTY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="" xmlns:a16="http://schemas.microsoft.com/office/drawing/2014/main" id="{3E5216A0-E834-4F07-A245-8C5ECC9EFC19}"/>
                  </a:ext>
                </a:extLst>
              </p:cNvPr>
              <p:cNvSpPr/>
              <p:nvPr/>
            </p:nvSpPr>
            <p:spPr>
              <a:xfrm>
                <a:off x="-963048" y="-364161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COOKIE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6.0%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D160C170-9B02-417A-AE30-0A33F61F2604}"/>
                  </a:ext>
                </a:extLst>
              </p:cNvPr>
              <p:cNvSpPr/>
              <p:nvPr/>
            </p:nvSpPr>
            <p:spPr>
              <a:xfrm>
                <a:off x="-963048" y="-2737337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LEGAL ADDRESS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7C2E101C-F24B-4404-AB46-B92AE93B7413}"/>
                  </a:ext>
                </a:extLst>
              </p:cNvPr>
              <p:cNvSpPr/>
              <p:nvPr/>
            </p:nvSpPr>
            <p:spPr>
              <a:xfrm>
                <a:off x="-963048" y="234091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TO ENTER CONTRACT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A52033A0-1445-4705-B459-5D01979CDF7C}"/>
                  </a:ext>
                </a:extLst>
              </p:cNvPr>
              <p:cNvSpPr/>
              <p:nvPr/>
            </p:nvSpPr>
            <p:spPr>
              <a:xfrm>
                <a:off x="-963048" y="166464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CONTRACTUAL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0.6%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9BF7B5DC-3D41-42A0-A08F-FF5E1B5449B6}"/>
                  </a:ext>
                </a:extLst>
              </p:cNvPr>
              <p:cNvSpPr/>
              <p:nvPr/>
            </p:nvSpPr>
            <p:spPr>
              <a:xfrm>
                <a:off x="-963048" y="98837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PUBLICLY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4F6634C8-2D41-4754-BC3C-2DAD0AE66976}"/>
                  </a:ext>
                </a:extLst>
              </p:cNvPr>
              <p:cNvSpPr/>
              <p:nvPr/>
            </p:nvSpPr>
            <p:spPr>
              <a:xfrm>
                <a:off x="-963048" y="31210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THIRD-PARTY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2.0%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455B8553-4A02-46D2-8A95-A9AA0C162BEC}"/>
                  </a:ext>
                </a:extLst>
              </p:cNvPr>
              <p:cNvSpPr/>
              <p:nvPr/>
            </p:nvSpPr>
            <p:spPr>
              <a:xfrm>
                <a:off x="-963048" y="-97199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CONDITION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1.3%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="" xmlns:a16="http://schemas.microsoft.com/office/drawing/2014/main" id="{1480A257-CC33-4FC0-B7B2-2D82E4E3A582}"/>
                  </a:ext>
                </a:extLst>
              </p:cNvPr>
              <p:cNvSpPr/>
              <p:nvPr/>
            </p:nvSpPr>
            <p:spPr>
              <a:xfrm>
                <a:off x="-963048" y="-1561622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PUBLICLY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="" xmlns:a16="http://schemas.microsoft.com/office/drawing/2014/main" id="{C87298DA-ABE2-42C3-92EA-90A83C1E0CFD}"/>
                  </a:ext>
                </a:extLst>
              </p:cNvPr>
              <p:cNvSpPr/>
              <p:nvPr/>
            </p:nvSpPr>
            <p:spPr>
              <a:xfrm>
                <a:off x="-963563" y="6607471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POLICY CHANGE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79.8%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="" xmlns:a16="http://schemas.microsoft.com/office/drawing/2014/main" id="{84CD21D9-5FE5-41EA-A023-456AE6CFC468}"/>
                  </a:ext>
                </a:extLst>
              </p:cNvPr>
              <p:cNvSpPr/>
              <p:nvPr/>
            </p:nvSpPr>
            <p:spPr>
              <a:xfrm>
                <a:off x="-963048" y="3017188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STATUTORY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="" xmlns:a16="http://schemas.microsoft.com/office/drawing/2014/main" id="{01DB79D7-92A4-43EF-910F-D713926D737F}"/>
                  </a:ext>
                </a:extLst>
              </p:cNvPr>
              <p:cNvSpPr/>
              <p:nvPr/>
            </p:nvSpPr>
            <p:spPr>
              <a:xfrm>
                <a:off x="-963048" y="738556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DATA BREACH NOTIFICATION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9.3%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D0E26C35-55DF-4673-96C5-D9186575D0D7}"/>
                  </a:ext>
                </a:extLst>
              </p:cNvPr>
              <p:cNvSpPr/>
              <p:nvPr/>
            </p:nvSpPr>
            <p:spPr>
              <a:xfrm>
                <a:off x="-963563" y="8096084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OTHERS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84.5%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0727B535-748E-415C-9C2B-36A953293FAD}"/>
                  </a:ext>
                </a:extLst>
              </p:cNvPr>
              <p:cNvSpPr/>
              <p:nvPr/>
            </p:nvSpPr>
            <p:spPr>
              <a:xfrm>
                <a:off x="11771249" y="-2721383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UNAMBIGUOUS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CONSENT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0.6%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90DEF9D1-C57B-4147-8992-082ACA5D5C69}"/>
                  </a:ext>
                </a:extLst>
              </p:cNvPr>
              <p:cNvSpPr/>
              <p:nvPr/>
            </p:nvSpPr>
            <p:spPr>
              <a:xfrm>
                <a:off x="11771249" y="-2088194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CONTRACT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E6BDDF5F-122F-46CA-A96F-A6E2849FB3E2}"/>
                  </a:ext>
                </a:extLst>
              </p:cNvPr>
              <p:cNvSpPr/>
              <p:nvPr/>
            </p:nvSpPr>
            <p:spPr>
              <a:xfrm>
                <a:off x="11771249" y="-144981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PUBLIC INTEREST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3.3%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="" xmlns:a16="http://schemas.microsoft.com/office/drawing/2014/main" id="{B3379C01-C39C-4448-B487-6025D6FD2ECD}"/>
                  </a:ext>
                </a:extLst>
              </p:cNvPr>
              <p:cNvSpPr/>
              <p:nvPr/>
            </p:nvSpPr>
            <p:spPr>
              <a:xfrm>
                <a:off x="-963048" y="-3917207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PHONE NUMBER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="" xmlns:a16="http://schemas.microsoft.com/office/drawing/2014/main" id="{33AF51DC-0326-400A-861C-445056C12173}"/>
                  </a:ext>
                </a:extLst>
              </p:cNvPr>
              <p:cNvSpPr/>
              <p:nvPr/>
            </p:nvSpPr>
            <p:spPr>
              <a:xfrm>
                <a:off x="-963048" y="-4507454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REGISTER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NUMBER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1.3%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="" xmlns:a16="http://schemas.microsoft.com/office/drawing/2014/main" id="{6B032F00-F050-4476-B641-E13CF381EAD3}"/>
                  </a:ext>
                </a:extLst>
              </p:cNvPr>
              <p:cNvSpPr/>
              <p:nvPr/>
            </p:nvSpPr>
            <p:spPr>
              <a:xfrm>
                <a:off x="11771249" y="-818548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 LEGAL CLAIMS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="" xmlns:a16="http://schemas.microsoft.com/office/drawing/2014/main" id="{A71C1217-F3C7-4008-ADA9-34A9240610E8}"/>
                  </a:ext>
                </a:extLst>
              </p:cNvPr>
              <p:cNvSpPr/>
              <p:nvPr/>
            </p:nvSpPr>
            <p:spPr>
              <a:xfrm>
                <a:off x="11771249" y="-182779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5. VITAL INTEREST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="" xmlns:a16="http://schemas.microsoft.com/office/drawing/2014/main" id="{126DFC2C-38A4-4C27-9C6C-4DBE5D9B6DB6}"/>
                  </a:ext>
                </a:extLst>
              </p:cNvPr>
              <p:cNvSpPr/>
              <p:nvPr/>
            </p:nvSpPr>
            <p:spPr>
              <a:xfrm>
                <a:off x="11771249" y="452990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 LEGITIMATE INTEREST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%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="" xmlns:a16="http://schemas.microsoft.com/office/drawing/2014/main" id="{CFBDE249-3D95-4965-A671-6AC3FA4DCDDE}"/>
                  </a:ext>
                </a:extLst>
              </p:cNvPr>
              <p:cNvSpPr/>
              <p:nvPr/>
            </p:nvSpPr>
            <p:spPr>
              <a:xfrm>
                <a:off x="11771249" y="1088518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LEGAL INSTRUMENT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="" xmlns:a16="http://schemas.microsoft.com/office/drawing/2014/main" id="{7EFC1B81-998F-434F-9F87-76488D6E3F90}"/>
                  </a:ext>
                </a:extLst>
              </p:cNvPr>
              <p:cNvSpPr/>
              <p:nvPr/>
            </p:nvSpPr>
            <p:spPr>
              <a:xfrm>
                <a:off x="11771249" y="1721300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BINDING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CORPORATE RULES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1.3%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="" xmlns:a16="http://schemas.microsoft.com/office/drawing/2014/main" id="{84C2770C-AFA8-4B04-ACAA-B64F8E69F3DE}"/>
                  </a:ext>
                </a:extLst>
              </p:cNvPr>
              <p:cNvSpPr/>
              <p:nvPr/>
            </p:nvSpPr>
            <p:spPr>
              <a:xfrm>
                <a:off x="11771249" y="2357836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EU MODEL CLAUSES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2.6%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="" xmlns:a16="http://schemas.microsoft.com/office/drawing/2014/main" id="{32990E31-D1A3-4C54-BFCB-F6D7FAC715AA}"/>
                  </a:ext>
                </a:extLst>
              </p:cNvPr>
              <p:cNvSpPr/>
              <p:nvPr/>
            </p:nvSpPr>
            <p:spPr>
              <a:xfrm>
                <a:off x="11771249" y="2994372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4. CODE OF CONDUCT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="" xmlns:a16="http://schemas.microsoft.com/office/drawing/2014/main" id="{0EE220BA-5960-44B9-AA33-A27270D9ECB3}"/>
                  </a:ext>
                </a:extLst>
              </p:cNvPr>
              <p:cNvSpPr/>
              <p:nvPr/>
            </p:nvSpPr>
            <p:spPr>
              <a:xfrm>
                <a:off x="11771249" y="3630720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5. CERTIFICATION MECHANISM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="" xmlns:a16="http://schemas.microsoft.com/office/drawing/2014/main" id="{5CD5E1BE-20D7-4B55-8E4D-69CBD9FCFEFF}"/>
                  </a:ext>
                </a:extLst>
              </p:cNvPr>
              <p:cNvSpPr/>
              <p:nvPr/>
            </p:nvSpPr>
            <p:spPr>
              <a:xfrm>
                <a:off x="11771249" y="4257412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TERRITORY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="" xmlns:a16="http://schemas.microsoft.com/office/drawing/2014/main" id="{0DF32DE5-1422-4389-9643-A2A86FEC66FB}"/>
                  </a:ext>
                </a:extLst>
              </p:cNvPr>
              <p:cNvSpPr/>
              <p:nvPr/>
            </p:nvSpPr>
            <p:spPr>
              <a:xfrm>
                <a:off x="11771249" y="4881574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SECTOR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="" xmlns:a16="http://schemas.microsoft.com/office/drawing/2014/main" id="{BB742AA3-F0E5-4911-BBE2-3898EA19F7C8}"/>
                  </a:ext>
                </a:extLst>
              </p:cNvPr>
              <p:cNvSpPr/>
              <p:nvPr/>
            </p:nvSpPr>
            <p:spPr>
              <a:xfrm>
                <a:off x="11771249" y="5517343"/>
                <a:ext cx="1440000" cy="5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COUNTRY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0%</a:t>
                </a:r>
                <a:endParaRPr lang="en-US" altLang="zh-CN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41" name="连接符: 肘形 240">
                <a:extLst>
                  <a:ext uri="{FF2B5EF4-FFF2-40B4-BE49-F238E27FC236}">
                    <a16:creationId xmlns="" xmlns:a16="http://schemas.microsoft.com/office/drawing/2014/main" id="{9DB67073-B9C5-4F7C-B95E-57043CEBA4F7}"/>
                  </a:ext>
                </a:extLst>
              </p:cNvPr>
              <p:cNvCxnSpPr>
                <a:stCxn id="83" idx="3"/>
                <a:endCxn id="29" idx="1"/>
              </p:cNvCxnSpPr>
              <p:nvPr/>
            </p:nvCxnSpPr>
            <p:spPr>
              <a:xfrm>
                <a:off x="476952" y="-3647207"/>
                <a:ext cx="677540" cy="63657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连接符: 肘形 244">
                <a:extLst>
                  <a:ext uri="{FF2B5EF4-FFF2-40B4-BE49-F238E27FC236}">
                    <a16:creationId xmlns="" xmlns:a16="http://schemas.microsoft.com/office/drawing/2014/main" id="{8104ACCD-9593-4A02-ABA8-1E9858D91778}"/>
                  </a:ext>
                </a:extLst>
              </p:cNvPr>
              <p:cNvCxnSpPr>
                <a:stCxn id="65" idx="3"/>
                <a:endCxn id="29" idx="1"/>
              </p:cNvCxnSpPr>
              <p:nvPr/>
            </p:nvCxnSpPr>
            <p:spPr>
              <a:xfrm>
                <a:off x="476952" y="-3056960"/>
                <a:ext cx="677540" cy="4632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连接符: 肘形 259">
                <a:extLst>
                  <a:ext uri="{FF2B5EF4-FFF2-40B4-BE49-F238E27FC236}">
                    <a16:creationId xmlns="" xmlns:a16="http://schemas.microsoft.com/office/drawing/2014/main" id="{C92863AE-656D-40AD-80C5-B367EEA33758}"/>
                  </a:ext>
                </a:extLst>
              </p:cNvPr>
              <p:cNvCxnSpPr>
                <a:stCxn id="30" idx="3"/>
                <a:endCxn id="11" idx="1"/>
              </p:cNvCxnSpPr>
              <p:nvPr/>
            </p:nvCxnSpPr>
            <p:spPr>
              <a:xfrm>
                <a:off x="2580618" y="-2134824"/>
                <a:ext cx="711085" cy="61360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连接符: 肘形 266">
                <a:extLst>
                  <a:ext uri="{FF2B5EF4-FFF2-40B4-BE49-F238E27FC236}">
                    <a16:creationId xmlns="" xmlns:a16="http://schemas.microsoft.com/office/drawing/2014/main" id="{D7E44EB0-D036-47CE-8148-87FE51F17CA3}"/>
                  </a:ext>
                </a:extLst>
              </p:cNvPr>
              <p:cNvCxnSpPr>
                <a:stCxn id="42" idx="3"/>
                <a:endCxn id="12" idx="1"/>
              </p:cNvCxnSpPr>
              <p:nvPr/>
            </p:nvCxnSpPr>
            <p:spPr>
              <a:xfrm>
                <a:off x="2580618" y="-907614"/>
                <a:ext cx="711085" cy="61063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连接符: 肘形 274">
                <a:extLst>
                  <a:ext uri="{FF2B5EF4-FFF2-40B4-BE49-F238E27FC236}">
                    <a16:creationId xmlns="" xmlns:a16="http://schemas.microsoft.com/office/drawing/2014/main" id="{8EB6EE88-7DBE-4FD3-A192-17EA5DD9C2A8}"/>
                  </a:ext>
                </a:extLst>
              </p:cNvPr>
              <p:cNvCxnSpPr>
                <a:stCxn id="31" idx="3"/>
                <a:endCxn id="12" idx="1"/>
              </p:cNvCxnSpPr>
              <p:nvPr/>
            </p:nvCxnSpPr>
            <p:spPr>
              <a:xfrm flipV="1">
                <a:off x="2580618" y="-296977"/>
                <a:ext cx="711085" cy="61657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连接符: 肘形 277">
                <a:extLst>
                  <a:ext uri="{FF2B5EF4-FFF2-40B4-BE49-F238E27FC236}">
                    <a16:creationId xmlns="" xmlns:a16="http://schemas.microsoft.com/office/drawing/2014/main" id="{ECBCBFBD-529C-4E00-B383-B3A01E792165}"/>
                  </a:ext>
                </a:extLst>
              </p:cNvPr>
              <p:cNvCxnSpPr>
                <a:stCxn id="33" idx="3"/>
                <a:endCxn id="13" idx="1"/>
              </p:cNvCxnSpPr>
              <p:nvPr/>
            </p:nvCxnSpPr>
            <p:spPr>
              <a:xfrm>
                <a:off x="2580618" y="933201"/>
                <a:ext cx="711085" cy="32261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连接符: 肘形 279">
                <a:extLst>
                  <a:ext uri="{FF2B5EF4-FFF2-40B4-BE49-F238E27FC236}">
                    <a16:creationId xmlns="" xmlns:a16="http://schemas.microsoft.com/office/drawing/2014/main" id="{3E5DBC12-7A90-4256-A70F-FDB3E86A86D1}"/>
                  </a:ext>
                </a:extLst>
              </p:cNvPr>
              <p:cNvCxnSpPr>
                <a:stCxn id="41" idx="3"/>
                <a:endCxn id="13" idx="1"/>
              </p:cNvCxnSpPr>
              <p:nvPr/>
            </p:nvCxnSpPr>
            <p:spPr>
              <a:xfrm flipV="1">
                <a:off x="2580618" y="1255819"/>
                <a:ext cx="711085" cy="29098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连接符: 肘形 281">
                <a:extLst>
                  <a:ext uri="{FF2B5EF4-FFF2-40B4-BE49-F238E27FC236}">
                    <a16:creationId xmlns="" xmlns:a16="http://schemas.microsoft.com/office/drawing/2014/main" id="{87ECC4F9-3BC5-4ADF-82FD-3867B9A263EE}"/>
                  </a:ext>
                </a:extLst>
              </p:cNvPr>
              <p:cNvCxnSpPr>
                <a:stCxn id="40" idx="3"/>
                <a:endCxn id="14" idx="1"/>
              </p:cNvCxnSpPr>
              <p:nvPr/>
            </p:nvCxnSpPr>
            <p:spPr>
              <a:xfrm>
                <a:off x="2580618" y="2160411"/>
                <a:ext cx="711085" cy="152410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连接符: 肘形 283">
                <a:extLst>
                  <a:ext uri="{FF2B5EF4-FFF2-40B4-BE49-F238E27FC236}">
                    <a16:creationId xmlns="" xmlns:a16="http://schemas.microsoft.com/office/drawing/2014/main" id="{969BEDDE-8EF2-4522-86B7-7792CDD523C2}"/>
                  </a:ext>
                </a:extLst>
              </p:cNvPr>
              <p:cNvCxnSpPr>
                <a:stCxn id="39" idx="3"/>
                <a:endCxn id="14" idx="1"/>
              </p:cNvCxnSpPr>
              <p:nvPr/>
            </p:nvCxnSpPr>
            <p:spPr>
              <a:xfrm>
                <a:off x="2580618" y="2774016"/>
                <a:ext cx="711085" cy="91050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连接符: 肘形 285">
                <a:extLst>
                  <a:ext uri="{FF2B5EF4-FFF2-40B4-BE49-F238E27FC236}">
                    <a16:creationId xmlns="" xmlns:a16="http://schemas.microsoft.com/office/drawing/2014/main" id="{A380EB14-995D-4A92-99F7-D6B9CCBF33E2}"/>
                  </a:ext>
                </a:extLst>
              </p:cNvPr>
              <p:cNvCxnSpPr>
                <a:stCxn id="38" idx="3"/>
                <a:endCxn id="14" idx="1"/>
              </p:cNvCxnSpPr>
              <p:nvPr/>
            </p:nvCxnSpPr>
            <p:spPr>
              <a:xfrm>
                <a:off x="2580618" y="3387621"/>
                <a:ext cx="711085" cy="29689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="" xmlns:a16="http://schemas.microsoft.com/office/drawing/2014/main" id="{268812A7-987A-4B31-8000-FBAEAE45A0F5}"/>
                  </a:ext>
                </a:extLst>
              </p:cNvPr>
              <p:cNvCxnSpPr>
                <a:stCxn id="37" idx="3"/>
                <a:endCxn id="14" idx="1"/>
              </p:cNvCxnSpPr>
              <p:nvPr/>
            </p:nvCxnSpPr>
            <p:spPr>
              <a:xfrm flipV="1">
                <a:off x="2580618" y="3684517"/>
                <a:ext cx="711085" cy="316709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连接符: 肘形 290">
                <a:extLst>
                  <a:ext uri="{FF2B5EF4-FFF2-40B4-BE49-F238E27FC236}">
                    <a16:creationId xmlns="" xmlns:a16="http://schemas.microsoft.com/office/drawing/2014/main" id="{6F136EE3-0DAC-4A58-B30E-C87081A25128}"/>
                  </a:ext>
                </a:extLst>
              </p:cNvPr>
              <p:cNvCxnSpPr>
                <a:stCxn id="36" idx="3"/>
                <a:endCxn id="14" idx="1"/>
              </p:cNvCxnSpPr>
              <p:nvPr/>
            </p:nvCxnSpPr>
            <p:spPr>
              <a:xfrm flipV="1">
                <a:off x="2580618" y="3684517"/>
                <a:ext cx="711085" cy="93031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连接符: 肘形 292">
                <a:extLst>
                  <a:ext uri="{FF2B5EF4-FFF2-40B4-BE49-F238E27FC236}">
                    <a16:creationId xmlns="" xmlns:a16="http://schemas.microsoft.com/office/drawing/2014/main" id="{83633815-7FA5-4819-ACFA-94C88AB0B523}"/>
                  </a:ext>
                </a:extLst>
              </p:cNvPr>
              <p:cNvCxnSpPr>
                <a:stCxn id="43" idx="3"/>
                <a:endCxn id="14" idx="1"/>
              </p:cNvCxnSpPr>
              <p:nvPr/>
            </p:nvCxnSpPr>
            <p:spPr>
              <a:xfrm flipV="1">
                <a:off x="2580618" y="3684517"/>
                <a:ext cx="711085" cy="154391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连接符: 肘形 300">
                <a:extLst>
                  <a:ext uri="{FF2B5EF4-FFF2-40B4-BE49-F238E27FC236}">
                    <a16:creationId xmlns="" xmlns:a16="http://schemas.microsoft.com/office/drawing/2014/main" id="{A88D6373-5598-42BC-986A-0C150E9D19C4}"/>
                  </a:ext>
                </a:extLst>
              </p:cNvPr>
              <p:cNvCxnSpPr>
                <a:stCxn id="44" idx="3"/>
                <a:endCxn id="15" idx="1"/>
              </p:cNvCxnSpPr>
              <p:nvPr/>
            </p:nvCxnSpPr>
            <p:spPr>
              <a:xfrm>
                <a:off x="2580618" y="5842041"/>
                <a:ext cx="711085" cy="61463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连接符: 肘形 302">
                <a:extLst>
                  <a:ext uri="{FF2B5EF4-FFF2-40B4-BE49-F238E27FC236}">
                    <a16:creationId xmlns="" xmlns:a16="http://schemas.microsoft.com/office/drawing/2014/main" id="{63C2D313-AEBC-43C1-9852-33FF5EE82724}"/>
                  </a:ext>
                </a:extLst>
              </p:cNvPr>
              <p:cNvCxnSpPr>
                <a:stCxn id="45" idx="3"/>
                <a:endCxn id="15" idx="1"/>
              </p:cNvCxnSpPr>
              <p:nvPr/>
            </p:nvCxnSpPr>
            <p:spPr>
              <a:xfrm>
                <a:off x="2580618" y="6455646"/>
                <a:ext cx="711085" cy="10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连接符: 肘形 304">
                <a:extLst>
                  <a:ext uri="{FF2B5EF4-FFF2-40B4-BE49-F238E27FC236}">
                    <a16:creationId xmlns="" xmlns:a16="http://schemas.microsoft.com/office/drawing/2014/main" id="{96F882F6-E7AA-4417-94CD-19A60664646A}"/>
                  </a:ext>
                </a:extLst>
              </p:cNvPr>
              <p:cNvCxnSpPr>
                <a:stCxn id="46" idx="3"/>
                <a:endCxn id="15" idx="1"/>
              </p:cNvCxnSpPr>
              <p:nvPr/>
            </p:nvCxnSpPr>
            <p:spPr>
              <a:xfrm flipV="1">
                <a:off x="2580618" y="6456678"/>
                <a:ext cx="711085" cy="61257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连接符: 肘形 109">
                <a:extLst>
                  <a:ext uri="{FF2B5EF4-FFF2-40B4-BE49-F238E27FC236}">
                    <a16:creationId xmlns="" xmlns:a16="http://schemas.microsoft.com/office/drawing/2014/main" id="{C97823D8-3BF4-414A-A626-9B320B89D361}"/>
                  </a:ext>
                </a:extLst>
              </p:cNvPr>
              <p:cNvCxnSpPr>
                <a:stCxn id="76" idx="3"/>
                <a:endCxn id="47" idx="1"/>
              </p:cNvCxnSpPr>
              <p:nvPr/>
            </p:nvCxnSpPr>
            <p:spPr>
              <a:xfrm>
                <a:off x="476437" y="6877471"/>
                <a:ext cx="664181" cy="77809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连接符: 肘形 117">
                <a:extLst>
                  <a:ext uri="{FF2B5EF4-FFF2-40B4-BE49-F238E27FC236}">
                    <a16:creationId xmlns="" xmlns:a16="http://schemas.microsoft.com/office/drawing/2014/main" id="{22960A14-1278-4C78-A562-7856E84698D2}"/>
                  </a:ext>
                </a:extLst>
              </p:cNvPr>
              <p:cNvCxnSpPr>
                <a:stCxn id="79" idx="3"/>
                <a:endCxn id="47" idx="1"/>
              </p:cNvCxnSpPr>
              <p:nvPr/>
            </p:nvCxnSpPr>
            <p:spPr>
              <a:xfrm flipV="1">
                <a:off x="476437" y="7655569"/>
                <a:ext cx="664181" cy="71051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连接符: 肘形 2">
                <a:extLst>
                  <a:ext uri="{FF2B5EF4-FFF2-40B4-BE49-F238E27FC236}">
                    <a16:creationId xmlns="" xmlns:a16="http://schemas.microsoft.com/office/drawing/2014/main" id="{35C72750-7D85-48D4-907A-6507A58CCE14}"/>
                  </a:ext>
                </a:extLst>
              </p:cNvPr>
              <p:cNvCxnSpPr>
                <a:stCxn id="70" idx="3"/>
                <a:endCxn id="40" idx="1"/>
              </p:cNvCxnSpPr>
              <p:nvPr/>
            </p:nvCxnSpPr>
            <p:spPr>
              <a:xfrm>
                <a:off x="476952" y="1934649"/>
                <a:ext cx="663666" cy="22576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连接符: 肘形 6">
                <a:extLst>
                  <a:ext uri="{FF2B5EF4-FFF2-40B4-BE49-F238E27FC236}">
                    <a16:creationId xmlns="" xmlns:a16="http://schemas.microsoft.com/office/drawing/2014/main" id="{42C53451-4474-4C9B-B4A6-B773B9FFD64F}"/>
                  </a:ext>
                </a:extLst>
              </p:cNvPr>
              <p:cNvCxnSpPr>
                <a:stCxn id="77" idx="3"/>
                <a:endCxn id="40" idx="1"/>
              </p:cNvCxnSpPr>
              <p:nvPr/>
            </p:nvCxnSpPr>
            <p:spPr>
              <a:xfrm flipV="1">
                <a:off x="476952" y="2160411"/>
                <a:ext cx="663666" cy="112677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连接符: 肘形 223">
                <a:extLst>
                  <a:ext uri="{FF2B5EF4-FFF2-40B4-BE49-F238E27FC236}">
                    <a16:creationId xmlns="" xmlns:a16="http://schemas.microsoft.com/office/drawing/2014/main" id="{27BE8644-C7D7-4E96-9161-56021FD960B4}"/>
                  </a:ext>
                </a:extLst>
              </p:cNvPr>
              <p:cNvCxnSpPr>
                <a:stCxn id="72" idx="3"/>
                <a:endCxn id="31" idx="1"/>
              </p:cNvCxnSpPr>
              <p:nvPr/>
            </p:nvCxnSpPr>
            <p:spPr>
              <a:xfrm flipV="1">
                <a:off x="476952" y="319596"/>
                <a:ext cx="663666" cy="26251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连接符: 肘形 226">
                <a:extLst>
                  <a:ext uri="{FF2B5EF4-FFF2-40B4-BE49-F238E27FC236}">
                    <a16:creationId xmlns="" xmlns:a16="http://schemas.microsoft.com/office/drawing/2014/main" id="{5D11E246-B473-4B14-B775-E374794DCF9A}"/>
                  </a:ext>
                </a:extLst>
              </p:cNvPr>
              <p:cNvCxnSpPr>
                <a:stCxn id="71" idx="3"/>
                <a:endCxn id="31" idx="1"/>
              </p:cNvCxnSpPr>
              <p:nvPr/>
            </p:nvCxnSpPr>
            <p:spPr>
              <a:xfrm flipV="1">
                <a:off x="476952" y="319596"/>
                <a:ext cx="663666" cy="93878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连接符: 肘形 231">
                <a:extLst>
                  <a:ext uri="{FF2B5EF4-FFF2-40B4-BE49-F238E27FC236}">
                    <a16:creationId xmlns="" xmlns:a16="http://schemas.microsoft.com/office/drawing/2014/main" id="{20D2130C-BFFA-491F-80F3-B2D13BAAC2F2}"/>
                  </a:ext>
                </a:extLst>
              </p:cNvPr>
              <p:cNvCxnSpPr>
                <a:stCxn id="73" idx="3"/>
                <a:endCxn id="34" idx="1"/>
              </p:cNvCxnSpPr>
              <p:nvPr/>
            </p:nvCxnSpPr>
            <p:spPr>
              <a:xfrm flipV="1">
                <a:off x="476952" y="-1521219"/>
                <a:ext cx="663666" cy="819220"/>
              </a:xfrm>
              <a:prstGeom prst="bentConnector3">
                <a:avLst>
                  <a:gd name="adj1" fmla="val 6489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连接符: 肘形 234">
                <a:extLst>
                  <a:ext uri="{FF2B5EF4-FFF2-40B4-BE49-F238E27FC236}">
                    <a16:creationId xmlns="" xmlns:a16="http://schemas.microsoft.com/office/drawing/2014/main" id="{B3C71A33-35E2-4C0C-A605-F1A97BE850F4}"/>
                  </a:ext>
                </a:extLst>
              </p:cNvPr>
              <p:cNvCxnSpPr>
                <a:cxnSpLocks/>
                <a:stCxn id="66" idx="3"/>
                <a:endCxn id="30" idx="1"/>
              </p:cNvCxnSpPr>
              <p:nvPr/>
            </p:nvCxnSpPr>
            <p:spPr>
              <a:xfrm flipV="1">
                <a:off x="476952" y="-2134824"/>
                <a:ext cx="663666" cy="25711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连接符: 肘形 237">
                <a:extLst>
                  <a:ext uri="{FF2B5EF4-FFF2-40B4-BE49-F238E27FC236}">
                    <a16:creationId xmlns="" xmlns:a16="http://schemas.microsoft.com/office/drawing/2014/main" id="{90F7DB44-97EF-4F6B-BA87-6883951905A8}"/>
                  </a:ext>
                </a:extLst>
              </p:cNvPr>
              <p:cNvCxnSpPr>
                <a:cxnSpLocks/>
                <a:stCxn id="74" idx="3"/>
                <a:endCxn id="30" idx="1"/>
              </p:cNvCxnSpPr>
              <p:nvPr/>
            </p:nvCxnSpPr>
            <p:spPr>
              <a:xfrm flipV="1">
                <a:off x="476952" y="-2134824"/>
                <a:ext cx="663666" cy="84320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连接符: 肘形 264">
                <a:extLst>
                  <a:ext uri="{FF2B5EF4-FFF2-40B4-BE49-F238E27FC236}">
                    <a16:creationId xmlns="" xmlns:a16="http://schemas.microsoft.com/office/drawing/2014/main" id="{5F972F6F-C4CB-4602-8113-44F27F6D4E98}"/>
                  </a:ext>
                </a:extLst>
              </p:cNvPr>
              <p:cNvCxnSpPr>
                <a:stCxn id="68" idx="3"/>
                <a:endCxn id="29" idx="1"/>
              </p:cNvCxnSpPr>
              <p:nvPr/>
            </p:nvCxnSpPr>
            <p:spPr>
              <a:xfrm flipV="1">
                <a:off x="476952" y="-3010637"/>
                <a:ext cx="677540" cy="5433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连接符: 肘形 312">
                <a:extLst>
                  <a:ext uri="{FF2B5EF4-FFF2-40B4-BE49-F238E27FC236}">
                    <a16:creationId xmlns="" xmlns:a16="http://schemas.microsoft.com/office/drawing/2014/main" id="{FC835A5B-82E6-4245-A41D-1D911FD37E4E}"/>
                  </a:ext>
                </a:extLst>
              </p:cNvPr>
              <p:cNvCxnSpPr>
                <a:stCxn id="59" idx="1"/>
                <a:endCxn id="19" idx="3"/>
              </p:cNvCxnSpPr>
              <p:nvPr/>
            </p:nvCxnSpPr>
            <p:spPr>
              <a:xfrm rot="10800000">
                <a:off x="8965933" y="-4247494"/>
                <a:ext cx="674961" cy="91857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连接符: 肘形 316">
                <a:extLst>
                  <a:ext uri="{FF2B5EF4-FFF2-40B4-BE49-F238E27FC236}">
                    <a16:creationId xmlns="" xmlns:a16="http://schemas.microsoft.com/office/drawing/2014/main" id="{1736B15B-BA15-4FA0-83F8-63BDB5BBE0B4}"/>
                  </a:ext>
                </a:extLst>
              </p:cNvPr>
              <p:cNvCxnSpPr>
                <a:stCxn id="61" idx="1"/>
                <a:endCxn id="21" idx="3"/>
              </p:cNvCxnSpPr>
              <p:nvPr/>
            </p:nvCxnSpPr>
            <p:spPr>
              <a:xfrm rot="10800000" flipV="1">
                <a:off x="8967224" y="-878770"/>
                <a:ext cx="673670" cy="280201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="" xmlns:a16="http://schemas.microsoft.com/office/drawing/2014/main" id="{4C8CB6AE-93E7-4A54-B395-032F7B1C6303}"/>
                  </a:ext>
                </a:extLst>
              </p:cNvPr>
              <p:cNvCxnSpPr>
                <a:stCxn id="56" idx="1"/>
                <a:endCxn id="21" idx="3"/>
              </p:cNvCxnSpPr>
              <p:nvPr/>
            </p:nvCxnSpPr>
            <p:spPr>
              <a:xfrm rot="10800000">
                <a:off x="8967224" y="1923248"/>
                <a:ext cx="690356" cy="3086200"/>
              </a:xfrm>
              <a:prstGeom prst="bentConnector3">
                <a:avLst>
                  <a:gd name="adj1" fmla="val 5123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连接符: 肘形 102">
                <a:extLst>
                  <a:ext uri="{FF2B5EF4-FFF2-40B4-BE49-F238E27FC236}">
                    <a16:creationId xmlns="" xmlns:a16="http://schemas.microsoft.com/office/drawing/2014/main" id="{31C4EAB7-0064-49E2-9F93-7FD0F7DA9D63}"/>
                  </a:ext>
                </a:extLst>
              </p:cNvPr>
              <p:cNvCxnSpPr>
                <a:stCxn id="64" idx="1"/>
                <a:endCxn id="25" idx="3"/>
              </p:cNvCxnSpPr>
              <p:nvPr/>
            </p:nvCxnSpPr>
            <p:spPr>
              <a:xfrm rot="10800000" flipV="1">
                <a:off x="8967225" y="9425112"/>
                <a:ext cx="673669" cy="404999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连接符: 肘形 104">
                <a:extLst>
                  <a:ext uri="{FF2B5EF4-FFF2-40B4-BE49-F238E27FC236}">
                    <a16:creationId xmlns="" xmlns:a16="http://schemas.microsoft.com/office/drawing/2014/main" id="{269A93EA-A3F6-48C9-A6F0-BD1D095CEC48}"/>
                  </a:ext>
                </a:extLst>
              </p:cNvPr>
              <p:cNvCxnSpPr>
                <a:stCxn id="63" idx="1"/>
                <a:endCxn id="25" idx="3"/>
              </p:cNvCxnSpPr>
              <p:nvPr/>
            </p:nvCxnSpPr>
            <p:spPr>
              <a:xfrm rot="10800000">
                <a:off x="8967225" y="9830112"/>
                <a:ext cx="673669" cy="40164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连接符: 肘形 107">
                <a:extLst>
                  <a:ext uri="{FF2B5EF4-FFF2-40B4-BE49-F238E27FC236}">
                    <a16:creationId xmlns="" xmlns:a16="http://schemas.microsoft.com/office/drawing/2014/main" id="{0AC2765D-29DC-4C7C-ADF4-4C4CBBB5083E}"/>
                  </a:ext>
                </a:extLst>
              </p:cNvPr>
              <p:cNvCxnSpPr>
                <a:stCxn id="8" idx="3"/>
                <a:endCxn id="28" idx="1"/>
              </p:cNvCxnSpPr>
              <p:nvPr/>
            </p:nvCxnSpPr>
            <p:spPr>
              <a:xfrm>
                <a:off x="4726744" y="-4247494"/>
                <a:ext cx="797363" cy="740112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连接符: 肘形 110">
                <a:extLst>
                  <a:ext uri="{FF2B5EF4-FFF2-40B4-BE49-F238E27FC236}">
                    <a16:creationId xmlns="" xmlns:a16="http://schemas.microsoft.com/office/drawing/2014/main" id="{8B758F14-AC34-4B70-BD34-2E9E04A5856B}"/>
                  </a:ext>
                </a:extLst>
              </p:cNvPr>
              <p:cNvCxnSpPr>
                <a:stCxn id="9" idx="3"/>
                <a:endCxn id="28" idx="1"/>
              </p:cNvCxnSpPr>
              <p:nvPr/>
            </p:nvCxnSpPr>
            <p:spPr>
              <a:xfrm>
                <a:off x="4726744" y="-3462075"/>
                <a:ext cx="797363" cy="661570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连接符: 肘形 112">
                <a:extLst>
                  <a:ext uri="{FF2B5EF4-FFF2-40B4-BE49-F238E27FC236}">
                    <a16:creationId xmlns="" xmlns:a16="http://schemas.microsoft.com/office/drawing/2014/main" id="{F9384901-6715-4D40-9ABB-EE43705065AB}"/>
                  </a:ext>
                </a:extLst>
              </p:cNvPr>
              <p:cNvCxnSpPr>
                <a:stCxn id="10" idx="3"/>
                <a:endCxn id="28" idx="1"/>
              </p:cNvCxnSpPr>
              <p:nvPr/>
            </p:nvCxnSpPr>
            <p:spPr>
              <a:xfrm>
                <a:off x="4731703" y="-2691279"/>
                <a:ext cx="792404" cy="584490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连接符: 肘形 115">
                <a:extLst>
                  <a:ext uri="{FF2B5EF4-FFF2-40B4-BE49-F238E27FC236}">
                    <a16:creationId xmlns="" xmlns:a16="http://schemas.microsoft.com/office/drawing/2014/main" id="{CAB9AFB2-6CB3-474F-83D7-B35B1EA8CC98}"/>
                  </a:ext>
                </a:extLst>
              </p:cNvPr>
              <p:cNvCxnSpPr>
                <a:stCxn id="11" idx="3"/>
                <a:endCxn id="28" idx="1"/>
              </p:cNvCxnSpPr>
              <p:nvPr/>
            </p:nvCxnSpPr>
            <p:spPr>
              <a:xfrm>
                <a:off x="4731703" y="-1521219"/>
                <a:ext cx="792404" cy="46748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连接符: 肘形 118">
                <a:extLst>
                  <a:ext uri="{FF2B5EF4-FFF2-40B4-BE49-F238E27FC236}">
                    <a16:creationId xmlns="" xmlns:a16="http://schemas.microsoft.com/office/drawing/2014/main" id="{DB8E4D59-90CA-4555-8D04-F0EF06F709D0}"/>
                  </a:ext>
                </a:extLst>
              </p:cNvPr>
              <p:cNvCxnSpPr>
                <a:stCxn id="12" idx="3"/>
                <a:endCxn id="28" idx="1"/>
              </p:cNvCxnSpPr>
              <p:nvPr/>
            </p:nvCxnSpPr>
            <p:spPr>
              <a:xfrm>
                <a:off x="4731703" y="-296977"/>
                <a:ext cx="792404" cy="345060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连接符: 肘形 120">
                <a:extLst>
                  <a:ext uri="{FF2B5EF4-FFF2-40B4-BE49-F238E27FC236}">
                    <a16:creationId xmlns="" xmlns:a16="http://schemas.microsoft.com/office/drawing/2014/main" id="{BFE058C0-26F2-4C2D-95C7-F4568ECCFF02}"/>
                  </a:ext>
                </a:extLst>
              </p:cNvPr>
              <p:cNvCxnSpPr>
                <a:stCxn id="18" idx="3"/>
                <a:endCxn id="28" idx="1"/>
              </p:cNvCxnSpPr>
              <p:nvPr/>
            </p:nvCxnSpPr>
            <p:spPr>
              <a:xfrm>
                <a:off x="4731703" y="554679"/>
                <a:ext cx="792404" cy="259894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连接符: 肘形 122">
                <a:extLst>
                  <a:ext uri="{FF2B5EF4-FFF2-40B4-BE49-F238E27FC236}">
                    <a16:creationId xmlns="" xmlns:a16="http://schemas.microsoft.com/office/drawing/2014/main" id="{479C610D-EDA8-4F72-B5C7-2D78BCC46788}"/>
                  </a:ext>
                </a:extLst>
              </p:cNvPr>
              <p:cNvCxnSpPr>
                <a:stCxn id="13" idx="3"/>
                <a:endCxn id="28" idx="1"/>
              </p:cNvCxnSpPr>
              <p:nvPr/>
            </p:nvCxnSpPr>
            <p:spPr>
              <a:xfrm>
                <a:off x="4731703" y="1255819"/>
                <a:ext cx="792404" cy="189780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连接符: 肘形 126">
                <a:extLst>
                  <a:ext uri="{FF2B5EF4-FFF2-40B4-BE49-F238E27FC236}">
                    <a16:creationId xmlns="" xmlns:a16="http://schemas.microsoft.com/office/drawing/2014/main" id="{58275892-B955-41F0-9CCD-FF9C069F80C7}"/>
                  </a:ext>
                </a:extLst>
              </p:cNvPr>
              <p:cNvCxnSpPr>
                <a:stCxn id="15" idx="3"/>
                <a:endCxn id="28" idx="1"/>
              </p:cNvCxnSpPr>
              <p:nvPr/>
            </p:nvCxnSpPr>
            <p:spPr>
              <a:xfrm flipV="1">
                <a:off x="4731703" y="3153626"/>
                <a:ext cx="792404" cy="330305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连接符: 肘形 320">
                <a:extLst>
                  <a:ext uri="{FF2B5EF4-FFF2-40B4-BE49-F238E27FC236}">
                    <a16:creationId xmlns="" xmlns:a16="http://schemas.microsoft.com/office/drawing/2014/main" id="{1E596921-4C64-47AF-B010-801FBB522ECE}"/>
                  </a:ext>
                </a:extLst>
              </p:cNvPr>
              <p:cNvCxnSpPr>
                <a:stCxn id="16" idx="3"/>
                <a:endCxn id="28" idx="1"/>
              </p:cNvCxnSpPr>
              <p:nvPr/>
            </p:nvCxnSpPr>
            <p:spPr>
              <a:xfrm flipV="1">
                <a:off x="4731703" y="3153626"/>
                <a:ext cx="792404" cy="680672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连接符: 肘形 322">
                <a:extLst>
                  <a:ext uri="{FF2B5EF4-FFF2-40B4-BE49-F238E27FC236}">
                    <a16:creationId xmlns="" xmlns:a16="http://schemas.microsoft.com/office/drawing/2014/main" id="{3448A222-5640-4212-936D-880072AE4A2D}"/>
                  </a:ext>
                </a:extLst>
              </p:cNvPr>
              <p:cNvCxnSpPr>
                <a:stCxn id="17" idx="3"/>
                <a:endCxn id="28" idx="1"/>
              </p:cNvCxnSpPr>
              <p:nvPr/>
            </p:nvCxnSpPr>
            <p:spPr>
              <a:xfrm flipV="1">
                <a:off x="4731703" y="3153626"/>
                <a:ext cx="792404" cy="968909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连接符: 肘形 324">
                <a:extLst>
                  <a:ext uri="{FF2B5EF4-FFF2-40B4-BE49-F238E27FC236}">
                    <a16:creationId xmlns="" xmlns:a16="http://schemas.microsoft.com/office/drawing/2014/main" id="{D8BBBE2D-9510-4AA1-A83F-419DCB94355A}"/>
                  </a:ext>
                </a:extLst>
              </p:cNvPr>
              <p:cNvCxnSpPr>
                <a:stCxn id="19" idx="1"/>
                <a:endCxn id="28" idx="3"/>
              </p:cNvCxnSpPr>
              <p:nvPr/>
            </p:nvCxnSpPr>
            <p:spPr>
              <a:xfrm rot="10800000" flipV="1">
                <a:off x="6748108" y="-4247494"/>
                <a:ext cx="777825" cy="740112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连接符: 肘形 326">
                <a:extLst>
                  <a:ext uri="{FF2B5EF4-FFF2-40B4-BE49-F238E27FC236}">
                    <a16:creationId xmlns="" xmlns:a16="http://schemas.microsoft.com/office/drawing/2014/main" id="{70F16A50-7172-498C-9EDE-4E42579A12CE}"/>
                  </a:ext>
                </a:extLst>
              </p:cNvPr>
              <p:cNvCxnSpPr>
                <a:stCxn id="20" idx="1"/>
                <a:endCxn id="28" idx="3"/>
              </p:cNvCxnSpPr>
              <p:nvPr/>
            </p:nvCxnSpPr>
            <p:spPr>
              <a:xfrm rot="10800000" flipV="1">
                <a:off x="6748108" y="-891294"/>
                <a:ext cx="779117" cy="4044919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连接符: 肘形 328">
                <a:extLst>
                  <a:ext uri="{FF2B5EF4-FFF2-40B4-BE49-F238E27FC236}">
                    <a16:creationId xmlns="" xmlns:a16="http://schemas.microsoft.com/office/drawing/2014/main" id="{1B4DAC83-2245-4B50-9296-58DBDD353044}"/>
                  </a:ext>
                </a:extLst>
              </p:cNvPr>
              <p:cNvCxnSpPr>
                <a:stCxn id="21" idx="1"/>
                <a:endCxn id="28" idx="3"/>
              </p:cNvCxnSpPr>
              <p:nvPr/>
            </p:nvCxnSpPr>
            <p:spPr>
              <a:xfrm rot="10800000" flipV="1">
                <a:off x="6748108" y="1923248"/>
                <a:ext cx="779117" cy="123037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连接符: 肘形 330">
                <a:extLst>
                  <a:ext uri="{FF2B5EF4-FFF2-40B4-BE49-F238E27FC236}">
                    <a16:creationId xmlns="" xmlns:a16="http://schemas.microsoft.com/office/drawing/2014/main" id="{4689CBEB-FA4F-42C5-96AC-A226CCE75191}"/>
                  </a:ext>
                </a:extLst>
              </p:cNvPr>
              <p:cNvCxnSpPr>
                <a:stCxn id="22" idx="1"/>
                <a:endCxn id="28" idx="3"/>
              </p:cNvCxnSpPr>
              <p:nvPr/>
            </p:nvCxnSpPr>
            <p:spPr>
              <a:xfrm rot="10800000">
                <a:off x="6748108" y="3153626"/>
                <a:ext cx="779117" cy="88352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连接符: 肘形 332">
                <a:extLst>
                  <a:ext uri="{FF2B5EF4-FFF2-40B4-BE49-F238E27FC236}">
                    <a16:creationId xmlns="" xmlns:a16="http://schemas.microsoft.com/office/drawing/2014/main" id="{E19206E8-274B-489A-A26C-4680783CEF86}"/>
                  </a:ext>
                </a:extLst>
              </p:cNvPr>
              <p:cNvCxnSpPr>
                <a:stCxn id="23" idx="1"/>
                <a:endCxn id="28" idx="3"/>
              </p:cNvCxnSpPr>
              <p:nvPr/>
            </p:nvCxnSpPr>
            <p:spPr>
              <a:xfrm rot="10800000">
                <a:off x="6748108" y="3153626"/>
                <a:ext cx="779117" cy="2790514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="" xmlns:a16="http://schemas.microsoft.com/office/drawing/2014/main" id="{1EB1B926-34CD-4349-8D32-9D7562AC3B3A}"/>
                  </a:ext>
                </a:extLst>
              </p:cNvPr>
              <p:cNvCxnSpPr>
                <a:stCxn id="24" idx="1"/>
                <a:endCxn id="28" idx="3"/>
              </p:cNvCxnSpPr>
              <p:nvPr/>
            </p:nvCxnSpPr>
            <p:spPr>
              <a:xfrm rot="10800000">
                <a:off x="6748108" y="3153626"/>
                <a:ext cx="779117" cy="46975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连接符: 肘形 338">
                <a:extLst>
                  <a:ext uri="{FF2B5EF4-FFF2-40B4-BE49-F238E27FC236}">
                    <a16:creationId xmlns="" xmlns:a16="http://schemas.microsoft.com/office/drawing/2014/main" id="{9B63421F-CAF7-4A09-977C-4B0C17BD332F}"/>
                  </a:ext>
                </a:extLst>
              </p:cNvPr>
              <p:cNvCxnSpPr>
                <a:stCxn id="25" idx="1"/>
                <a:endCxn id="28" idx="3"/>
              </p:cNvCxnSpPr>
              <p:nvPr/>
            </p:nvCxnSpPr>
            <p:spPr>
              <a:xfrm rot="10800000">
                <a:off x="6748108" y="3153626"/>
                <a:ext cx="779117" cy="667648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连接符: 肘形 340">
                <a:extLst>
                  <a:ext uri="{FF2B5EF4-FFF2-40B4-BE49-F238E27FC236}">
                    <a16:creationId xmlns="" xmlns:a16="http://schemas.microsoft.com/office/drawing/2014/main" id="{B1CD695C-E88A-424A-8324-9572B3C45B6E}"/>
                  </a:ext>
                </a:extLst>
              </p:cNvPr>
              <p:cNvCxnSpPr>
                <a:stCxn id="26" idx="1"/>
                <a:endCxn id="28" idx="3"/>
              </p:cNvCxnSpPr>
              <p:nvPr/>
            </p:nvCxnSpPr>
            <p:spPr>
              <a:xfrm rot="10800000">
                <a:off x="6748108" y="3153626"/>
                <a:ext cx="779117" cy="968909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连接符: 肘形 342">
                <a:extLst>
                  <a:ext uri="{FF2B5EF4-FFF2-40B4-BE49-F238E27FC236}">
                    <a16:creationId xmlns="" xmlns:a16="http://schemas.microsoft.com/office/drawing/2014/main" id="{BA489ED9-C3FF-42A1-AB85-327D8DD5FA0F}"/>
                  </a:ext>
                </a:extLst>
              </p:cNvPr>
              <p:cNvCxnSpPr>
                <a:stCxn id="80" idx="1"/>
                <a:endCxn id="61" idx="3"/>
              </p:cNvCxnSpPr>
              <p:nvPr/>
            </p:nvCxnSpPr>
            <p:spPr>
              <a:xfrm rot="10800000" flipV="1">
                <a:off x="11080895" y="-2451384"/>
                <a:ext cx="690355" cy="157261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连接符: 肘形 344">
                <a:extLst>
                  <a:ext uri="{FF2B5EF4-FFF2-40B4-BE49-F238E27FC236}">
                    <a16:creationId xmlns="" xmlns:a16="http://schemas.microsoft.com/office/drawing/2014/main" id="{72CB787B-3D99-4A00-9435-B5CC3D8B99FA}"/>
                  </a:ext>
                </a:extLst>
              </p:cNvPr>
              <p:cNvCxnSpPr>
                <a:stCxn id="81" idx="1"/>
                <a:endCxn id="61" idx="3"/>
              </p:cNvCxnSpPr>
              <p:nvPr/>
            </p:nvCxnSpPr>
            <p:spPr>
              <a:xfrm rot="10800000" flipV="1">
                <a:off x="11080895" y="-1818194"/>
                <a:ext cx="690355" cy="939424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连接符: 肘形 348">
                <a:extLst>
                  <a:ext uri="{FF2B5EF4-FFF2-40B4-BE49-F238E27FC236}">
                    <a16:creationId xmlns="" xmlns:a16="http://schemas.microsoft.com/office/drawing/2014/main" id="{E21CB3EB-0411-402C-AF0B-480EE3D7E2C6}"/>
                  </a:ext>
                </a:extLst>
              </p:cNvPr>
              <p:cNvCxnSpPr>
                <a:stCxn id="82" idx="1"/>
                <a:endCxn id="61" idx="3"/>
              </p:cNvCxnSpPr>
              <p:nvPr/>
            </p:nvCxnSpPr>
            <p:spPr>
              <a:xfrm rot="10800000" flipV="1">
                <a:off x="11080895" y="-1179820"/>
                <a:ext cx="690355" cy="301049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连接符: 肘形 350">
                <a:extLst>
                  <a:ext uri="{FF2B5EF4-FFF2-40B4-BE49-F238E27FC236}">
                    <a16:creationId xmlns="" xmlns:a16="http://schemas.microsoft.com/office/drawing/2014/main" id="{11D200D7-456B-4B72-A421-F4015552F31B}"/>
                  </a:ext>
                </a:extLst>
              </p:cNvPr>
              <p:cNvCxnSpPr>
                <a:stCxn id="85" idx="1"/>
                <a:endCxn id="61" idx="3"/>
              </p:cNvCxnSpPr>
              <p:nvPr/>
            </p:nvCxnSpPr>
            <p:spPr>
              <a:xfrm rot="10800000">
                <a:off x="11080895" y="-878770"/>
                <a:ext cx="690355" cy="33022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连接符: 肘形 352">
                <a:extLst>
                  <a:ext uri="{FF2B5EF4-FFF2-40B4-BE49-F238E27FC236}">
                    <a16:creationId xmlns="" xmlns:a16="http://schemas.microsoft.com/office/drawing/2014/main" id="{6FF7B1A6-8F2C-4D81-837E-27BF1C009E5D}"/>
                  </a:ext>
                </a:extLst>
              </p:cNvPr>
              <p:cNvCxnSpPr>
                <a:stCxn id="86" idx="1"/>
                <a:endCxn id="61" idx="3"/>
              </p:cNvCxnSpPr>
              <p:nvPr/>
            </p:nvCxnSpPr>
            <p:spPr>
              <a:xfrm rot="10800000">
                <a:off x="11080895" y="-878769"/>
                <a:ext cx="690355" cy="96599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连接符: 肘形 354">
                <a:extLst>
                  <a:ext uri="{FF2B5EF4-FFF2-40B4-BE49-F238E27FC236}">
                    <a16:creationId xmlns="" xmlns:a16="http://schemas.microsoft.com/office/drawing/2014/main" id="{B2F571E2-EF11-447C-9F52-BF1454A36561}"/>
                  </a:ext>
                </a:extLst>
              </p:cNvPr>
              <p:cNvCxnSpPr>
                <a:stCxn id="87" idx="1"/>
                <a:endCxn id="61" idx="3"/>
              </p:cNvCxnSpPr>
              <p:nvPr/>
            </p:nvCxnSpPr>
            <p:spPr>
              <a:xfrm rot="10800000">
                <a:off x="11080895" y="-878770"/>
                <a:ext cx="690355" cy="160176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连接符: 肘形 358">
                <a:extLst>
                  <a:ext uri="{FF2B5EF4-FFF2-40B4-BE49-F238E27FC236}">
                    <a16:creationId xmlns="" xmlns:a16="http://schemas.microsoft.com/office/drawing/2014/main" id="{28B2A544-7243-4552-9704-0985ECC21043}"/>
                  </a:ext>
                </a:extLst>
              </p:cNvPr>
              <p:cNvCxnSpPr>
                <a:stCxn id="88" idx="1"/>
                <a:endCxn id="62" idx="3"/>
              </p:cNvCxnSpPr>
              <p:nvPr/>
            </p:nvCxnSpPr>
            <p:spPr>
              <a:xfrm rot="10800000" flipV="1">
                <a:off x="11080893" y="1358518"/>
                <a:ext cx="690356" cy="5564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连接符: 肘形 360">
                <a:extLst>
                  <a:ext uri="{FF2B5EF4-FFF2-40B4-BE49-F238E27FC236}">
                    <a16:creationId xmlns="" xmlns:a16="http://schemas.microsoft.com/office/drawing/2014/main" id="{5F196249-62A0-4351-8EF6-D03D42C61BA5}"/>
                  </a:ext>
                </a:extLst>
              </p:cNvPr>
              <p:cNvCxnSpPr>
                <a:stCxn id="89" idx="1"/>
                <a:endCxn id="62" idx="3"/>
              </p:cNvCxnSpPr>
              <p:nvPr/>
            </p:nvCxnSpPr>
            <p:spPr>
              <a:xfrm rot="10800000">
                <a:off x="11080893" y="1915008"/>
                <a:ext cx="690356" cy="7629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连接符: 肘形 362">
                <a:extLst>
                  <a:ext uri="{FF2B5EF4-FFF2-40B4-BE49-F238E27FC236}">
                    <a16:creationId xmlns="" xmlns:a16="http://schemas.microsoft.com/office/drawing/2014/main" id="{33D95F8B-B0D7-479A-B856-52117395F1A3}"/>
                  </a:ext>
                </a:extLst>
              </p:cNvPr>
              <p:cNvCxnSpPr>
                <a:stCxn id="90" idx="1"/>
                <a:endCxn id="62" idx="3"/>
              </p:cNvCxnSpPr>
              <p:nvPr/>
            </p:nvCxnSpPr>
            <p:spPr>
              <a:xfrm rot="10800000">
                <a:off x="11080893" y="1915008"/>
                <a:ext cx="690356" cy="71282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连接符: 肘形 364">
                <a:extLst>
                  <a:ext uri="{FF2B5EF4-FFF2-40B4-BE49-F238E27FC236}">
                    <a16:creationId xmlns="" xmlns:a16="http://schemas.microsoft.com/office/drawing/2014/main" id="{7C1B8351-03E3-42B6-BAA9-4BE94710BAD5}"/>
                  </a:ext>
                </a:extLst>
              </p:cNvPr>
              <p:cNvCxnSpPr>
                <a:stCxn id="91" idx="1"/>
                <a:endCxn id="62" idx="3"/>
              </p:cNvCxnSpPr>
              <p:nvPr/>
            </p:nvCxnSpPr>
            <p:spPr>
              <a:xfrm rot="10800000">
                <a:off x="11080893" y="1915008"/>
                <a:ext cx="690356" cy="1349364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连接符: 肘形 366">
                <a:extLst>
                  <a:ext uri="{FF2B5EF4-FFF2-40B4-BE49-F238E27FC236}">
                    <a16:creationId xmlns="" xmlns:a16="http://schemas.microsoft.com/office/drawing/2014/main" id="{43EADD22-3602-4FCE-88B3-60CA85E86A91}"/>
                  </a:ext>
                </a:extLst>
              </p:cNvPr>
              <p:cNvCxnSpPr>
                <a:stCxn id="92" idx="1"/>
                <a:endCxn id="62" idx="3"/>
              </p:cNvCxnSpPr>
              <p:nvPr/>
            </p:nvCxnSpPr>
            <p:spPr>
              <a:xfrm rot="10800000">
                <a:off x="11080893" y="1915008"/>
                <a:ext cx="690356" cy="198571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连接符: 肘形 368">
                <a:extLst>
                  <a:ext uri="{FF2B5EF4-FFF2-40B4-BE49-F238E27FC236}">
                    <a16:creationId xmlns="" xmlns:a16="http://schemas.microsoft.com/office/drawing/2014/main" id="{74E0C030-C5EE-4A44-BD8F-88A41EBF221A}"/>
                  </a:ext>
                </a:extLst>
              </p:cNvPr>
              <p:cNvCxnSpPr>
                <a:stCxn id="93" idx="1"/>
                <a:endCxn id="56" idx="3"/>
              </p:cNvCxnSpPr>
              <p:nvPr/>
            </p:nvCxnSpPr>
            <p:spPr>
              <a:xfrm rot="10800000" flipV="1">
                <a:off x="11097581" y="4527412"/>
                <a:ext cx="673669" cy="48203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连接符: 肘形 370">
                <a:extLst>
                  <a:ext uri="{FF2B5EF4-FFF2-40B4-BE49-F238E27FC236}">
                    <a16:creationId xmlns="" xmlns:a16="http://schemas.microsoft.com/office/drawing/2014/main" id="{65937AAF-4581-4649-AB68-F32D25D718F2}"/>
                  </a:ext>
                </a:extLst>
              </p:cNvPr>
              <p:cNvCxnSpPr>
                <a:stCxn id="94" idx="1"/>
                <a:endCxn id="56" idx="3"/>
              </p:cNvCxnSpPr>
              <p:nvPr/>
            </p:nvCxnSpPr>
            <p:spPr>
              <a:xfrm rot="10800000">
                <a:off x="11097581" y="5009448"/>
                <a:ext cx="673669" cy="1421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连接符: 肘形 372">
                <a:extLst>
                  <a:ext uri="{FF2B5EF4-FFF2-40B4-BE49-F238E27FC236}">
                    <a16:creationId xmlns="" xmlns:a16="http://schemas.microsoft.com/office/drawing/2014/main" id="{1021670E-97B6-40F4-8494-2C3C9251C96A}"/>
                  </a:ext>
                </a:extLst>
              </p:cNvPr>
              <p:cNvCxnSpPr>
                <a:stCxn id="95" idx="1"/>
                <a:endCxn id="56" idx="3"/>
              </p:cNvCxnSpPr>
              <p:nvPr/>
            </p:nvCxnSpPr>
            <p:spPr>
              <a:xfrm rot="10800000">
                <a:off x="11097581" y="5009449"/>
                <a:ext cx="673669" cy="77789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>
                <a:stCxn id="58" idx="1"/>
              </p:cNvCxnSpPr>
              <p:nvPr/>
            </p:nvCxnSpPr>
            <p:spPr>
              <a:xfrm flipH="1">
                <a:off x="9295591" y="-4247494"/>
                <a:ext cx="345302" cy="2162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stCxn id="14" idx="3"/>
                <a:endCxn id="28" idx="1"/>
              </p:cNvCxnSpPr>
              <p:nvPr/>
            </p:nvCxnSpPr>
            <p:spPr>
              <a:xfrm flipV="1">
                <a:off x="4731703" y="3153626"/>
                <a:ext cx="792404" cy="53089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线箭头连接符 349"/>
              <p:cNvCxnSpPr>
                <a:stCxn id="78" idx="3"/>
                <a:endCxn id="47" idx="1"/>
              </p:cNvCxnSpPr>
              <p:nvPr/>
            </p:nvCxnSpPr>
            <p:spPr>
              <a:xfrm>
                <a:off x="476952" y="7655569"/>
                <a:ext cx="6636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线箭头连接符 417"/>
              <p:cNvCxnSpPr>
                <a:stCxn id="58" idx="1"/>
                <a:endCxn id="19" idx="3"/>
              </p:cNvCxnSpPr>
              <p:nvPr/>
            </p:nvCxnSpPr>
            <p:spPr>
              <a:xfrm flipH="1">
                <a:off x="8965932" y="-4247494"/>
                <a:ext cx="6749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线箭头连接符 445"/>
              <p:cNvCxnSpPr>
                <a:stCxn id="62" idx="1"/>
                <a:endCxn id="21" idx="3"/>
              </p:cNvCxnSpPr>
              <p:nvPr/>
            </p:nvCxnSpPr>
            <p:spPr>
              <a:xfrm flipH="1">
                <a:off x="8967224" y="1915008"/>
                <a:ext cx="673669" cy="82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>
                <a:stCxn id="34" idx="3"/>
                <a:endCxn id="11" idx="1"/>
              </p:cNvCxnSpPr>
              <p:nvPr/>
            </p:nvCxnSpPr>
            <p:spPr>
              <a:xfrm>
                <a:off x="2580618" y="-1521219"/>
                <a:ext cx="71108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直线箭头连接符 459"/>
              <p:cNvCxnSpPr/>
              <p:nvPr/>
            </p:nvCxnSpPr>
            <p:spPr>
              <a:xfrm flipV="1">
                <a:off x="2580618" y="-4247494"/>
                <a:ext cx="706126" cy="73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线箭头连接符 468"/>
              <p:cNvCxnSpPr>
                <a:stCxn id="32" idx="3"/>
                <a:endCxn id="12" idx="1"/>
              </p:cNvCxnSpPr>
              <p:nvPr/>
            </p:nvCxnSpPr>
            <p:spPr>
              <a:xfrm flipV="1">
                <a:off x="2580618" y="-296977"/>
                <a:ext cx="711085" cy="29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肘形连接符 497"/>
              <p:cNvCxnSpPr>
                <a:stCxn id="47" idx="3"/>
                <a:endCxn id="16" idx="1"/>
              </p:cNvCxnSpPr>
              <p:nvPr/>
            </p:nvCxnSpPr>
            <p:spPr>
              <a:xfrm>
                <a:off x="2580618" y="7655569"/>
                <a:ext cx="711085" cy="230477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肘形连接符 499"/>
              <p:cNvCxnSpPr>
                <a:stCxn id="48" idx="3"/>
                <a:endCxn id="16" idx="1"/>
              </p:cNvCxnSpPr>
              <p:nvPr/>
            </p:nvCxnSpPr>
            <p:spPr>
              <a:xfrm>
                <a:off x="2580618" y="8231920"/>
                <a:ext cx="711085" cy="172842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肘形连接符 501"/>
              <p:cNvCxnSpPr>
                <a:stCxn id="49" idx="3"/>
                <a:endCxn id="16" idx="1"/>
              </p:cNvCxnSpPr>
              <p:nvPr/>
            </p:nvCxnSpPr>
            <p:spPr>
              <a:xfrm>
                <a:off x="2580618" y="8808271"/>
                <a:ext cx="711085" cy="115207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肘形连接符 503"/>
              <p:cNvCxnSpPr>
                <a:stCxn id="50" idx="3"/>
                <a:endCxn id="16" idx="1"/>
              </p:cNvCxnSpPr>
              <p:nvPr/>
            </p:nvCxnSpPr>
            <p:spPr>
              <a:xfrm>
                <a:off x="2580618" y="9384622"/>
                <a:ext cx="711085" cy="57572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肘形连接符 505"/>
              <p:cNvCxnSpPr>
                <a:stCxn id="51" idx="3"/>
                <a:endCxn id="16" idx="1"/>
              </p:cNvCxnSpPr>
              <p:nvPr/>
            </p:nvCxnSpPr>
            <p:spPr>
              <a:xfrm flipV="1">
                <a:off x="2580618" y="9960347"/>
                <a:ext cx="711085" cy="6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肘形连接符 507"/>
              <p:cNvCxnSpPr>
                <a:stCxn id="52" idx="3"/>
                <a:endCxn id="16" idx="1"/>
              </p:cNvCxnSpPr>
              <p:nvPr/>
            </p:nvCxnSpPr>
            <p:spPr>
              <a:xfrm flipV="1">
                <a:off x="2580618" y="9960347"/>
                <a:ext cx="711085" cy="57697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肘形连接符 509"/>
              <p:cNvCxnSpPr>
                <a:stCxn id="53" idx="3"/>
                <a:endCxn id="16" idx="1"/>
              </p:cNvCxnSpPr>
              <p:nvPr/>
            </p:nvCxnSpPr>
            <p:spPr>
              <a:xfrm flipV="1">
                <a:off x="2580618" y="9960347"/>
                <a:ext cx="711085" cy="115332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肘形连接符 511"/>
              <p:cNvCxnSpPr>
                <a:stCxn id="54" idx="3"/>
                <a:endCxn id="16" idx="1"/>
              </p:cNvCxnSpPr>
              <p:nvPr/>
            </p:nvCxnSpPr>
            <p:spPr>
              <a:xfrm flipV="1">
                <a:off x="2580618" y="9960347"/>
                <a:ext cx="711085" cy="1729679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肘形连接符 513"/>
              <p:cNvCxnSpPr>
                <a:stCxn id="55" idx="3"/>
                <a:endCxn id="16" idx="1"/>
              </p:cNvCxnSpPr>
              <p:nvPr/>
            </p:nvCxnSpPr>
            <p:spPr>
              <a:xfrm flipV="1">
                <a:off x="2580618" y="9960347"/>
                <a:ext cx="711085" cy="230603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线箭头连接符 525"/>
              <p:cNvCxnSpPr>
                <a:stCxn id="57" idx="3"/>
                <a:endCxn id="17" idx="1"/>
              </p:cNvCxnSpPr>
              <p:nvPr/>
            </p:nvCxnSpPr>
            <p:spPr>
              <a:xfrm>
                <a:off x="2580618" y="12842724"/>
                <a:ext cx="71108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肘形连接符 574"/>
              <p:cNvCxnSpPr>
                <a:stCxn id="67" idx="3"/>
                <a:endCxn id="32" idx="1"/>
              </p:cNvCxnSpPr>
              <p:nvPr/>
            </p:nvCxnSpPr>
            <p:spPr>
              <a:xfrm flipV="1">
                <a:off x="476952" y="-294009"/>
                <a:ext cx="663666" cy="19984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肘形连接符 576"/>
              <p:cNvCxnSpPr>
                <a:stCxn id="69" idx="3"/>
                <a:endCxn id="40" idx="1"/>
              </p:cNvCxnSpPr>
              <p:nvPr/>
            </p:nvCxnSpPr>
            <p:spPr>
              <a:xfrm flipV="1">
                <a:off x="476952" y="2160411"/>
                <a:ext cx="663666" cy="45050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线箭头连接符 595"/>
              <p:cNvCxnSpPr>
                <a:stCxn id="84" idx="3"/>
                <a:endCxn id="35" idx="1"/>
              </p:cNvCxnSpPr>
              <p:nvPr/>
            </p:nvCxnSpPr>
            <p:spPr>
              <a:xfrm flipV="1">
                <a:off x="476952" y="-4240154"/>
                <a:ext cx="663666" cy="27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4" name="肘形连接符 453"/>
            <p:cNvCxnSpPr>
              <a:stCxn id="35" idx="3"/>
              <a:endCxn id="9" idx="1"/>
            </p:cNvCxnSpPr>
            <p:nvPr/>
          </p:nvCxnSpPr>
          <p:spPr>
            <a:xfrm>
              <a:off x="2580618" y="-4240154"/>
              <a:ext cx="706126" cy="77807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肘形连接符 457"/>
            <p:cNvCxnSpPr/>
            <p:nvPr/>
          </p:nvCxnSpPr>
          <p:spPr>
            <a:xfrm flipV="1">
              <a:off x="2588984" y="-3462075"/>
              <a:ext cx="692252" cy="451438"/>
            </a:xfrm>
            <a:prstGeom prst="bentConnector3">
              <a:avLst>
                <a:gd name="adj1" fmla="val 498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肘形连接符 462"/>
            <p:cNvCxnSpPr>
              <a:stCxn id="29" idx="3"/>
              <a:endCxn id="10" idx="1"/>
            </p:cNvCxnSpPr>
            <p:nvPr/>
          </p:nvCxnSpPr>
          <p:spPr>
            <a:xfrm>
              <a:off x="2594492" y="-3010637"/>
              <a:ext cx="697211" cy="319358"/>
            </a:xfrm>
            <a:prstGeom prst="bentConnector3">
              <a:avLst>
                <a:gd name="adj1" fmla="val 4870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74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10597</TotalTime>
  <Words>465</Words>
  <Application>Microsoft Macintosh PowerPoint</Application>
  <PresentationFormat>宽屏</PresentationFormat>
  <Paragraphs>179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 Yoshikage</dc:creator>
  <cp:lastModifiedBy>tangpeng</cp:lastModifiedBy>
  <cp:revision>45</cp:revision>
  <cp:lastPrinted>2023-01-07T10:02:49Z</cp:lastPrinted>
  <dcterms:created xsi:type="dcterms:W3CDTF">2022-03-08T06:07:26Z</dcterms:created>
  <dcterms:modified xsi:type="dcterms:W3CDTF">2023-01-07T12:11:50Z</dcterms:modified>
</cp:coreProperties>
</file>