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5" r:id="rId8"/>
    <p:sldId id="276" r:id="rId9"/>
    <p:sldId id="278" r:id="rId10"/>
    <p:sldId id="277" r:id="rId11"/>
    <p:sldId id="279" r:id="rId12"/>
    <p:sldId id="280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67E91-2B67-4695-AF19-88E2A820FB5A}" v="13" dt="2023-01-16T20:36:1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718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16-Jan-23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868362"/>
            <a:ext cx="7096933" cy="2387600"/>
          </a:xfrm>
        </p:spPr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svjetske</a:t>
            </a:r>
            <a:r>
              <a:rPr lang="en-US" dirty="0"/>
              <a:t> </a:t>
            </a:r>
            <a:r>
              <a:rPr lang="en-US" dirty="0" err="1"/>
              <a:t>populacije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44876"/>
            <a:ext cx="9055213" cy="806675"/>
          </a:xfrm>
        </p:spPr>
        <p:txBody>
          <a:bodyPr/>
          <a:lstStyle/>
          <a:p>
            <a:r>
              <a:rPr lang="en-US" dirty="0" err="1"/>
              <a:t>Treća</a:t>
            </a:r>
            <a:r>
              <a:rPr lang="en-US" dirty="0"/>
              <a:t> </a:t>
            </a:r>
            <a:r>
              <a:rPr lang="en-US" dirty="0" err="1"/>
              <a:t>laboratorijska</a:t>
            </a:r>
            <a:r>
              <a:rPr lang="en-US" dirty="0"/>
              <a:t> </a:t>
            </a:r>
            <a:r>
              <a:rPr lang="en-US" dirty="0" err="1"/>
              <a:t>vježba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“</a:t>
            </a: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”</a:t>
            </a:r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0AD41A-67A5-76CD-306E-89BBD1E62341}"/>
              </a:ext>
            </a:extLst>
          </p:cNvPr>
          <p:cNvSpPr txBox="1">
            <a:spLocks/>
          </p:cNvSpPr>
          <p:nvPr/>
        </p:nvSpPr>
        <p:spPr>
          <a:xfrm>
            <a:off x="2320018" y="5036343"/>
            <a:ext cx="9500507" cy="182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Klara </a:t>
            </a:r>
            <a:r>
              <a:rPr lang="en-US" sz="2800" dirty="0" err="1"/>
              <a:t>Krmpotić</a:t>
            </a:r>
            <a:r>
              <a:rPr lang="en-US" sz="2800" dirty="0"/>
              <a:t> (0036519753)</a:t>
            </a:r>
          </a:p>
          <a:p>
            <a:r>
              <a:rPr lang="hr-HR" sz="2800" dirty="0"/>
              <a:t>Tin Popović </a:t>
            </a:r>
            <a:r>
              <a:rPr lang="en-US" sz="2800" dirty="0"/>
              <a:t>(</a:t>
            </a:r>
            <a:r>
              <a:rPr lang="hr-HR" sz="2800" dirty="0"/>
              <a:t>0036526279</a:t>
            </a:r>
            <a:r>
              <a:rPr lang="en-US" sz="2800" dirty="0"/>
              <a:t>)</a:t>
            </a:r>
          </a:p>
          <a:p>
            <a:r>
              <a:rPr lang="en-US" sz="2800" dirty="0"/>
              <a:t>Karlo Sudec (0036500910)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707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zadnje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godine</a:t>
            </a:r>
            <a:r>
              <a:rPr lang="en-US" dirty="0"/>
              <a:t> od 50 </a:t>
            </a:r>
            <a:r>
              <a:rPr lang="en-US" dirty="0" err="1"/>
              <a:t>država</a:t>
            </a:r>
            <a:r>
              <a:rPr lang="en-US" dirty="0"/>
              <a:t> s </a:t>
            </a:r>
            <a:r>
              <a:rPr lang="en-US" dirty="0" err="1"/>
              <a:t>najvećom</a:t>
            </a:r>
            <a:r>
              <a:rPr lang="en-US" dirty="0"/>
              <a:t> </a:t>
            </a:r>
            <a:r>
              <a:rPr lang="en-US" dirty="0" err="1"/>
              <a:t>populacijom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Rusija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značajniji</a:t>
            </a:r>
            <a:r>
              <a:rPr lang="en-US" dirty="0"/>
              <a:t> pad </a:t>
            </a:r>
            <a:r>
              <a:rPr lang="en-US" dirty="0" err="1"/>
              <a:t>populacije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2EF48-DEDF-1542-F5FB-8A0A0039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3" y="2123466"/>
            <a:ext cx="8786813" cy="4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278857"/>
            <a:ext cx="9779183" cy="4077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Prikupljen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https://worldpopulationreview.com/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Izvori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World Population Prospects (2022 Revision)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UN-</a:t>
            </a:r>
            <a:r>
              <a:rPr lang="en-GB" dirty="0" err="1">
                <a:solidFill>
                  <a:schemeClr val="bg1"/>
                </a:solidFill>
              </a:rPr>
              <a:t>ove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projekcije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pretpostvavke</a:t>
            </a:r>
            <a:r>
              <a:rPr lang="en-GB" dirty="0">
                <a:solidFill>
                  <a:schemeClr val="bg1"/>
                </a:solidFill>
              </a:rPr>
              <a:t> o </a:t>
            </a:r>
            <a:r>
              <a:rPr lang="en-GB" dirty="0" err="1">
                <a:solidFill>
                  <a:schemeClr val="bg1"/>
                </a:solidFill>
              </a:rPr>
              <a:t>populaciji</a:t>
            </a:r>
            <a:r>
              <a:rPr lang="en-GB" dirty="0">
                <a:solidFill>
                  <a:schemeClr val="bg1"/>
                </a:solidFill>
              </a:rPr>
              <a:t> u </a:t>
            </a:r>
            <a:r>
              <a:rPr lang="en-GB" dirty="0" err="1">
                <a:solidFill>
                  <a:schemeClr val="bg1"/>
                </a:solidFill>
              </a:rPr>
              <a:t>svijetu</a:t>
            </a:r>
            <a:endParaRPr lang="en-GB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Izvor</a:t>
            </a:r>
            <a:r>
              <a:rPr lang="en-GB" dirty="0">
                <a:solidFill>
                  <a:schemeClr val="bg1"/>
                </a:solidFill>
              </a:rPr>
              <a:t>: https://population.un.org/wpp/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Historical Estimates of World Population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“The US Census Bureau's mission is to serve as the nation's leading provider of quality data about its people and economy.”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Izvor</a:t>
            </a:r>
            <a:r>
              <a:rPr lang="en-GB" dirty="0">
                <a:solidFill>
                  <a:schemeClr val="bg1"/>
                </a:solidFill>
              </a:rPr>
              <a:t>: https://www.census.gov/data/tables/time-series/demo/international-programs/historical-est-worldpop.html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Provedba</a:t>
            </a:r>
            <a:r>
              <a:rPr lang="en-US" dirty="0"/>
              <a:t> </a:t>
            </a:r>
            <a:r>
              <a:rPr lang="en-US" dirty="0" err="1"/>
              <a:t>analize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bilježnica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vizualizacije</a:t>
            </a:r>
            <a:r>
              <a:rPr lang="en-US" dirty="0"/>
              <a:t> s </a:t>
            </a:r>
            <a:r>
              <a:rPr lang="en-US" dirty="0" err="1"/>
              <a:t>raznolikim</a:t>
            </a:r>
            <a:r>
              <a:rPr lang="en-US" dirty="0"/>
              <a:t> </a:t>
            </a:r>
            <a:r>
              <a:rPr lang="en-US" dirty="0" err="1"/>
              <a:t>parametrima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Dominacija</a:t>
            </a:r>
            <a:r>
              <a:rPr lang="en-US" dirty="0"/>
              <a:t> </a:t>
            </a:r>
            <a:r>
              <a:rPr lang="en-US" dirty="0" err="1"/>
              <a:t>Azije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Afrike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Udjelima</a:t>
            </a:r>
            <a:r>
              <a:rPr lang="en-US" dirty="0"/>
              <a:t> u </a:t>
            </a:r>
            <a:r>
              <a:rPr lang="en-US" dirty="0" err="1"/>
              <a:t>svjetskoj</a:t>
            </a:r>
            <a:r>
              <a:rPr lang="en-US" dirty="0"/>
              <a:t> </a:t>
            </a:r>
            <a:r>
              <a:rPr lang="en-US" dirty="0" err="1"/>
              <a:t>populaciji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Povijesnim</a:t>
            </a:r>
            <a:r>
              <a:rPr lang="en-US" dirty="0"/>
              <a:t> </a:t>
            </a:r>
            <a:r>
              <a:rPr lang="en-US" dirty="0" err="1"/>
              <a:t>rastom</a:t>
            </a:r>
            <a:r>
              <a:rPr lang="en-US" dirty="0"/>
              <a:t> </a:t>
            </a:r>
            <a:r>
              <a:rPr lang="en-US" dirty="0" err="1"/>
              <a:t>populacije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59F5E5-B86A-1179-A067-D5BE560D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44" y="1012086"/>
            <a:ext cx="4465364" cy="33061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E517FF-1F36-18D3-0D9B-5E910DAD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0" y="2446268"/>
            <a:ext cx="5444753" cy="39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Azija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Kina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Indija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veću</a:t>
            </a:r>
            <a:r>
              <a:rPr lang="en-US" dirty="0"/>
              <a:t> </a:t>
            </a:r>
            <a:r>
              <a:rPr lang="en-US" dirty="0" err="1"/>
              <a:t>populaciju</a:t>
            </a:r>
            <a:r>
              <a:rPr lang="en-US" dirty="0"/>
              <a:t> od </a:t>
            </a:r>
            <a:r>
              <a:rPr lang="en-US" dirty="0" err="1"/>
              <a:t>zbroja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država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99FE3-BFFE-6A7F-051E-17101BD3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52" y="2164766"/>
            <a:ext cx="5798280" cy="41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Afrika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Nigerija</a:t>
            </a:r>
            <a:r>
              <a:rPr lang="en-US" dirty="0"/>
              <a:t> </a:t>
            </a:r>
            <a:r>
              <a:rPr lang="en-US" dirty="0" err="1"/>
              <a:t>dominira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toliko</a:t>
            </a:r>
            <a:r>
              <a:rPr lang="en-US" dirty="0"/>
              <a:t> </a:t>
            </a:r>
            <a:r>
              <a:rPr lang="en-US" dirty="0" err="1"/>
              <a:t>drastično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Europa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Rusija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Azije</a:t>
            </a:r>
            <a:r>
              <a:rPr lang="en-US" dirty="0"/>
              <a:t> -&gt; </a:t>
            </a:r>
            <a:r>
              <a:rPr lang="en-US" dirty="0" err="1"/>
              <a:t>diskutabilno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FB2AB-0FC3-BDC4-0309-500848FC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943" y="244617"/>
            <a:ext cx="5283929" cy="381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A17D7-718A-1010-E7EA-5E449EC9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80" y="4480659"/>
            <a:ext cx="2117785" cy="2339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88EAF1-4E74-E280-8C46-2E5957011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53" y="4465897"/>
            <a:ext cx="756933" cy="22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0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Sjeverna</a:t>
            </a:r>
            <a:r>
              <a:rPr lang="en-US" dirty="0"/>
              <a:t> Amerika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SAD </a:t>
            </a:r>
            <a:r>
              <a:rPr lang="en-US" dirty="0" err="1"/>
              <a:t>dominira</a:t>
            </a:r>
            <a:r>
              <a:rPr lang="en-US" dirty="0"/>
              <a:t> – </a:t>
            </a:r>
            <a:r>
              <a:rPr lang="en-US" dirty="0" err="1"/>
              <a:t>veća</a:t>
            </a:r>
            <a:r>
              <a:rPr lang="en-US" dirty="0"/>
              <a:t> </a:t>
            </a:r>
            <a:r>
              <a:rPr lang="en-US" dirty="0" err="1"/>
              <a:t>populacija</a:t>
            </a:r>
            <a:r>
              <a:rPr lang="en-US" dirty="0"/>
              <a:t> od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ostalih</a:t>
            </a:r>
            <a:r>
              <a:rPr lang="en-US" dirty="0"/>
              <a:t> u </a:t>
            </a:r>
            <a:r>
              <a:rPr lang="en-US" dirty="0" err="1"/>
              <a:t>zbroju</a:t>
            </a:r>
            <a:r>
              <a:rPr lang="en-US" dirty="0"/>
              <a:t> (338.3M &gt; 258.9M)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Južna</a:t>
            </a:r>
            <a:r>
              <a:rPr lang="en-US" dirty="0"/>
              <a:t> Amerika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Brazil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Oceanija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Australija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5C704-C747-2E48-D9AA-5EDEFF3C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12" y="2200934"/>
            <a:ext cx="5157380" cy="4075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C581D-7658-7769-05F9-6C1DBC12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47" y="3637074"/>
            <a:ext cx="2886465" cy="27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Stupanj</a:t>
            </a:r>
            <a:r>
              <a:rPr lang="en-US" dirty="0"/>
              <a:t> </a:t>
            </a:r>
            <a:r>
              <a:rPr lang="en-US" dirty="0" err="1"/>
              <a:t>rasta</a:t>
            </a:r>
            <a:r>
              <a:rPr lang="en-US" dirty="0"/>
              <a:t> </a:t>
            </a:r>
            <a:r>
              <a:rPr lang="en-US" dirty="0" err="1"/>
              <a:t>populacije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Najveći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slabije</a:t>
            </a:r>
            <a:r>
              <a:rPr lang="en-US" dirty="0"/>
              <a:t> </a:t>
            </a:r>
            <a:r>
              <a:rPr lang="en-US" dirty="0" err="1"/>
              <a:t>razvijene</a:t>
            </a:r>
            <a:r>
              <a:rPr lang="en-US" dirty="0"/>
              <a:t> </a:t>
            </a:r>
            <a:r>
              <a:rPr lang="en-US" dirty="0" err="1"/>
              <a:t>zemlje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Najmanji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zemlje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(bile) u </a:t>
            </a:r>
            <a:r>
              <a:rPr lang="en-US" dirty="0" err="1"/>
              <a:t>ratnim</a:t>
            </a:r>
            <a:r>
              <a:rPr lang="en-US" dirty="0"/>
              <a:t> </a:t>
            </a:r>
            <a:r>
              <a:rPr lang="en-US" dirty="0" err="1"/>
              <a:t>sukobima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6C39-DEA3-AE79-7654-955D664C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175" y="528637"/>
            <a:ext cx="5078936" cy="3614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87967-DF8C-D020-D4FF-4D5D4305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014620"/>
            <a:ext cx="4605338" cy="38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34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Zaključci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71613"/>
            <a:ext cx="1021964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Gustoća</a:t>
            </a:r>
            <a:r>
              <a:rPr lang="en-US" dirty="0"/>
              <a:t> </a:t>
            </a:r>
            <a:r>
              <a:rPr lang="en-US" dirty="0" err="1"/>
              <a:t>naseljenosti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Najveća</a:t>
            </a:r>
            <a:r>
              <a:rPr lang="en-US" dirty="0"/>
              <a:t> – </a:t>
            </a:r>
            <a:r>
              <a:rPr lang="en-US" dirty="0" err="1"/>
              <a:t>države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površina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Najmanja</a:t>
            </a:r>
            <a:r>
              <a:rPr lang="en-US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države</a:t>
            </a:r>
            <a:r>
              <a:rPr lang="en-US" dirty="0"/>
              <a:t> s </a:t>
            </a:r>
            <a:r>
              <a:rPr lang="en-US" dirty="0" err="1"/>
              <a:t>velikim</a:t>
            </a:r>
            <a:r>
              <a:rPr lang="en-US" dirty="0"/>
              <a:t> </a:t>
            </a:r>
            <a:r>
              <a:rPr lang="en-US" dirty="0" err="1"/>
              <a:t>pustinjama</a:t>
            </a:r>
            <a:r>
              <a:rPr lang="en-US" dirty="0"/>
              <a:t>, </a:t>
            </a:r>
            <a:r>
              <a:rPr lang="en-US" dirty="0" err="1"/>
              <a:t>ledenjacima</a:t>
            </a:r>
            <a:r>
              <a:rPr lang="en-US" dirty="0"/>
              <a:t>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16-Jan-23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8A26A-C5AF-D78C-0370-CA9D98B9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81" y="381001"/>
            <a:ext cx="5194912" cy="3913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CD887C-0ED3-BC84-1724-441836B7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96" y="2742406"/>
            <a:ext cx="5225841" cy="4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097320-6bba-49ec-a060-a2cd4188ce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45E83D8115245A8D1ADF80A3890BA" ma:contentTypeVersion="8" ma:contentTypeDescription="Stvaranje novog dokumenta." ma:contentTypeScope="" ma:versionID="8407f486003dc9027a60cab8ea8aa140">
  <xsd:schema xmlns:xsd="http://www.w3.org/2001/XMLSchema" xmlns:xs="http://www.w3.org/2001/XMLSchema" xmlns:p="http://schemas.microsoft.com/office/2006/metadata/properties" xmlns:ns3="7c097320-6bba-49ec-a060-a2cd4188ceea" targetNamespace="http://schemas.microsoft.com/office/2006/metadata/properties" ma:root="true" ma:fieldsID="dba599e202457072d588e514f3641488" ns3:_="">
    <xsd:import namespace="7c097320-6bba-49ec-a060-a2cd4188ce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97320-6bba-49ec-a060-a2cd4188ce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c097320-6bba-49ec-a060-a2cd4188cee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5F113-A637-48ED-86CD-D6D6184573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097320-6bba-49ec-a060-a2cd4188ce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{59A1C15C-C6F8-4534-82D8-7618CE268BED}tf45331398_win32</Template>
  <TotalTime>108</TotalTime>
  <Words>278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Pregled svjetske populacije</vt:lpstr>
      <vt:lpstr>O skupu podataka</vt:lpstr>
      <vt:lpstr>Provedba analize</vt:lpstr>
      <vt:lpstr>Zaključci analize</vt:lpstr>
      <vt:lpstr>Zaključci analize</vt:lpstr>
      <vt:lpstr>Zaključci analize</vt:lpstr>
      <vt:lpstr>Zaključci analize</vt:lpstr>
      <vt:lpstr>Zaključci analize</vt:lpstr>
      <vt:lpstr>Zaključci analize</vt:lpstr>
      <vt:lpstr>Zaključci analize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Pregled svjetske populacije</dc:title>
  <dc:creator>Karlo Sudec</dc:creator>
  <cp:lastModifiedBy>Karlo Sudec</cp:lastModifiedBy>
  <cp:revision>2</cp:revision>
  <dcterms:created xsi:type="dcterms:W3CDTF">2023-01-16T19:17:05Z</dcterms:created>
  <dcterms:modified xsi:type="dcterms:W3CDTF">2023-01-16T21:28:47Z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0x0101008B745E83D8115245A8D1ADF80A3890BA</vt:lpwstr>
  </property>
</Properties>
</file>