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4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3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5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4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94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32B350-A6F0-08ED-C375-72496BB7C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5402451" cy="246077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舉球員模擬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3DF713-D951-33D5-4412-9BA97EC24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4412201" cy="230663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113340204 </a:t>
            </a:r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陳睿宇</a:t>
            </a:r>
          </a:p>
        </p:txBody>
      </p:sp>
      <p:pic>
        <p:nvPicPr>
          <p:cNvPr id="5" name="圖片 4" descr="一張含有 圖解 的圖片&#10;&#10;AI 產生的內容可能不正確。">
            <a:extLst>
              <a:ext uri="{FF2B5EF4-FFF2-40B4-BE49-F238E27FC236}">
                <a16:creationId xmlns:a16="http://schemas.microsoft.com/office/drawing/2014/main" id="{70F79DCE-800A-9A1E-BC74-E601831F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505" y="1621546"/>
            <a:ext cx="4425271" cy="36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9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A7E30-A32A-8D5E-A42C-968694FF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架構與功能簡介</a:t>
            </a:r>
          </a:p>
        </p:txBody>
      </p:sp>
      <p:pic>
        <p:nvPicPr>
          <p:cNvPr id="5" name="內容版面配置區 4" descr="一張含有 文字, 螢幕擷取畫面, 軟體, 陳列 的圖片&#10;&#10;AI 產生的內容可能不正確。">
            <a:extLst>
              <a:ext uri="{FF2B5EF4-FFF2-40B4-BE49-F238E27FC236}">
                <a16:creationId xmlns:a16="http://schemas.microsoft.com/office/drawing/2014/main" id="{F719A560-17C1-731D-3DF8-A271D888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3" t="30787" r="28085" b="52141"/>
          <a:stretch/>
        </p:blipFill>
        <p:spPr>
          <a:xfrm>
            <a:off x="691079" y="2575688"/>
            <a:ext cx="4841620" cy="853312"/>
          </a:xfrm>
        </p:spPr>
      </p:pic>
      <p:pic>
        <p:nvPicPr>
          <p:cNvPr id="7" name="圖片 6" descr="一張含有 文字, 螢幕擷取畫面, 軟體, 陳列 的圖片&#10;&#10;AI 產生的內容可能不正確。">
            <a:extLst>
              <a:ext uri="{FF2B5EF4-FFF2-40B4-BE49-F238E27FC236}">
                <a16:creationId xmlns:a16="http://schemas.microsoft.com/office/drawing/2014/main" id="{75E60D07-DC7F-9316-5DEF-497A87D2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34778" r="50000" b="33165"/>
          <a:stretch/>
        </p:blipFill>
        <p:spPr>
          <a:xfrm>
            <a:off x="691079" y="4313017"/>
            <a:ext cx="3421597" cy="1796970"/>
          </a:xfrm>
          <a:prstGeom prst="rect">
            <a:avLst/>
          </a:prstGeom>
        </p:spPr>
      </p:pic>
      <p:pic>
        <p:nvPicPr>
          <p:cNvPr id="9" name="圖片 8" descr="一張含有 文字, 螢幕擷取畫面, 軟體, 陳列 的圖片&#10;&#10;AI 產生的內容可能不正確。">
            <a:extLst>
              <a:ext uri="{FF2B5EF4-FFF2-40B4-BE49-F238E27FC236}">
                <a16:creationId xmlns:a16="http://schemas.microsoft.com/office/drawing/2014/main" id="{C2E98289-11F1-0E28-12F0-8886382E0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7" t="37637" r="48163" b="36371"/>
          <a:stretch/>
        </p:blipFill>
        <p:spPr>
          <a:xfrm>
            <a:off x="6385368" y="2575688"/>
            <a:ext cx="3244770" cy="1314986"/>
          </a:xfrm>
          <a:prstGeom prst="rect">
            <a:avLst/>
          </a:prstGeom>
        </p:spPr>
      </p:pic>
      <p:pic>
        <p:nvPicPr>
          <p:cNvPr id="11" name="圖片 10" descr="一張含有 文字, 螢幕擷取畫面, 軟體, 陳列 的圖片&#10;&#10;AI 產生的內容可能不正確。">
            <a:extLst>
              <a:ext uri="{FF2B5EF4-FFF2-40B4-BE49-F238E27FC236}">
                <a16:creationId xmlns:a16="http://schemas.microsoft.com/office/drawing/2014/main" id="{14ED0145-C63F-4BE1-7168-7AA9574E1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8" t="28017" r="29323" b="31619"/>
          <a:stretch/>
        </p:blipFill>
        <p:spPr>
          <a:xfrm>
            <a:off x="6385368" y="4313017"/>
            <a:ext cx="4267781" cy="179697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01B2F0-4A64-9F0D-4C69-7786771451A3}"/>
              </a:ext>
            </a:extLst>
          </p:cNvPr>
          <p:cNvSpPr txBox="1"/>
          <p:nvPr/>
        </p:nvSpPr>
        <p:spPr>
          <a:xfrm>
            <a:off x="691079" y="3943685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根據輸入取得參數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5F9CF3-6735-8184-6F1F-1456A7A8E84E}"/>
              </a:ext>
            </a:extLst>
          </p:cNvPr>
          <p:cNvSpPr txBox="1"/>
          <p:nvPr/>
        </p:nvSpPr>
        <p:spPr>
          <a:xfrm>
            <a:off x="6379561" y="3965703"/>
            <a:ext cx="283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載入圖片與設定圖片位置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78FA92D-65EC-B867-B2B7-D80B06F2D09A}"/>
              </a:ext>
            </a:extLst>
          </p:cNvPr>
          <p:cNvSpPr txBox="1"/>
          <p:nvPr/>
        </p:nvSpPr>
        <p:spPr>
          <a:xfrm>
            <a:off x="6379561" y="2243443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拋物線計算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318B7C-9825-AC6F-FC26-226E2865C9BA}"/>
              </a:ext>
            </a:extLst>
          </p:cNvPr>
          <p:cNvSpPr txBox="1"/>
          <p:nvPr/>
        </p:nvSpPr>
        <p:spPr>
          <a:xfrm>
            <a:off x="691079" y="2202494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常數</a:t>
            </a:r>
          </a:p>
        </p:txBody>
      </p:sp>
    </p:spTree>
    <p:extLst>
      <p:ext uri="{BB962C8B-B14F-4D97-AF65-F5344CB8AC3E}">
        <p14:creationId xmlns:p14="http://schemas.microsoft.com/office/powerpoint/2010/main" val="257765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60267-90EC-2422-BA21-5C135A38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程式碼說明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738F1-5D45-7531-6C0E-E238921C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根據使用者的輸入，獲得對應的物理參數後計算出拋物線位置，最後形成動畫</a:t>
            </a:r>
          </a:p>
        </p:txBody>
      </p:sp>
    </p:spTree>
    <p:extLst>
      <p:ext uri="{BB962C8B-B14F-4D97-AF65-F5344CB8AC3E}">
        <p14:creationId xmlns:p14="http://schemas.microsoft.com/office/powerpoint/2010/main" val="1484583123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 Unicode MS</vt:lpstr>
      <vt:lpstr>Arial</vt:lpstr>
      <vt:lpstr>Grandview</vt:lpstr>
      <vt:lpstr>Wingdings</vt:lpstr>
      <vt:lpstr>CosineVTI</vt:lpstr>
      <vt:lpstr>舉球員模擬</vt:lpstr>
      <vt:lpstr>架構與功能簡介</vt:lpstr>
      <vt:lpstr>程式碼說明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睿宇 陳</dc:creator>
  <cp:lastModifiedBy>睿宇 陳</cp:lastModifiedBy>
  <cp:revision>1</cp:revision>
  <dcterms:created xsi:type="dcterms:W3CDTF">2025-05-18T14:50:40Z</dcterms:created>
  <dcterms:modified xsi:type="dcterms:W3CDTF">2025-05-18T15:13:37Z</dcterms:modified>
</cp:coreProperties>
</file>