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70" r:id="rId7"/>
    <p:sldId id="257" r:id="rId8"/>
    <p:sldId id="272" r:id="rId9"/>
    <p:sldId id="273" r:id="rId10"/>
    <p:sldId id="274" r:id="rId11"/>
    <p:sldId id="275" r:id="rId12"/>
    <p:sldId id="260" r:id="rId13"/>
    <p:sldId id="267" r:id="rId14"/>
    <p:sldId id="277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4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3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68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58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833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95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578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754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37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6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21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436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Assign2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DUE: 2014/10/20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92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79" y="1713163"/>
            <a:ext cx="4953000" cy="3124200"/>
          </a:xfrm>
          <a:prstGeom prst="rect">
            <a:avLst/>
          </a:prstGeom>
        </p:spPr>
      </p:pic>
      <p:sp>
        <p:nvSpPr>
          <p:cNvPr id="3" name="框架 2"/>
          <p:cNvSpPr/>
          <p:nvPr/>
        </p:nvSpPr>
        <p:spPr>
          <a:xfrm>
            <a:off x="2783478" y="3088105"/>
            <a:ext cx="3726944" cy="614947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框架 3"/>
          <p:cNvSpPr/>
          <p:nvPr/>
        </p:nvSpPr>
        <p:spPr>
          <a:xfrm>
            <a:off x="2783478" y="4350084"/>
            <a:ext cx="3940838" cy="614947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框架 4"/>
          <p:cNvSpPr/>
          <p:nvPr/>
        </p:nvSpPr>
        <p:spPr>
          <a:xfrm>
            <a:off x="2783478" y="3703052"/>
            <a:ext cx="3940838" cy="614947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FROG:TIPS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81159" y="5440948"/>
            <a:ext cx="3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movements</a:t>
            </a:r>
            <a:br>
              <a:rPr kumimoji="1" lang="en-US" altLang="zh-TW" dirty="0" smtClean="0"/>
            </a:br>
            <a:r>
              <a:rPr kumimoji="1" lang="en-US" altLang="zh-TW" dirty="0"/>
              <a:t>N</a:t>
            </a:r>
            <a:r>
              <a:rPr kumimoji="1" lang="en-US" altLang="zh-TW" dirty="0" smtClean="0"/>
              <a:t>otice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direction!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82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22" y="2475498"/>
            <a:ext cx="3987800" cy="13589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FROG:TIPS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95053" y="4465053"/>
            <a:ext cx="258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5244783"/>
            <a:ext cx="558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if hit, you should do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r>
              <a:rPr lang="en-US" altLang="zh-TW" dirty="0" smtClean="0">
                <a:latin typeface="Courier New"/>
                <a:cs typeface="Courier New"/>
              </a:rPr>
              <a:t>image</a:t>
            </a:r>
            <a:r>
              <a:rPr lang="en-US" altLang="zh-TW" dirty="0">
                <a:latin typeface="Courier New"/>
                <a:cs typeface="Courier New"/>
              </a:rPr>
              <a:t>(</a:t>
            </a:r>
            <a:r>
              <a:rPr lang="en-US" altLang="zh-TW" dirty="0" err="1">
                <a:latin typeface="Courier New"/>
                <a:cs typeface="Courier New"/>
              </a:rPr>
              <a:t>imgDeadFrog</a:t>
            </a:r>
            <a:r>
              <a:rPr lang="en-US" altLang="zh-TW" dirty="0">
                <a:latin typeface="Courier New"/>
                <a:cs typeface="Courier New"/>
              </a:rPr>
              <a:t>, </a:t>
            </a:r>
            <a:r>
              <a:rPr lang="en-US" altLang="zh-TW" dirty="0" err="1">
                <a:latin typeface="Courier New"/>
                <a:cs typeface="Courier New"/>
              </a:rPr>
              <a:t>frogX</a:t>
            </a:r>
            <a:r>
              <a:rPr lang="en-US" altLang="zh-TW" dirty="0">
                <a:latin typeface="Courier New"/>
                <a:cs typeface="Courier New"/>
              </a:rPr>
              <a:t>, </a:t>
            </a:r>
            <a:r>
              <a:rPr lang="en-US" altLang="zh-TW" dirty="0" err="1">
                <a:latin typeface="Courier New"/>
                <a:cs typeface="Courier New"/>
              </a:rPr>
              <a:t>frogY</a:t>
            </a:r>
            <a:r>
              <a:rPr lang="en-US" altLang="zh-TW" dirty="0">
                <a:latin typeface="Courier New"/>
                <a:cs typeface="Courier New"/>
              </a:rPr>
              <a:t>)</a:t>
            </a:r>
            <a:r>
              <a:rPr lang="en-US" altLang="zh-TW" dirty="0" smtClean="0">
                <a:latin typeface="Courier New"/>
                <a:cs typeface="Courier New"/>
              </a:rPr>
              <a:t>;</a:t>
            </a:r>
          </a:p>
          <a:p>
            <a:r>
              <a:rPr lang="en-US" altLang="zh-TW" dirty="0" smtClean="0">
                <a:latin typeface="Courier New"/>
                <a:cs typeface="Courier New"/>
              </a:rPr>
              <a:t>life--;</a:t>
            </a:r>
            <a:endParaRPr lang="en-US" altLang="zh-TW" dirty="0">
              <a:latin typeface="Courier New"/>
              <a:cs typeface="Courier New"/>
            </a:endParaRPr>
          </a:p>
          <a:p>
            <a:r>
              <a:rPr lang="en-US" altLang="zh-TW" dirty="0" err="1" smtClean="0">
                <a:latin typeface="Courier New"/>
                <a:cs typeface="Courier New"/>
              </a:rPr>
              <a:t>gameState</a:t>
            </a:r>
            <a:r>
              <a:rPr lang="en-US" altLang="zh-TW" dirty="0" smtClean="0">
                <a:latin typeface="Courier New"/>
                <a:cs typeface="Courier New"/>
              </a:rPr>
              <a:t> </a:t>
            </a:r>
            <a:r>
              <a:rPr lang="en-US" altLang="zh-TW" dirty="0">
                <a:latin typeface="Courier New"/>
                <a:cs typeface="Courier New"/>
              </a:rPr>
              <a:t>= FROG_DIE;</a:t>
            </a:r>
            <a:endParaRPr lang="zh-TW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72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4-10-14 上午2.07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423008"/>
            <a:ext cx="8140700" cy="60706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99692" y="5548923"/>
            <a:ext cx="20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GAME_WIN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1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0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" y="364391"/>
            <a:ext cx="8115300" cy="60833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12307" y="5705231"/>
            <a:ext cx="25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GAME_LOSE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6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FROG:TIPS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2106" y="1417638"/>
            <a:ext cx="411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將</a:t>
            </a:r>
            <a:r>
              <a:rPr kumimoji="1" lang="en-US" altLang="zh-TW" dirty="0" err="1"/>
              <a:t>img</a:t>
            </a:r>
            <a:r>
              <a:rPr kumimoji="1" lang="zh-TW" altLang="en-US" dirty="0"/>
              <a:t>呈現在（</a:t>
            </a:r>
            <a:r>
              <a:rPr kumimoji="1" lang="en-US" altLang="zh-TW" dirty="0"/>
              <a:t>X,Y</a:t>
            </a:r>
            <a:r>
              <a:rPr kumimoji="1" lang="zh-TW" altLang="en-US" dirty="0"/>
              <a:t>）的位</a:t>
            </a:r>
            <a:r>
              <a:rPr kumimoji="1" lang="zh-TW" altLang="en-US" dirty="0" smtClean="0"/>
              <a:t>置</a:t>
            </a:r>
            <a:endParaRPr kumimoji="1" lang="en-US" altLang="zh-TW" dirty="0" smtClean="0"/>
          </a:p>
          <a:p>
            <a:r>
              <a:rPr kumimoji="1" lang="en-US" altLang="zh-TW" dirty="0"/>
              <a:t>i</a:t>
            </a:r>
            <a:r>
              <a:rPr kumimoji="1" lang="en-US" altLang="zh-TW" dirty="0" smtClean="0"/>
              <a:t>mage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PImage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img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y)</a:t>
            </a:r>
            <a:r>
              <a:rPr kumimoji="1" lang="en-US" altLang="zh-TW" dirty="0" smtClean="0"/>
              <a:t>;</a:t>
            </a:r>
          </a:p>
          <a:p>
            <a:r>
              <a:rPr kumimoji="1" lang="en-US" altLang="zh-TW" dirty="0" smtClean="0"/>
              <a:t>e.g.  </a:t>
            </a:r>
            <a:r>
              <a:rPr kumimoji="1" lang="en-US" altLang="zh-TW" dirty="0"/>
              <a:t>image(</a:t>
            </a:r>
            <a:r>
              <a:rPr kumimoji="1" lang="en-US" altLang="zh-TW" dirty="0" err="1"/>
              <a:t>imgDeadFrog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frogX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frogY</a:t>
            </a:r>
            <a:r>
              <a:rPr kumimoji="1" lang="en-US" altLang="zh-TW" dirty="0"/>
              <a:t>)</a:t>
            </a:r>
            <a:r>
              <a:rPr kumimoji="1" lang="en-US" altLang="zh-TW" dirty="0" smtClean="0"/>
              <a:t>;</a:t>
            </a:r>
          </a:p>
          <a:p>
            <a:r>
              <a:rPr kumimoji="1" lang="en-US" altLang="zh-TW" dirty="0"/>
              <a:t> </a:t>
            </a:r>
            <a:r>
              <a:rPr kumimoji="1" lang="en-US" altLang="zh-TW" dirty="0" smtClean="0"/>
              <a:t>       // 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frogX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frogY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顯示被撞死的青蛙</a:t>
            </a:r>
            <a:endParaRPr kumimoji="1"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22422" y="2807688"/>
            <a:ext cx="2593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遊戲中</a:t>
            </a:r>
            <a:r>
              <a:rPr kumimoji="1" lang="zh-TW" altLang="en-US" dirty="0" smtClean="0"/>
              <a:t>會</a:t>
            </a:r>
            <a:r>
              <a:rPr kumimoji="1" lang="zh-TW" altLang="en-US" dirty="0" smtClean="0"/>
              <a:t>用到的</a:t>
            </a:r>
            <a:r>
              <a:rPr kumimoji="1" lang="en-US" altLang="zh-TW" dirty="0" smtClean="0"/>
              <a:t>image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imgLeftCar1</a:t>
            </a:r>
            <a:br>
              <a:rPr kumimoji="1" lang="en-US" altLang="zh-TW" dirty="0" smtClean="0"/>
            </a:br>
            <a:endParaRPr kumimoji="1" lang="en-US" altLang="zh-TW" dirty="0" smtClean="0"/>
          </a:p>
          <a:p>
            <a:r>
              <a:rPr kumimoji="1" lang="en-US" altLang="zh-TW" dirty="0" smtClean="0"/>
              <a:t>imgLeftCar2</a:t>
            </a:r>
          </a:p>
          <a:p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imgRightCar1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imgRightCar2</a:t>
            </a:r>
          </a:p>
          <a:p>
            <a:endParaRPr kumimoji="1" lang="en-US" altLang="zh-TW" dirty="0" smtClean="0"/>
          </a:p>
          <a:p>
            <a:r>
              <a:rPr kumimoji="1" lang="en-US" altLang="zh-TW" dirty="0" err="1"/>
              <a:t>imgFrog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err="1"/>
              <a:t>imgDeadFrog</a:t>
            </a:r>
            <a:endParaRPr kumimoji="1" lang="zh-TW" altLang="en-US" dirty="0"/>
          </a:p>
        </p:txBody>
      </p:sp>
      <p:pic>
        <p:nvPicPr>
          <p:cNvPr id="5" name="圖片 4" descr="LCa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28" y="3113667"/>
            <a:ext cx="406400" cy="406400"/>
          </a:xfrm>
          <a:prstGeom prst="rect">
            <a:avLst/>
          </a:prstGeom>
        </p:spPr>
      </p:pic>
      <p:pic>
        <p:nvPicPr>
          <p:cNvPr id="6" name="圖片 5" descr="LCa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28" y="3651078"/>
            <a:ext cx="406400" cy="406400"/>
          </a:xfrm>
          <a:prstGeom prst="rect">
            <a:avLst/>
          </a:prstGeom>
        </p:spPr>
      </p:pic>
      <p:pic>
        <p:nvPicPr>
          <p:cNvPr id="7" name="圖片 6" descr="RCa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28" y="4167099"/>
            <a:ext cx="406400" cy="406400"/>
          </a:xfrm>
          <a:prstGeom prst="rect">
            <a:avLst/>
          </a:prstGeom>
        </p:spPr>
      </p:pic>
      <p:pic>
        <p:nvPicPr>
          <p:cNvPr id="8" name="圖片 7" descr="RCa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28" y="4741942"/>
            <a:ext cx="406400" cy="406400"/>
          </a:xfrm>
          <a:prstGeom prst="rect">
            <a:avLst/>
          </a:prstGeom>
        </p:spPr>
      </p:pic>
      <p:pic>
        <p:nvPicPr>
          <p:cNvPr id="13" name="圖片 12" descr="w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44" y="2115471"/>
            <a:ext cx="2168062" cy="1774740"/>
          </a:xfrm>
          <a:prstGeom prst="rect">
            <a:avLst/>
          </a:prstGeom>
        </p:spPr>
      </p:pic>
      <p:pic>
        <p:nvPicPr>
          <p:cNvPr id="14" name="圖片 13" descr="los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44" y="4748464"/>
            <a:ext cx="2417267" cy="1374705"/>
          </a:xfrm>
          <a:prstGeom prst="rect">
            <a:avLst/>
          </a:prstGeom>
        </p:spPr>
      </p:pic>
      <p:pic>
        <p:nvPicPr>
          <p:cNvPr id="9" name="圖片 8" descr="fro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28" y="5290046"/>
            <a:ext cx="406400" cy="406400"/>
          </a:xfrm>
          <a:prstGeom prst="rect">
            <a:avLst/>
          </a:prstGeom>
        </p:spPr>
      </p:pic>
      <p:pic>
        <p:nvPicPr>
          <p:cNvPr id="10" name="圖片 9" descr="deadFro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28" y="581760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4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FROGGER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88551" y="1691999"/>
            <a:ext cx="4737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000" dirty="0" smtClean="0"/>
              <a:t>Avoid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car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accident</a:t>
            </a:r>
            <a:endParaRPr kumimoji="1" lang="en-US" altLang="zh-TW" sz="3000" dirty="0"/>
          </a:p>
          <a:p>
            <a:pPr algn="ctr"/>
            <a:endParaRPr kumimoji="1" lang="en-US" altLang="zh-TW" sz="30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TW" sz="3000" dirty="0" smtClean="0"/>
              <a:t>Help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it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back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to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the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pond</a:t>
            </a:r>
            <a:endParaRPr kumimoji="1" lang="zh-TW" altLang="en-US" sz="3000" dirty="0"/>
          </a:p>
        </p:txBody>
      </p:sp>
      <p:pic>
        <p:nvPicPr>
          <p:cNvPr id="6" name="圖片 5" descr="螢幕快照 2014-10-14 上午1.2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73" y="3520410"/>
            <a:ext cx="3672766" cy="27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6422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C:</a:t>
            </a:r>
          </a:p>
          <a:p>
            <a:pPr marL="534988" indent="-534988">
              <a:buNone/>
            </a:pPr>
            <a:r>
              <a:rPr kumimoji="1" lang="zh-TW" altLang="en-US" dirty="0" smtClean="0"/>
              <a:t>    </a:t>
            </a: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使用方向鍵控制青蛙上下左右移</a:t>
            </a:r>
            <a:r>
              <a:rPr kumimoji="1" lang="zh-TW" altLang="en-US" dirty="0" smtClean="0"/>
              <a:t>動</a:t>
            </a:r>
            <a:r>
              <a:rPr kumimoji="1" lang="zh-TW" altLang="en-US" dirty="0" smtClean="0"/>
              <a:t>，但不能移出螢幕外。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TW" altLang="en-US" dirty="0" smtClean="0"/>
              <a:t>    </a:t>
            </a: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所有車子能向指定方向移</a:t>
            </a:r>
            <a:r>
              <a:rPr kumimoji="1" lang="zh-TW" altLang="en-US" dirty="0" smtClean="0"/>
              <a:t>動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B:</a:t>
            </a:r>
          </a:p>
          <a:p>
            <a:pPr marL="722313" indent="-722313">
              <a:buNone/>
            </a:pPr>
            <a:r>
              <a:rPr kumimoji="1" lang="en-US" altLang="zh-TW" dirty="0" smtClean="0"/>
              <a:t>    1. </a:t>
            </a:r>
            <a:r>
              <a:rPr kumimoji="1" lang="zh-TW" altLang="en-US" dirty="0" smtClean="0"/>
              <a:t>完成所有車子的碰撞判定，撞到青蛙時會進入</a:t>
            </a:r>
            <a:r>
              <a:rPr kumimoji="1" lang="en-US" altLang="zh-TW" dirty="0" smtClean="0"/>
              <a:t> FROG_DIE </a:t>
            </a:r>
            <a:r>
              <a:rPr kumimoji="1" lang="zh-TW" altLang="en-US" dirty="0" smtClean="0"/>
              <a:t>狀態。</a:t>
            </a:r>
            <a:endParaRPr kumimoji="1" lang="en-US" altLang="zh-TW" dirty="0" smtClean="0"/>
          </a:p>
          <a:p>
            <a:pPr marL="722313" indent="-722313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2. </a:t>
            </a:r>
            <a:r>
              <a:rPr kumimoji="1" lang="zh-TW" altLang="en-US" dirty="0" smtClean="0"/>
              <a:t>青蛙進入池</a:t>
            </a:r>
            <a:r>
              <a:rPr kumimoji="1" lang="zh-TW" altLang="en-US" dirty="0" smtClean="0"/>
              <a:t>塘</a:t>
            </a:r>
            <a:r>
              <a:rPr kumimoji="1" lang="zh-TW" altLang="en-US" dirty="0" smtClean="0"/>
              <a:t>時</a:t>
            </a:r>
            <a:r>
              <a:rPr kumimoji="1" lang="zh-TW" altLang="en-US" dirty="0" smtClean="0"/>
              <a:t>，</a:t>
            </a:r>
            <a:r>
              <a:rPr kumimoji="1" lang="zh-TW" altLang="en-US" dirty="0" smtClean="0"/>
              <a:t>遊戲進入</a:t>
            </a:r>
            <a:r>
              <a:rPr kumimoji="1" lang="en-US" altLang="zh-TW" dirty="0" smtClean="0"/>
              <a:t> GAME_WIN</a:t>
            </a:r>
            <a:r>
              <a:rPr kumimoji="1" lang="zh-TW" altLang="en-US" dirty="0" smtClean="0"/>
              <a:t>狀態。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A:</a:t>
            </a:r>
          </a:p>
          <a:p>
            <a:pPr marL="722313" indent="-722313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1. </a:t>
            </a:r>
            <a:r>
              <a:rPr kumimoji="1" lang="zh-TW" altLang="en-US" dirty="0" smtClean="0"/>
              <a:t>完整控制遊戲流</a:t>
            </a:r>
            <a:r>
              <a:rPr kumimoji="1" lang="zh-TW" altLang="en-US" dirty="0" smtClean="0"/>
              <a:t>程</a:t>
            </a:r>
            <a:r>
              <a:rPr kumimoji="1" lang="zh-TW" altLang="en-US" dirty="0" smtClean="0"/>
              <a:t>。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（流程圖如投影片</a:t>
            </a:r>
            <a:r>
              <a:rPr kumimoji="1" lang="en-US" altLang="zh-TW" dirty="0" smtClean="0"/>
              <a:t>GAME </a:t>
            </a:r>
            <a:r>
              <a:rPr kumimoji="1" lang="en-US" altLang="zh-TW" dirty="0" smtClean="0"/>
              <a:t>FLOW</a:t>
            </a:r>
            <a:r>
              <a:rPr kumimoji="1" lang="zh-TW" altLang="en-US" dirty="0" smtClean="0"/>
              <a:t>所示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marL="722313" indent="-722313">
              <a:buNone/>
            </a:pPr>
            <a:r>
              <a:rPr kumimoji="1" lang="zh-TW" altLang="en-US" dirty="0" smtClean="0"/>
              <a:t>　</a:t>
            </a:r>
            <a:r>
              <a:rPr kumimoji="1" lang="en-US" altLang="zh-TW" dirty="0" smtClean="0"/>
              <a:t>2. </a:t>
            </a:r>
            <a:r>
              <a:rPr kumimoji="1" lang="zh-TW" altLang="en-US" dirty="0" smtClean="0"/>
              <a:t>四台車車速不同。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8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 A: GAME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FLOW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756" y="3089664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GAME_START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44939" y="3089664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GAME_RUN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553" y="2286707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GAME_WIN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29553" y="3868048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GAME_LOSE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stCxn id="4" idx="3"/>
            <a:endCxn id="5" idx="1"/>
          </p:cNvCxnSpPr>
          <p:nvPr/>
        </p:nvCxnSpPr>
        <p:spPr>
          <a:xfrm>
            <a:off x="2458111" y="3447346"/>
            <a:ext cx="986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>
            <a:off x="5742725" y="4242114"/>
            <a:ext cx="986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5742725" y="2686401"/>
            <a:ext cx="986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42725" y="2686401"/>
            <a:ext cx="0" cy="760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>
            <a:stCxn id="5" idx="3"/>
          </p:cNvCxnSpPr>
          <p:nvPr/>
        </p:nvCxnSpPr>
        <p:spPr>
          <a:xfrm>
            <a:off x="5075294" y="3447346"/>
            <a:ext cx="667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73789" y="5226533"/>
            <a:ext cx="874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GAME_START :  </a:t>
            </a:r>
            <a:r>
              <a:rPr kumimoji="1" lang="zh-TW" altLang="en-US" dirty="0" smtClean="0"/>
              <a:t>遊戲初始畫面，按下</a:t>
            </a:r>
            <a:r>
              <a:rPr kumimoji="1" lang="en-US" altLang="zh-TW" dirty="0" smtClean="0"/>
              <a:t>enter</a:t>
            </a:r>
            <a:r>
              <a:rPr kumimoji="1" lang="zh-TW" altLang="en-US" dirty="0" smtClean="0"/>
              <a:t>後進入遊戲 </a:t>
            </a:r>
            <a:endParaRPr kumimoji="1" lang="en-US" altLang="zh-TW" dirty="0" smtClean="0"/>
          </a:p>
          <a:p>
            <a:r>
              <a:rPr kumimoji="1" lang="en-US" altLang="zh-TW" dirty="0" smtClean="0"/>
              <a:t>GAME_RUN    :  </a:t>
            </a:r>
            <a:r>
              <a:rPr kumimoji="1" lang="zh-TW" altLang="en-US" dirty="0" smtClean="0"/>
              <a:t>遊戲本體，</a:t>
            </a:r>
            <a:r>
              <a:rPr kumimoji="1" lang="zh-TW" altLang="en-US" dirty="0" smtClean="0">
                <a:solidFill>
                  <a:srgbClr val="FF0000"/>
                </a:solidFill>
              </a:rPr>
              <a:t>所有判定狀況</a:t>
            </a:r>
            <a:r>
              <a:rPr kumimoji="1" lang="zh-TW" altLang="en-US" dirty="0" smtClean="0"/>
              <a:t>皆在</a:t>
            </a:r>
            <a:r>
              <a:rPr kumimoji="1" lang="zh-TW" altLang="en-US" dirty="0" smtClean="0"/>
              <a:t>此</a:t>
            </a:r>
            <a:endParaRPr kumimoji="1" lang="en-US" altLang="zh-TW" dirty="0" smtClean="0"/>
          </a:p>
          <a:p>
            <a:r>
              <a:rPr kumimoji="1" lang="en-US" altLang="zh-TW" dirty="0" smtClean="0"/>
              <a:t>FROG_DIE       :  </a:t>
            </a:r>
            <a:r>
              <a:rPr kumimoji="1" lang="zh-TW" altLang="en-US" dirty="0" smtClean="0"/>
              <a:t>青蛙被撞時，</a:t>
            </a:r>
            <a:r>
              <a:rPr kumimoji="1" lang="en-US" altLang="zh-TW" dirty="0" smtClean="0"/>
              <a:t>delay 1</a:t>
            </a:r>
            <a:r>
              <a:rPr kumimoji="1" lang="zh-TW" altLang="en-US" dirty="0" smtClean="0"/>
              <a:t>秒後繼續遊戲</a:t>
            </a:r>
            <a:endParaRPr kumimoji="1" lang="en-US" altLang="zh-TW" dirty="0" smtClean="0"/>
          </a:p>
          <a:p>
            <a:r>
              <a:rPr kumimoji="1" lang="en-US" altLang="zh-TW" dirty="0" smtClean="0"/>
              <a:t>GAME_WIN    :  </a:t>
            </a:r>
            <a:r>
              <a:rPr kumimoji="1" lang="zh-TW" altLang="en-US" dirty="0" smtClean="0"/>
              <a:t>過關畫面，成功走入池塘才會發生，按下</a:t>
            </a:r>
            <a:r>
              <a:rPr kumimoji="1" lang="en-US" altLang="zh-TW" dirty="0" smtClean="0"/>
              <a:t>enter</a:t>
            </a:r>
            <a:r>
              <a:rPr kumimoji="1" lang="zh-TW" altLang="en-US" dirty="0" smtClean="0"/>
              <a:t>可</a:t>
            </a:r>
            <a:r>
              <a:rPr kumimoji="1" lang="zh-TW" altLang="en-US" dirty="0" smtClean="0">
                <a:solidFill>
                  <a:srgbClr val="FF0000"/>
                </a:solidFill>
              </a:rPr>
              <a:t>重新開始遊戲</a:t>
            </a:r>
            <a:r>
              <a:rPr kumimoji="1" lang="en-US" altLang="zh-TW" dirty="0" smtClean="0">
                <a:solidFill>
                  <a:srgbClr val="FF0000"/>
                </a:solidFill>
              </a:rPr>
              <a:t/>
            </a:r>
            <a:br>
              <a:rPr kumimoji="1" lang="en-US" altLang="zh-TW" dirty="0" smtClean="0">
                <a:solidFill>
                  <a:srgbClr val="FF0000"/>
                </a:solidFill>
              </a:rPr>
            </a:br>
            <a:r>
              <a:rPr kumimoji="1" lang="en-US" altLang="zh-TW" dirty="0" smtClean="0"/>
              <a:t>GAME_LOSE   :  </a:t>
            </a:r>
            <a:r>
              <a:rPr kumimoji="1" lang="zh-TW" altLang="en-US" dirty="0" smtClean="0"/>
              <a:t>死亡畫面，初三次車禍才會發生，按下</a:t>
            </a:r>
            <a:r>
              <a:rPr kumimoji="1" lang="en-US" altLang="zh-TW" dirty="0" smtClean="0"/>
              <a:t>enter</a:t>
            </a:r>
            <a:r>
              <a:rPr kumimoji="1" lang="zh-TW" altLang="en-US" dirty="0" smtClean="0"/>
              <a:t>可</a:t>
            </a:r>
            <a:r>
              <a:rPr kumimoji="1" lang="zh-TW" altLang="en-US" dirty="0" smtClean="0">
                <a:solidFill>
                  <a:srgbClr val="FF0000"/>
                </a:solidFill>
              </a:rPr>
              <a:t>重新開始遊戲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4235710" y="1644344"/>
            <a:ext cx="4299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4826959" y="3805027"/>
            <a:ext cx="0" cy="276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8535087" y="1644344"/>
            <a:ext cx="0" cy="1042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8523946" y="2686401"/>
            <a:ext cx="0" cy="1544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8359908" y="2686401"/>
            <a:ext cx="1751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8359908" y="4232188"/>
            <a:ext cx="1751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/>
          <p:cNvCxnSpPr>
            <a:endCxn id="4" idx="1"/>
          </p:cNvCxnSpPr>
          <p:nvPr/>
        </p:nvCxnSpPr>
        <p:spPr>
          <a:xfrm>
            <a:off x="195380" y="3447346"/>
            <a:ext cx="632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44939" y="4052714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FROG_DIE</a:t>
            </a:r>
            <a:endParaRPr kumimoji="1" lang="zh-TW" altLang="en-US" dirty="0"/>
          </a:p>
        </p:txBody>
      </p:sp>
      <p:cxnSp>
        <p:nvCxnSpPr>
          <p:cNvPr id="27" name="直線箭頭接點 26"/>
          <p:cNvCxnSpPr/>
          <p:nvPr/>
        </p:nvCxnSpPr>
        <p:spPr>
          <a:xfrm>
            <a:off x="5075294" y="4242114"/>
            <a:ext cx="667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42725" y="3130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進入池塘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48571" y="4243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死亡三次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42725" y="1644344"/>
            <a:ext cx="12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Press Enter</a:t>
            </a:r>
            <a:endParaRPr kumimoji="1"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616396" y="3712201"/>
            <a:ext cx="121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car hit frog</a:t>
            </a:r>
            <a:endParaRPr kumimoji="1" lang="zh-TW" altLang="en-US" dirty="0"/>
          </a:p>
        </p:txBody>
      </p:sp>
      <p:cxnSp>
        <p:nvCxnSpPr>
          <p:cNvPr id="37" name="直線箭頭接點 36"/>
          <p:cNvCxnSpPr>
            <a:endCxn id="5" idx="0"/>
          </p:cNvCxnSpPr>
          <p:nvPr/>
        </p:nvCxnSpPr>
        <p:spPr>
          <a:xfrm>
            <a:off x="4235710" y="1644344"/>
            <a:ext cx="24407" cy="1445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螢幕快照 2014-10-14 上午2.0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8" y="443523"/>
            <a:ext cx="8140700" cy="6121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12309" y="5422872"/>
            <a:ext cx="20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GAME_START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472592"/>
            <a:ext cx="4686300" cy="1854200"/>
          </a:xfrm>
          <a:prstGeom prst="rect">
            <a:avLst/>
          </a:prstGeom>
        </p:spPr>
      </p:pic>
      <p:sp>
        <p:nvSpPr>
          <p:cNvPr id="3" name="框架 2"/>
          <p:cNvSpPr/>
          <p:nvPr/>
        </p:nvSpPr>
        <p:spPr>
          <a:xfrm>
            <a:off x="2425495" y="2735382"/>
            <a:ext cx="4489655" cy="586154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TIPS: keyboard control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45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 descr="螢幕快照 2014-10-14 上午1.2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" y="485778"/>
            <a:ext cx="8166100" cy="60833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0211" y="1415534"/>
            <a:ext cx="148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3</a:t>
            </a:r>
            <a:r>
              <a:rPr kumimoji="1" lang="zh-TW" altLang="en-US" dirty="0" smtClean="0">
                <a:solidFill>
                  <a:schemeClr val="bg1"/>
                </a:solidFill>
              </a:rPr>
              <a:t>條生命值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00457" y="860391"/>
            <a:ext cx="20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FFFF"/>
                </a:solidFill>
              </a:rPr>
              <a:t>池塘</a:t>
            </a:r>
            <a:r>
              <a:rPr kumimoji="1" lang="en-US" altLang="zh-TW" dirty="0" smtClean="0">
                <a:solidFill>
                  <a:srgbClr val="FFFFFF"/>
                </a:solidFill>
              </a:rPr>
              <a:t> (</a:t>
            </a:r>
            <a:r>
              <a:rPr kumimoji="1" lang="en-US" altLang="zh-TW" dirty="0" err="1" smtClean="0">
                <a:solidFill>
                  <a:srgbClr val="FFFFFF"/>
                </a:solidFill>
              </a:rPr>
              <a:t>pondY</a:t>
            </a:r>
            <a:r>
              <a:rPr kumimoji="1" lang="en-US" altLang="zh-TW" dirty="0" smtClean="0">
                <a:solidFill>
                  <a:srgbClr val="FFFFFF"/>
                </a:solidFill>
              </a:rPr>
              <a:t>)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52008" y="2123440"/>
            <a:ext cx="9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leftCar1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06842" y="2956910"/>
            <a:ext cx="105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rightCar1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06842" y="4551680"/>
            <a:ext cx="105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rightCar2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24395" y="6126163"/>
            <a:ext cx="23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FFFF"/>
                </a:solidFill>
              </a:rPr>
              <a:t>青蛙</a:t>
            </a:r>
            <a:r>
              <a:rPr kumimoji="1" lang="en-US" altLang="zh-TW" dirty="0" smtClean="0">
                <a:solidFill>
                  <a:srgbClr val="FFFFFF"/>
                </a:solidFill>
              </a:rPr>
              <a:t> (</a:t>
            </a:r>
            <a:r>
              <a:rPr kumimoji="1" lang="en-US" altLang="zh-TW" dirty="0" err="1" smtClean="0">
                <a:solidFill>
                  <a:srgbClr val="FFFFFF"/>
                </a:solidFill>
              </a:rPr>
              <a:t>frogX</a:t>
            </a:r>
            <a:r>
              <a:rPr kumimoji="1" lang="en-US" altLang="zh-TW" dirty="0" smtClean="0">
                <a:solidFill>
                  <a:srgbClr val="FFFFFF"/>
                </a:solidFill>
              </a:rPr>
              <a:t>, </a:t>
            </a:r>
            <a:r>
              <a:rPr kumimoji="1" lang="en-US" altLang="zh-TW" dirty="0" err="1" smtClean="0">
                <a:solidFill>
                  <a:srgbClr val="FFFFFF"/>
                </a:solidFill>
              </a:rPr>
              <a:t>frogY</a:t>
            </a:r>
            <a:r>
              <a:rPr kumimoji="1" lang="en-US" altLang="zh-TW" dirty="0">
                <a:solidFill>
                  <a:srgbClr val="FFFFFF"/>
                </a:solidFill>
              </a:rPr>
              <a:t>)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03725" y="6126163"/>
            <a:ext cx="19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GAME_RUN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5" name="直線箭頭接點 4"/>
          <p:cNvCxnSpPr/>
          <p:nvPr/>
        </p:nvCxnSpPr>
        <p:spPr>
          <a:xfrm flipH="1">
            <a:off x="695158" y="3141576"/>
            <a:ext cx="191168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 flipH="1">
            <a:off x="4300457" y="3141576"/>
            <a:ext cx="390775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695158" y="4759155"/>
            <a:ext cx="191168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00457" y="4759155"/>
            <a:ext cx="390775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>
            <a:off x="6029158" y="2352840"/>
            <a:ext cx="2179053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>
            <a:off x="695158" y="2352840"/>
            <a:ext cx="3449053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>
            <a:off x="6029158" y="3943682"/>
            <a:ext cx="2179053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/>
          <p:nvPr/>
        </p:nvCxnSpPr>
        <p:spPr>
          <a:xfrm>
            <a:off x="695158" y="3943682"/>
            <a:ext cx="355685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252008" y="3759016"/>
            <a:ext cx="9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leftCar2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6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472592"/>
            <a:ext cx="4686300" cy="1854200"/>
          </a:xfrm>
          <a:prstGeom prst="rect">
            <a:avLst/>
          </a:prstGeom>
        </p:spPr>
      </p:pic>
      <p:sp>
        <p:nvSpPr>
          <p:cNvPr id="3" name="框架 2"/>
          <p:cNvSpPr/>
          <p:nvPr/>
        </p:nvSpPr>
        <p:spPr>
          <a:xfrm>
            <a:off x="2425495" y="3382672"/>
            <a:ext cx="4489655" cy="586154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TIPS: Press Enter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64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98" y="2787746"/>
            <a:ext cx="2857500" cy="1270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TIPS: </a:t>
            </a:r>
            <a:r>
              <a:rPr kumimoji="1" lang="zh-TW" altLang="en-US" dirty="0" smtClean="0"/>
              <a:t>遊戲進行中所執行的工作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08798" y="5053264"/>
            <a:ext cx="315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Modify code inside GAME_RUN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42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386</Words>
  <Application>Microsoft Macintosh PowerPoint</Application>
  <PresentationFormat>如螢幕大小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Assign2</vt:lpstr>
      <vt:lpstr>FROGGER</vt:lpstr>
      <vt:lpstr>REQUIREMENTS</vt:lpstr>
      <vt:lpstr>Requirement A: GAME FLOW</vt:lpstr>
      <vt:lpstr>PowerPoint 簡報</vt:lpstr>
      <vt:lpstr>TIPS: keyboard control</vt:lpstr>
      <vt:lpstr>PowerPoint 簡報</vt:lpstr>
      <vt:lpstr>TIPS: Press Enter</vt:lpstr>
      <vt:lpstr>TIPS: 遊戲進行中所執行的工作</vt:lpstr>
      <vt:lpstr>FROG:TIPS</vt:lpstr>
      <vt:lpstr>FROG:TIPS</vt:lpstr>
      <vt:lpstr>PowerPoint 簡報</vt:lpstr>
      <vt:lpstr>PowerPoint 簡報</vt:lpstr>
      <vt:lpstr>FROG:TIPS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Assign2</dc:title>
  <dc:creator>Apple</dc:creator>
  <cp:lastModifiedBy>Jones 余</cp:lastModifiedBy>
  <cp:revision>38</cp:revision>
  <dcterms:created xsi:type="dcterms:W3CDTF">2014-10-13T17:22:22Z</dcterms:created>
  <dcterms:modified xsi:type="dcterms:W3CDTF">2014-10-14T06:11:52Z</dcterms:modified>
</cp:coreProperties>
</file>