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8.png" ContentType="image/png"/>
  <Override PartName="/ppt/media/image14.jpeg" ContentType="image/jpeg"/>
  <Override PartName="/ppt/media/image16.jpeg" ContentType="image/jpeg"/>
  <Override PartName="/ppt/media/image1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3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2125800" y="384840"/>
            <a:ext cx="4892040" cy="17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2125800" y="384840"/>
            <a:ext cx="4892040" cy="17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125800" y="384840"/>
            <a:ext cx="4892040" cy="17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78320" y="1544400"/>
            <a:ext cx="3729240" cy="16369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s-AR" sz="45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125800" y="384840"/>
            <a:ext cx="4892040" cy="3877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pPr algn="ctr"/>
            <a:r>
              <a:rPr b="0" lang="es-AR" sz="2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68400" rIns="68400" tIns="34200" bIns="3420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FFFDE3F-0EDE-4A98-83F4-D61DD48600A2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0" y="3081960"/>
            <a:ext cx="4876920" cy="1382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 u="sng">
                <a:solidFill>
                  <a:srgbClr val="434343"/>
                </a:solidFill>
                <a:uFillTx/>
                <a:latin typeface="Fira Sans"/>
                <a:ea typeface="Fira Sans"/>
              </a:rPr>
              <a:t>Integrantes del grupo de desarrollo:</a:t>
            </a:r>
            <a:endParaRPr b="0" lang="es-AR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AR" sz="1500" spc="-1" strike="noStrike">
              <a:latin typeface="Arial"/>
            </a:endParaRPr>
          </a:p>
          <a:p>
            <a:pPr marL="457200" indent="-323640" algn="ctr">
              <a:lnSpc>
                <a:spcPct val="100000"/>
              </a:lnSpc>
              <a:buClr>
                <a:srgbClr val="434343"/>
              </a:buClr>
              <a:buFont typeface="Fira Sans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434343"/>
                </a:solidFill>
                <a:latin typeface="Fira Sans"/>
                <a:ea typeface="Fira Sans"/>
              </a:rPr>
              <a:t>Giammarini, Paula Andrea </a:t>
            </a:r>
            <a:r>
              <a:rPr b="0" lang="en" sz="1500" spc="-1" strike="noStrike">
                <a:solidFill>
                  <a:srgbClr val="434343"/>
                </a:solidFill>
                <a:latin typeface="Fira Sans"/>
                <a:ea typeface="Fira Sans"/>
              </a:rPr>
              <a:t>	</a:t>
            </a:r>
            <a:r>
              <a:rPr b="0" lang="en" sz="1500" spc="-1" strike="noStrike">
                <a:solidFill>
                  <a:srgbClr val="434343"/>
                </a:solidFill>
                <a:latin typeface="Fira Sans"/>
                <a:ea typeface="Fira Sans"/>
              </a:rPr>
              <a:t>1218/8</a:t>
            </a:r>
            <a:endParaRPr b="0" lang="es-AR" sz="1500" spc="-1" strike="noStrike">
              <a:latin typeface="Arial"/>
            </a:endParaRPr>
          </a:p>
          <a:p>
            <a:pPr marL="457200" indent="-323640" algn="ctr">
              <a:lnSpc>
                <a:spcPct val="100000"/>
              </a:lnSpc>
              <a:buClr>
                <a:srgbClr val="434343"/>
              </a:buClr>
              <a:buFont typeface="Fira Sans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434343"/>
                </a:solidFill>
                <a:latin typeface="Fira Sans"/>
                <a:ea typeface="Fira Sans"/>
              </a:rPr>
              <a:t>Trybus, Magdalena </a:t>
            </a:r>
            <a:r>
              <a:rPr b="0" lang="en" sz="1500" spc="-1" strike="noStrike">
                <a:solidFill>
                  <a:srgbClr val="434343"/>
                </a:solidFill>
                <a:latin typeface="Fira Sans"/>
                <a:ea typeface="Fira Sans"/>
              </a:rPr>
              <a:t>	</a:t>
            </a:r>
            <a:r>
              <a:rPr b="0" lang="en" sz="1500" spc="-1" strike="noStrike">
                <a:solidFill>
                  <a:srgbClr val="434343"/>
                </a:solidFill>
                <a:latin typeface="Fira Sans"/>
                <a:ea typeface="Fira Sans"/>
              </a:rPr>
              <a:t>	</a:t>
            </a:r>
            <a:r>
              <a:rPr b="0" lang="en" sz="1500" spc="-1" strike="noStrike">
                <a:solidFill>
                  <a:srgbClr val="434343"/>
                </a:solidFill>
                <a:latin typeface="Fira Sans"/>
                <a:ea typeface="Fira Sans"/>
              </a:rPr>
              <a:t>1652/3</a:t>
            </a:r>
            <a:endParaRPr b="0" lang="es-AR" sz="1500" spc="-1" strike="noStrike">
              <a:latin typeface="Arial"/>
            </a:endParaRPr>
          </a:p>
          <a:p>
            <a:pPr marL="457200" indent="-323640" algn="ctr">
              <a:lnSpc>
                <a:spcPct val="100000"/>
              </a:lnSpc>
              <a:buClr>
                <a:srgbClr val="434343"/>
              </a:buClr>
              <a:buFont typeface="Fira Sans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434343"/>
                </a:solidFill>
                <a:latin typeface="Fira Sans"/>
                <a:ea typeface="Fira Sans"/>
              </a:rPr>
              <a:t>Zappettini, Victoria </a:t>
            </a:r>
            <a:r>
              <a:rPr b="0" lang="en" sz="1500" spc="-1" strike="noStrike">
                <a:solidFill>
                  <a:srgbClr val="434343"/>
                </a:solidFill>
                <a:latin typeface="Fira Sans"/>
                <a:ea typeface="Fira Sans"/>
              </a:rPr>
              <a:t>	</a:t>
            </a:r>
            <a:r>
              <a:rPr b="0" lang="en" sz="1500" spc="-1" strike="noStrike">
                <a:solidFill>
                  <a:srgbClr val="434343"/>
                </a:solidFill>
                <a:latin typeface="Fira Sans"/>
                <a:ea typeface="Fira Sans"/>
              </a:rPr>
              <a:t>	</a:t>
            </a:r>
            <a:r>
              <a:rPr b="0" lang="en" sz="1500" spc="-1" strike="noStrike">
                <a:solidFill>
                  <a:srgbClr val="434343"/>
                </a:solidFill>
                <a:latin typeface="Fira Sans"/>
                <a:ea typeface="Fira Sans"/>
              </a:rPr>
              <a:t>1607/7</a:t>
            </a:r>
            <a:endParaRPr b="0" lang="es-AR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AR" sz="15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 flipH="1">
            <a:off x="9763200" y="3720600"/>
            <a:ext cx="77760" cy="104400"/>
          </a:xfrm>
          <a:custGeom>
            <a:avLst/>
            <a:gdLst/>
            <a:ahLst/>
            <a:rect l="l" t="t" r="r" b="b"/>
            <a:pathLst>
              <a:path w="1126" h="1508">
                <a:moveTo>
                  <a:pt x="0" y="1"/>
                </a:moveTo>
                <a:lnTo>
                  <a:pt x="0" y="1"/>
                </a:lnTo>
                <a:cubicBezTo>
                  <a:pt x="362" y="503"/>
                  <a:pt x="744" y="1005"/>
                  <a:pt x="1126" y="1508"/>
                </a:cubicBezTo>
                <a:lnTo>
                  <a:pt x="1126" y="161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Shape 3"/>
          <p:cNvSpPr txBox="1"/>
          <p:nvPr/>
        </p:nvSpPr>
        <p:spPr>
          <a:xfrm>
            <a:off x="0" y="164160"/>
            <a:ext cx="9143640" cy="939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500" spc="-1" strike="noStrike" u="sng">
                <a:solidFill>
                  <a:srgbClr val="3c5f79"/>
                </a:solidFill>
                <a:uFillTx/>
                <a:latin typeface="Fira Sans Extra Condensed Medium"/>
                <a:ea typeface="Fira Sans Extra Condensed Medium"/>
              </a:rPr>
              <a:t>Taller de Proyecto II</a:t>
            </a:r>
            <a:endParaRPr b="0" lang="es-AR" sz="4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0" name="Group 4"/>
          <p:cNvGrpSpPr/>
          <p:nvPr/>
        </p:nvGrpSpPr>
        <p:grpSpPr>
          <a:xfrm>
            <a:off x="4920480" y="1561680"/>
            <a:ext cx="3564360" cy="1876680"/>
            <a:chOff x="4920480" y="1561680"/>
            <a:chExt cx="3564360" cy="1876680"/>
          </a:xfrm>
        </p:grpSpPr>
        <p:grpSp>
          <p:nvGrpSpPr>
            <p:cNvPr id="121" name="Group 5"/>
            <p:cNvGrpSpPr/>
            <p:nvPr/>
          </p:nvGrpSpPr>
          <p:grpSpPr>
            <a:xfrm>
              <a:off x="4920480" y="1561680"/>
              <a:ext cx="3564360" cy="1876680"/>
              <a:chOff x="4920480" y="1561680"/>
              <a:chExt cx="3564360" cy="1876680"/>
            </a:xfrm>
          </p:grpSpPr>
          <p:sp>
            <p:nvSpPr>
              <p:cNvPr id="122" name="CustomShape 6"/>
              <p:cNvSpPr/>
              <p:nvPr/>
            </p:nvSpPr>
            <p:spPr>
              <a:xfrm>
                <a:off x="4920480" y="1561680"/>
                <a:ext cx="2725920" cy="1488600"/>
              </a:xfrm>
              <a:custGeom>
                <a:avLst/>
                <a:gdLst/>
                <a:ahLst/>
                <a:rect l="l" t="t" r="r" b="b"/>
                <a:pathLst>
                  <a:path w="218489" h="111350">
                    <a:moveTo>
                      <a:pt x="6671" y="0"/>
                    </a:moveTo>
                    <a:cubicBezTo>
                      <a:pt x="2988" y="0"/>
                      <a:pt x="2" y="2986"/>
                      <a:pt x="2" y="6669"/>
                    </a:cubicBezTo>
                    <a:lnTo>
                      <a:pt x="2" y="108699"/>
                    </a:lnTo>
                    <a:cubicBezTo>
                      <a:pt x="1" y="110162"/>
                      <a:pt x="1187" y="111349"/>
                      <a:pt x="2651" y="111349"/>
                    </a:cubicBezTo>
                    <a:cubicBezTo>
                      <a:pt x="2652" y="111349"/>
                      <a:pt x="2653" y="111349"/>
                      <a:pt x="2654" y="111349"/>
                    </a:cubicBezTo>
                    <a:lnTo>
                      <a:pt x="215839" y="111349"/>
                    </a:lnTo>
                    <a:cubicBezTo>
                      <a:pt x="217302" y="111349"/>
                      <a:pt x="218489" y="110163"/>
                      <a:pt x="218489" y="108699"/>
                    </a:cubicBezTo>
                    <a:lnTo>
                      <a:pt x="218489" y="2652"/>
                    </a:lnTo>
                    <a:cubicBezTo>
                      <a:pt x="218489" y="1186"/>
                      <a:pt x="217302" y="0"/>
                      <a:pt x="215839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 w="9360">
                <a:solidFill>
                  <a:srgbClr val="d9d9d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CustomShape 7"/>
              <p:cNvSpPr/>
              <p:nvPr/>
            </p:nvSpPr>
            <p:spPr>
              <a:xfrm>
                <a:off x="7113960" y="1561680"/>
                <a:ext cx="1370880" cy="1488600"/>
              </a:xfrm>
              <a:custGeom>
                <a:avLst/>
                <a:gdLst/>
                <a:ahLst/>
                <a:rect l="l" t="t" r="r" b="b"/>
                <a:pathLst>
                  <a:path w="109905" h="111350">
                    <a:moveTo>
                      <a:pt x="1" y="0"/>
                    </a:moveTo>
                    <a:lnTo>
                      <a:pt x="1" y="111349"/>
                    </a:lnTo>
                    <a:lnTo>
                      <a:pt x="102271" y="111349"/>
                    </a:lnTo>
                    <a:cubicBezTo>
                      <a:pt x="106487" y="111349"/>
                      <a:pt x="109904" y="107932"/>
                      <a:pt x="109904" y="103716"/>
                    </a:cubicBezTo>
                    <a:lnTo>
                      <a:pt x="109904" y="80929"/>
                    </a:lnTo>
                    <a:cubicBezTo>
                      <a:pt x="109904" y="75300"/>
                      <a:pt x="107048" y="70055"/>
                      <a:pt x="102321" y="67003"/>
                    </a:cubicBezTo>
                    <a:cubicBezTo>
                      <a:pt x="102288" y="66981"/>
                      <a:pt x="102255" y="66960"/>
                      <a:pt x="102221" y="66938"/>
                    </a:cubicBezTo>
                    <a:lnTo>
                      <a:pt x="77768" y="51393"/>
                    </a:lnTo>
                    <a:cubicBezTo>
                      <a:pt x="75447" y="49918"/>
                      <a:pt x="73531" y="47890"/>
                      <a:pt x="72190" y="45492"/>
                    </a:cubicBezTo>
                    <a:lnTo>
                      <a:pt x="49595" y="5074"/>
                    </a:lnTo>
                    <a:cubicBezTo>
                      <a:pt x="47843" y="1941"/>
                      <a:pt x="44536" y="0"/>
                      <a:pt x="4094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CustomShape 8"/>
              <p:cNvSpPr/>
              <p:nvPr/>
            </p:nvSpPr>
            <p:spPr>
              <a:xfrm>
                <a:off x="7150680" y="1639080"/>
                <a:ext cx="763200" cy="618480"/>
              </a:xfrm>
              <a:custGeom>
                <a:avLst/>
                <a:gdLst/>
                <a:ahLst/>
                <a:rect l="l" t="t" r="r" b="b"/>
                <a:pathLst>
                  <a:path w="61199" h="46274">
                    <a:moveTo>
                      <a:pt x="3107" y="1"/>
                    </a:moveTo>
                    <a:cubicBezTo>
                      <a:pt x="1391" y="1"/>
                      <a:pt x="0" y="1391"/>
                      <a:pt x="0" y="3107"/>
                    </a:cubicBezTo>
                    <a:lnTo>
                      <a:pt x="0" y="43166"/>
                    </a:lnTo>
                    <a:cubicBezTo>
                      <a:pt x="0" y="44881"/>
                      <a:pt x="1391" y="46273"/>
                      <a:pt x="3107" y="46273"/>
                    </a:cubicBezTo>
                    <a:lnTo>
                      <a:pt x="55097" y="46273"/>
                    </a:lnTo>
                    <a:cubicBezTo>
                      <a:pt x="58811" y="46273"/>
                      <a:pt x="61199" y="42329"/>
                      <a:pt x="59477" y="39037"/>
                    </a:cubicBezTo>
                    <a:lnTo>
                      <a:pt x="40431" y="2651"/>
                    </a:lnTo>
                    <a:cubicBezTo>
                      <a:pt x="39577" y="1021"/>
                      <a:pt x="37891" y="1"/>
                      <a:pt x="36051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CustomShape 9"/>
              <p:cNvSpPr/>
              <p:nvPr/>
            </p:nvSpPr>
            <p:spPr>
              <a:xfrm>
                <a:off x="7210440" y="1704960"/>
                <a:ext cx="592560" cy="480240"/>
              </a:xfrm>
              <a:custGeom>
                <a:avLst/>
                <a:gdLst/>
                <a:ahLst/>
                <a:rect l="l" t="t" r="r" b="b"/>
                <a:pathLst>
                  <a:path w="47529" h="35935">
                    <a:moveTo>
                      <a:pt x="2412" y="1"/>
                    </a:moveTo>
                    <a:cubicBezTo>
                      <a:pt x="1081" y="1"/>
                      <a:pt x="2" y="1080"/>
                      <a:pt x="2" y="2412"/>
                    </a:cubicBezTo>
                    <a:lnTo>
                      <a:pt x="2" y="33520"/>
                    </a:lnTo>
                    <a:cubicBezTo>
                      <a:pt x="1" y="34853"/>
                      <a:pt x="1081" y="35935"/>
                      <a:pt x="2415" y="35935"/>
                    </a:cubicBezTo>
                    <a:lnTo>
                      <a:pt x="42787" y="35935"/>
                    </a:lnTo>
                    <a:cubicBezTo>
                      <a:pt x="45672" y="35935"/>
                      <a:pt x="47528" y="32872"/>
                      <a:pt x="46190" y="30315"/>
                    </a:cubicBezTo>
                    <a:lnTo>
                      <a:pt x="38145" y="14946"/>
                    </a:lnTo>
                    <a:lnTo>
                      <a:pt x="35959" y="10769"/>
                    </a:lnTo>
                    <a:lnTo>
                      <a:pt x="34448" y="7881"/>
                    </a:lnTo>
                    <a:lnTo>
                      <a:pt x="33355" y="5794"/>
                    </a:lnTo>
                    <a:lnTo>
                      <a:pt x="31400" y="2058"/>
                    </a:lnTo>
                    <a:cubicBezTo>
                      <a:pt x="30736" y="793"/>
                      <a:pt x="29427" y="1"/>
                      <a:pt x="27999" y="1"/>
                    </a:cubicBezTo>
                    <a:lnTo>
                      <a:pt x="2415" y="1"/>
                    </a:lnTo>
                    <a:cubicBezTo>
                      <a:pt x="2414" y="1"/>
                      <a:pt x="2413" y="1"/>
                      <a:pt x="2412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CustomShape 10"/>
              <p:cNvSpPr/>
              <p:nvPr/>
            </p:nvSpPr>
            <p:spPr>
              <a:xfrm>
                <a:off x="4920480" y="2457720"/>
                <a:ext cx="2193120" cy="592560"/>
              </a:xfrm>
              <a:custGeom>
                <a:avLst/>
                <a:gdLst/>
                <a:ahLst/>
                <a:rect l="l" t="t" r="r" b="b"/>
                <a:pathLst>
                  <a:path w="175784" h="44347">
                    <a:moveTo>
                      <a:pt x="0" y="0"/>
                    </a:moveTo>
                    <a:lnTo>
                      <a:pt x="0" y="41696"/>
                    </a:lnTo>
                    <a:cubicBezTo>
                      <a:pt x="0" y="43160"/>
                      <a:pt x="1186" y="44346"/>
                      <a:pt x="2652" y="44346"/>
                    </a:cubicBezTo>
                    <a:lnTo>
                      <a:pt x="175784" y="44346"/>
                    </a:lnTo>
                    <a:lnTo>
                      <a:pt x="175784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CustomShape 11"/>
              <p:cNvSpPr/>
              <p:nvPr/>
            </p:nvSpPr>
            <p:spPr>
              <a:xfrm>
                <a:off x="7113960" y="2457720"/>
                <a:ext cx="1370880" cy="592560"/>
              </a:xfrm>
              <a:custGeom>
                <a:avLst/>
                <a:gdLst/>
                <a:ahLst/>
                <a:rect l="l" t="t" r="r" b="b"/>
                <a:pathLst>
                  <a:path w="109905" h="44347">
                    <a:moveTo>
                      <a:pt x="1" y="0"/>
                    </a:moveTo>
                    <a:lnTo>
                      <a:pt x="1" y="44346"/>
                    </a:lnTo>
                    <a:lnTo>
                      <a:pt x="102271" y="44346"/>
                    </a:lnTo>
                    <a:cubicBezTo>
                      <a:pt x="106487" y="44346"/>
                      <a:pt x="109904" y="40929"/>
                      <a:pt x="109904" y="36713"/>
                    </a:cubicBezTo>
                    <a:lnTo>
                      <a:pt x="109904" y="13926"/>
                    </a:lnTo>
                    <a:cubicBezTo>
                      <a:pt x="109904" y="8297"/>
                      <a:pt x="107048" y="3052"/>
                      <a:pt x="10232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" name="CustomShape 12"/>
              <p:cNvSpPr/>
              <p:nvPr/>
            </p:nvSpPr>
            <p:spPr>
              <a:xfrm>
                <a:off x="7075800" y="1561680"/>
                <a:ext cx="37800" cy="1488600"/>
              </a:xfrm>
              <a:custGeom>
                <a:avLst/>
                <a:gdLst/>
                <a:ahLst/>
                <a:rect l="l" t="t" r="r" b="b"/>
                <a:pathLst>
                  <a:path w="1824" h="111350">
                    <a:moveTo>
                      <a:pt x="0" y="0"/>
                    </a:moveTo>
                    <a:lnTo>
                      <a:pt x="0" y="111349"/>
                    </a:lnTo>
                    <a:lnTo>
                      <a:pt x="1824" y="111349"/>
                    </a:lnTo>
                    <a:lnTo>
                      <a:pt x="182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CustomShape 13"/>
              <p:cNvSpPr/>
              <p:nvPr/>
            </p:nvSpPr>
            <p:spPr>
              <a:xfrm>
                <a:off x="7823520" y="2831400"/>
                <a:ext cx="661320" cy="218880"/>
              </a:xfrm>
              <a:custGeom>
                <a:avLst/>
                <a:gdLst/>
                <a:ahLst/>
                <a:rect l="l" t="t" r="r" b="b"/>
                <a:pathLst>
                  <a:path w="53025" h="16389">
                    <a:moveTo>
                      <a:pt x="0" y="0"/>
                    </a:moveTo>
                    <a:lnTo>
                      <a:pt x="0" y="16388"/>
                    </a:lnTo>
                    <a:lnTo>
                      <a:pt x="45393" y="16388"/>
                    </a:lnTo>
                    <a:cubicBezTo>
                      <a:pt x="49609" y="16388"/>
                      <a:pt x="53024" y="12971"/>
                      <a:pt x="53024" y="8757"/>
                    </a:cubicBezTo>
                    <a:lnTo>
                      <a:pt x="53024" y="0"/>
                    </a:lnTo>
                    <a:close/>
                  </a:path>
                </a:pathLst>
              </a:custGeom>
              <a:solidFill>
                <a:srgbClr val="4c5f6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CustomShape 14"/>
              <p:cNvSpPr/>
              <p:nvPr/>
            </p:nvSpPr>
            <p:spPr>
              <a:xfrm>
                <a:off x="4920480" y="2831400"/>
                <a:ext cx="661320" cy="218880"/>
              </a:xfrm>
              <a:custGeom>
                <a:avLst/>
                <a:gdLst/>
                <a:ahLst/>
                <a:rect l="l" t="t" r="r" b="b"/>
                <a:pathLst>
                  <a:path w="53024" h="16389">
                    <a:moveTo>
                      <a:pt x="0" y="0"/>
                    </a:moveTo>
                    <a:lnTo>
                      <a:pt x="0" y="13773"/>
                    </a:lnTo>
                    <a:cubicBezTo>
                      <a:pt x="0" y="15217"/>
                      <a:pt x="1171" y="16388"/>
                      <a:pt x="2617" y="16388"/>
                    </a:cubicBezTo>
                    <a:lnTo>
                      <a:pt x="45392" y="16388"/>
                    </a:lnTo>
                    <a:cubicBezTo>
                      <a:pt x="49608" y="16388"/>
                      <a:pt x="53024" y="12971"/>
                      <a:pt x="53024" y="8757"/>
                    </a:cubicBezTo>
                    <a:lnTo>
                      <a:pt x="53024" y="0"/>
                    </a:lnTo>
                    <a:close/>
                  </a:path>
                </a:pathLst>
              </a:custGeom>
              <a:solidFill>
                <a:srgbClr val="4c5f6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" name="CustomShape 15"/>
              <p:cNvSpPr/>
              <p:nvPr/>
            </p:nvSpPr>
            <p:spPr>
              <a:xfrm>
                <a:off x="4920480" y="2995920"/>
                <a:ext cx="3449880" cy="54360"/>
              </a:xfrm>
              <a:custGeom>
                <a:avLst/>
                <a:gdLst/>
                <a:ahLst/>
                <a:rect l="l" t="t" r="r" b="b"/>
                <a:pathLst>
                  <a:path w="276530" h="4099">
                    <a:moveTo>
                      <a:pt x="0" y="1"/>
                    </a:moveTo>
                    <a:cubicBezTo>
                      <a:pt x="0" y="2264"/>
                      <a:pt x="1836" y="4098"/>
                      <a:pt x="4098" y="4098"/>
                    </a:cubicBezTo>
                    <a:lnTo>
                      <a:pt x="276529" y="4098"/>
                    </a:lnTo>
                    <a:lnTo>
                      <a:pt x="276529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c5f6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CustomShape 16"/>
              <p:cNvSpPr/>
              <p:nvPr/>
            </p:nvSpPr>
            <p:spPr>
              <a:xfrm>
                <a:off x="7858080" y="2069640"/>
                <a:ext cx="108000" cy="231840"/>
              </a:xfrm>
              <a:custGeom>
                <a:avLst/>
                <a:gdLst/>
                <a:ahLst/>
                <a:rect l="l" t="t" r="r" b="b"/>
                <a:pathLst>
                  <a:path w="8677" h="17355">
                    <a:moveTo>
                      <a:pt x="0" y="1"/>
                    </a:moveTo>
                    <a:lnTo>
                      <a:pt x="0" y="17354"/>
                    </a:lnTo>
                    <a:cubicBezTo>
                      <a:pt x="4790" y="17354"/>
                      <a:pt x="8676" y="13468"/>
                      <a:pt x="8676" y="8677"/>
                    </a:cubicBezTo>
                    <a:cubicBezTo>
                      <a:pt x="8676" y="3885"/>
                      <a:pt x="4790" y="1"/>
                      <a:pt x="0" y="1"/>
                    </a:cubicBezTo>
                    <a:close/>
                  </a:path>
                </a:pathLst>
              </a:custGeom>
              <a:solidFill>
                <a:srgbClr val="4c5f6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" name="CustomShape 17"/>
              <p:cNvSpPr/>
              <p:nvPr/>
            </p:nvSpPr>
            <p:spPr>
              <a:xfrm>
                <a:off x="7175880" y="2317680"/>
                <a:ext cx="171720" cy="51480"/>
              </a:xfrm>
              <a:custGeom>
                <a:avLst/>
                <a:gdLst/>
                <a:ahLst/>
                <a:rect l="l" t="t" r="r" b="b"/>
                <a:pathLst>
                  <a:path w="13787" h="3870">
                    <a:moveTo>
                      <a:pt x="1936" y="0"/>
                    </a:moveTo>
                    <a:cubicBezTo>
                      <a:pt x="868" y="0"/>
                      <a:pt x="1" y="866"/>
                      <a:pt x="1" y="1934"/>
                    </a:cubicBezTo>
                    <a:cubicBezTo>
                      <a:pt x="1" y="3003"/>
                      <a:pt x="868" y="3870"/>
                      <a:pt x="1936" y="3870"/>
                    </a:cubicBezTo>
                    <a:lnTo>
                      <a:pt x="11853" y="3870"/>
                    </a:lnTo>
                    <a:cubicBezTo>
                      <a:pt x="12921" y="3870"/>
                      <a:pt x="13787" y="3003"/>
                      <a:pt x="13787" y="1934"/>
                    </a:cubicBezTo>
                    <a:cubicBezTo>
                      <a:pt x="13787" y="866"/>
                      <a:pt x="12921" y="0"/>
                      <a:pt x="11853" y="0"/>
                    </a:cubicBezTo>
                    <a:close/>
                  </a:path>
                </a:pathLst>
              </a:custGeom>
              <a:solidFill>
                <a:srgbClr val="4c5f6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" name="CustomShape 18"/>
              <p:cNvSpPr/>
              <p:nvPr/>
            </p:nvSpPr>
            <p:spPr>
              <a:xfrm>
                <a:off x="4920480" y="2831400"/>
                <a:ext cx="3564360" cy="52200"/>
              </a:xfrm>
              <a:custGeom>
                <a:avLst/>
                <a:gdLst/>
                <a:ahLst/>
                <a:rect l="l" t="t" r="r" b="b"/>
                <a:pathLst>
                  <a:path w="285688" h="3936">
                    <a:moveTo>
                      <a:pt x="0" y="0"/>
                    </a:moveTo>
                    <a:lnTo>
                      <a:pt x="0" y="3935"/>
                    </a:lnTo>
                    <a:lnTo>
                      <a:pt x="285687" y="3935"/>
                    </a:lnTo>
                    <a:lnTo>
                      <a:pt x="2856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" name="CustomShape 19"/>
              <p:cNvSpPr/>
              <p:nvPr/>
            </p:nvSpPr>
            <p:spPr>
              <a:xfrm>
                <a:off x="7569360" y="2626920"/>
                <a:ext cx="793800" cy="425160"/>
              </a:xfrm>
              <a:custGeom>
                <a:avLst/>
                <a:gdLst/>
                <a:ahLst/>
                <a:rect l="l" t="t" r="r" b="b"/>
                <a:pathLst>
                  <a:path w="63637" h="31820">
                    <a:moveTo>
                      <a:pt x="31818" y="1"/>
                    </a:moveTo>
                    <a:cubicBezTo>
                      <a:pt x="14248" y="1"/>
                      <a:pt x="1" y="14248"/>
                      <a:pt x="1" y="31819"/>
                    </a:cubicBezTo>
                    <a:lnTo>
                      <a:pt x="63636" y="31819"/>
                    </a:lnTo>
                    <a:cubicBezTo>
                      <a:pt x="63636" y="14248"/>
                      <a:pt x="49390" y="1"/>
                      <a:pt x="31818" y="1"/>
                    </a:cubicBezTo>
                    <a:close/>
                  </a:path>
                </a:pathLst>
              </a:custGeom>
              <a:solidFill>
                <a:srgbClr val="4c5f6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CustomShape 20"/>
              <p:cNvSpPr/>
              <p:nvPr/>
            </p:nvSpPr>
            <p:spPr>
              <a:xfrm>
                <a:off x="7605720" y="2665800"/>
                <a:ext cx="721080" cy="772560"/>
              </a:xfrm>
              <a:custGeom>
                <a:avLst/>
                <a:gdLst/>
                <a:ahLst/>
                <a:rect l="l" t="t" r="r" b="b"/>
                <a:pathLst>
                  <a:path w="57805" h="57803">
                    <a:moveTo>
                      <a:pt x="28902" y="0"/>
                    </a:moveTo>
                    <a:cubicBezTo>
                      <a:pt x="21237" y="0"/>
                      <a:pt x="13885" y="3045"/>
                      <a:pt x="8465" y="8465"/>
                    </a:cubicBezTo>
                    <a:cubicBezTo>
                      <a:pt x="3045" y="13884"/>
                      <a:pt x="1" y="21237"/>
                      <a:pt x="1" y="28901"/>
                    </a:cubicBezTo>
                    <a:cubicBezTo>
                      <a:pt x="1" y="36567"/>
                      <a:pt x="3045" y="43918"/>
                      <a:pt x="8465" y="49338"/>
                    </a:cubicBezTo>
                    <a:cubicBezTo>
                      <a:pt x="13885" y="54758"/>
                      <a:pt x="21237" y="57802"/>
                      <a:pt x="28902" y="57802"/>
                    </a:cubicBezTo>
                    <a:cubicBezTo>
                      <a:pt x="36568" y="57802"/>
                      <a:pt x="43919" y="54758"/>
                      <a:pt x="49339" y="49338"/>
                    </a:cubicBezTo>
                    <a:cubicBezTo>
                      <a:pt x="54759" y="43918"/>
                      <a:pt x="57804" y="36567"/>
                      <a:pt x="57804" y="28901"/>
                    </a:cubicBezTo>
                    <a:cubicBezTo>
                      <a:pt x="57804" y="21237"/>
                      <a:pt x="54759" y="13884"/>
                      <a:pt x="49339" y="8465"/>
                    </a:cubicBezTo>
                    <a:cubicBezTo>
                      <a:pt x="43919" y="3045"/>
                      <a:pt x="36568" y="0"/>
                      <a:pt x="28902" y="0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CustomShape 21"/>
              <p:cNvSpPr/>
              <p:nvPr/>
            </p:nvSpPr>
            <p:spPr>
              <a:xfrm>
                <a:off x="7615800" y="2676600"/>
                <a:ext cx="700920" cy="751320"/>
              </a:xfrm>
              <a:custGeom>
                <a:avLst/>
                <a:gdLst/>
                <a:ahLst/>
                <a:rect l="l" t="t" r="r" b="b"/>
                <a:pathLst>
                  <a:path w="56212" h="56212">
                    <a:moveTo>
                      <a:pt x="28106" y="1"/>
                    </a:moveTo>
                    <a:cubicBezTo>
                      <a:pt x="20652" y="1"/>
                      <a:pt x="13504" y="2961"/>
                      <a:pt x="8232" y="8232"/>
                    </a:cubicBezTo>
                    <a:cubicBezTo>
                      <a:pt x="2961" y="13503"/>
                      <a:pt x="0" y="20652"/>
                      <a:pt x="0" y="28106"/>
                    </a:cubicBezTo>
                    <a:cubicBezTo>
                      <a:pt x="0" y="35560"/>
                      <a:pt x="2961" y="42710"/>
                      <a:pt x="8232" y="47980"/>
                    </a:cubicBezTo>
                    <a:cubicBezTo>
                      <a:pt x="13504" y="53251"/>
                      <a:pt x="20652" y="56212"/>
                      <a:pt x="28106" y="56212"/>
                    </a:cubicBezTo>
                    <a:cubicBezTo>
                      <a:pt x="35560" y="56212"/>
                      <a:pt x="42709" y="53251"/>
                      <a:pt x="47980" y="47980"/>
                    </a:cubicBezTo>
                    <a:cubicBezTo>
                      <a:pt x="53251" y="42710"/>
                      <a:pt x="56212" y="35560"/>
                      <a:pt x="56212" y="28106"/>
                    </a:cubicBezTo>
                    <a:cubicBezTo>
                      <a:pt x="56212" y="20652"/>
                      <a:pt x="53251" y="13503"/>
                      <a:pt x="47980" y="8232"/>
                    </a:cubicBezTo>
                    <a:cubicBezTo>
                      <a:pt x="42709" y="2961"/>
                      <a:pt x="35560" y="1"/>
                      <a:pt x="28106" y="1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CustomShape 22"/>
              <p:cNvSpPr/>
              <p:nvPr/>
            </p:nvSpPr>
            <p:spPr>
              <a:xfrm>
                <a:off x="7661880" y="2726280"/>
                <a:ext cx="608400" cy="651960"/>
              </a:xfrm>
              <a:custGeom>
                <a:avLst/>
                <a:gdLst/>
                <a:ahLst/>
                <a:rect l="l" t="t" r="r" b="b"/>
                <a:pathLst>
                  <a:path w="48790" h="48790">
                    <a:moveTo>
                      <a:pt x="24395" y="1"/>
                    </a:moveTo>
                    <a:cubicBezTo>
                      <a:pt x="17926" y="1"/>
                      <a:pt x="11721" y="2572"/>
                      <a:pt x="7146" y="7146"/>
                    </a:cubicBezTo>
                    <a:cubicBezTo>
                      <a:pt x="2572" y="11721"/>
                      <a:pt x="0" y="17926"/>
                      <a:pt x="0" y="24395"/>
                    </a:cubicBezTo>
                    <a:cubicBezTo>
                      <a:pt x="0" y="30866"/>
                      <a:pt x="2572" y="37069"/>
                      <a:pt x="7146" y="41645"/>
                    </a:cubicBezTo>
                    <a:cubicBezTo>
                      <a:pt x="11721" y="46220"/>
                      <a:pt x="17926" y="48790"/>
                      <a:pt x="24395" y="48790"/>
                    </a:cubicBezTo>
                    <a:cubicBezTo>
                      <a:pt x="30865" y="48790"/>
                      <a:pt x="37069" y="46220"/>
                      <a:pt x="41644" y="41645"/>
                    </a:cubicBezTo>
                    <a:cubicBezTo>
                      <a:pt x="46220" y="37069"/>
                      <a:pt x="48789" y="30866"/>
                      <a:pt x="48789" y="24395"/>
                    </a:cubicBezTo>
                    <a:cubicBezTo>
                      <a:pt x="48789" y="17926"/>
                      <a:pt x="46220" y="11721"/>
                      <a:pt x="41644" y="7146"/>
                    </a:cubicBezTo>
                    <a:cubicBezTo>
                      <a:pt x="37069" y="2572"/>
                      <a:pt x="30865" y="1"/>
                      <a:pt x="24395" y="1"/>
                    </a:cubicBezTo>
                    <a:close/>
                  </a:path>
                </a:pathLst>
              </a:custGeom>
              <a:solidFill>
                <a:srgbClr val="1d262d"/>
              </a:solidFill>
              <a:ln w="9360">
                <a:solidFill>
                  <a:srgbClr val="1d262d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CustomShape 23"/>
              <p:cNvSpPr/>
              <p:nvPr/>
            </p:nvSpPr>
            <p:spPr>
              <a:xfrm>
                <a:off x="7767720" y="2839680"/>
                <a:ext cx="396720" cy="425160"/>
              </a:xfrm>
              <a:custGeom>
                <a:avLst/>
                <a:gdLst/>
                <a:ahLst/>
                <a:rect l="l" t="t" r="r" b="b"/>
                <a:pathLst>
                  <a:path w="31820" h="31819">
                    <a:moveTo>
                      <a:pt x="15910" y="0"/>
                    </a:moveTo>
                    <a:cubicBezTo>
                      <a:pt x="11691" y="0"/>
                      <a:pt x="7644" y="1676"/>
                      <a:pt x="4661" y="4660"/>
                    </a:cubicBezTo>
                    <a:cubicBezTo>
                      <a:pt x="1678" y="7644"/>
                      <a:pt x="1" y="11691"/>
                      <a:pt x="1" y="15909"/>
                    </a:cubicBezTo>
                    <a:cubicBezTo>
                      <a:pt x="1" y="20129"/>
                      <a:pt x="1678" y="24175"/>
                      <a:pt x="4661" y="27158"/>
                    </a:cubicBezTo>
                    <a:cubicBezTo>
                      <a:pt x="7644" y="30143"/>
                      <a:pt x="11691" y="31818"/>
                      <a:pt x="15910" y="31818"/>
                    </a:cubicBezTo>
                    <a:cubicBezTo>
                      <a:pt x="20130" y="31818"/>
                      <a:pt x="24176" y="30143"/>
                      <a:pt x="27160" y="27158"/>
                    </a:cubicBezTo>
                    <a:cubicBezTo>
                      <a:pt x="30143" y="24175"/>
                      <a:pt x="31819" y="20129"/>
                      <a:pt x="31819" y="15909"/>
                    </a:cubicBezTo>
                    <a:cubicBezTo>
                      <a:pt x="31819" y="11691"/>
                      <a:pt x="30143" y="7644"/>
                      <a:pt x="27160" y="4660"/>
                    </a:cubicBezTo>
                    <a:cubicBezTo>
                      <a:pt x="24176" y="1676"/>
                      <a:pt x="20130" y="0"/>
                      <a:pt x="15910" y="0"/>
                    </a:cubicBezTo>
                    <a:close/>
                  </a:path>
                </a:pathLst>
              </a:custGeom>
              <a:solidFill>
                <a:srgbClr val="4c5f6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CustomShape 24"/>
              <p:cNvSpPr/>
              <p:nvPr/>
            </p:nvSpPr>
            <p:spPr>
              <a:xfrm>
                <a:off x="7807680" y="2882160"/>
                <a:ext cx="317160" cy="339840"/>
              </a:xfrm>
              <a:custGeom>
                <a:avLst/>
                <a:gdLst/>
                <a:ahLst/>
                <a:rect l="l" t="t" r="r" b="b"/>
                <a:pathLst>
                  <a:path w="25438" h="25438">
                    <a:moveTo>
                      <a:pt x="12719" y="1"/>
                    </a:moveTo>
                    <a:cubicBezTo>
                      <a:pt x="9346" y="1"/>
                      <a:pt x="6111" y="1341"/>
                      <a:pt x="3726" y="3727"/>
                    </a:cubicBezTo>
                    <a:cubicBezTo>
                      <a:pt x="1340" y="6111"/>
                      <a:pt x="0" y="9347"/>
                      <a:pt x="0" y="12719"/>
                    </a:cubicBezTo>
                    <a:cubicBezTo>
                      <a:pt x="0" y="16092"/>
                      <a:pt x="1340" y="19327"/>
                      <a:pt x="3726" y="21713"/>
                    </a:cubicBezTo>
                    <a:cubicBezTo>
                      <a:pt x="6111" y="24098"/>
                      <a:pt x="9346" y="25438"/>
                      <a:pt x="12719" y="25438"/>
                    </a:cubicBezTo>
                    <a:cubicBezTo>
                      <a:pt x="16093" y="25438"/>
                      <a:pt x="19327" y="24098"/>
                      <a:pt x="21713" y="21713"/>
                    </a:cubicBezTo>
                    <a:cubicBezTo>
                      <a:pt x="24098" y="19327"/>
                      <a:pt x="25438" y="16092"/>
                      <a:pt x="25438" y="12719"/>
                    </a:cubicBezTo>
                    <a:cubicBezTo>
                      <a:pt x="25438" y="9347"/>
                      <a:pt x="24098" y="6111"/>
                      <a:pt x="21713" y="3727"/>
                    </a:cubicBezTo>
                    <a:cubicBezTo>
                      <a:pt x="19327" y="1341"/>
                      <a:pt x="16093" y="1"/>
                      <a:pt x="12719" y="1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CustomShape 25"/>
              <p:cNvSpPr/>
              <p:nvPr/>
            </p:nvSpPr>
            <p:spPr>
              <a:xfrm>
                <a:off x="7927560" y="3010680"/>
                <a:ext cx="80280" cy="82800"/>
              </a:xfrm>
              <a:custGeom>
                <a:avLst/>
                <a:gdLst/>
                <a:ahLst/>
                <a:rect l="l" t="t" r="r" b="b"/>
                <a:pathLst>
                  <a:path w="6476" h="6231">
                    <a:moveTo>
                      <a:pt x="3115" y="1"/>
                    </a:moveTo>
                    <a:cubicBezTo>
                      <a:pt x="1394" y="1"/>
                      <a:pt x="0" y="1395"/>
                      <a:pt x="0" y="3115"/>
                    </a:cubicBezTo>
                    <a:cubicBezTo>
                      <a:pt x="0" y="4375"/>
                      <a:pt x="759" y="5512"/>
                      <a:pt x="1923" y="5994"/>
                    </a:cubicBezTo>
                    <a:cubicBezTo>
                      <a:pt x="2308" y="6153"/>
                      <a:pt x="2712" y="6231"/>
                      <a:pt x="3113" y="6231"/>
                    </a:cubicBezTo>
                    <a:cubicBezTo>
                      <a:pt x="3924" y="6231"/>
                      <a:pt x="4721" y="5914"/>
                      <a:pt x="5317" y="5318"/>
                    </a:cubicBezTo>
                    <a:cubicBezTo>
                      <a:pt x="6208" y="4427"/>
                      <a:pt x="6475" y="3087"/>
                      <a:pt x="5993" y="1923"/>
                    </a:cubicBezTo>
                    <a:cubicBezTo>
                      <a:pt x="5510" y="759"/>
                      <a:pt x="4374" y="1"/>
                      <a:pt x="3115" y="1"/>
                    </a:cubicBezTo>
                    <a:close/>
                  </a:path>
                </a:pathLst>
              </a:custGeom>
              <a:solidFill>
                <a:srgbClr val="8bd2b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26"/>
              <p:cNvSpPr/>
              <p:nvPr/>
            </p:nvSpPr>
            <p:spPr>
              <a:xfrm>
                <a:off x="7947360" y="2925360"/>
                <a:ext cx="39240" cy="40320"/>
              </a:xfrm>
              <a:custGeom>
                <a:avLst/>
                <a:gdLst/>
                <a:ahLst/>
                <a:rect l="l" t="t" r="r" b="b"/>
                <a:pathLst>
                  <a:path w="3171" h="3050">
                    <a:moveTo>
                      <a:pt x="1526" y="1"/>
                    </a:moveTo>
                    <a:cubicBezTo>
                      <a:pt x="684" y="1"/>
                      <a:pt x="1" y="682"/>
                      <a:pt x="2" y="1524"/>
                    </a:cubicBezTo>
                    <a:cubicBezTo>
                      <a:pt x="1" y="2142"/>
                      <a:pt x="372" y="2697"/>
                      <a:pt x="942" y="2933"/>
                    </a:cubicBezTo>
                    <a:cubicBezTo>
                      <a:pt x="1131" y="3011"/>
                      <a:pt x="1330" y="3050"/>
                      <a:pt x="1526" y="3050"/>
                    </a:cubicBezTo>
                    <a:cubicBezTo>
                      <a:pt x="1923" y="3050"/>
                      <a:pt x="2312" y="2894"/>
                      <a:pt x="2605" y="2603"/>
                    </a:cubicBezTo>
                    <a:cubicBezTo>
                      <a:pt x="3041" y="2167"/>
                      <a:pt x="3170" y="1511"/>
                      <a:pt x="2935" y="942"/>
                    </a:cubicBezTo>
                    <a:cubicBezTo>
                      <a:pt x="2699" y="372"/>
                      <a:pt x="2144" y="1"/>
                      <a:pt x="1526" y="1"/>
                    </a:cubicBezTo>
                    <a:close/>
                  </a:path>
                </a:pathLst>
              </a:custGeom>
              <a:solidFill>
                <a:srgbClr val="8bd2b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27"/>
              <p:cNvSpPr/>
              <p:nvPr/>
            </p:nvSpPr>
            <p:spPr>
              <a:xfrm>
                <a:off x="7947360" y="3138840"/>
                <a:ext cx="37800" cy="40320"/>
              </a:xfrm>
              <a:custGeom>
                <a:avLst/>
                <a:gdLst/>
                <a:ahLst/>
                <a:rect l="l" t="t" r="r" b="b"/>
                <a:pathLst>
                  <a:path w="3049" h="3050">
                    <a:moveTo>
                      <a:pt x="1524" y="0"/>
                    </a:moveTo>
                    <a:cubicBezTo>
                      <a:pt x="682" y="0"/>
                      <a:pt x="0" y="684"/>
                      <a:pt x="0" y="1525"/>
                    </a:cubicBezTo>
                    <a:cubicBezTo>
                      <a:pt x="0" y="2367"/>
                      <a:pt x="682" y="3049"/>
                      <a:pt x="1524" y="3049"/>
                    </a:cubicBezTo>
                    <a:cubicBezTo>
                      <a:pt x="2366" y="3049"/>
                      <a:pt x="3049" y="2367"/>
                      <a:pt x="3049" y="1525"/>
                    </a:cubicBezTo>
                    <a:cubicBezTo>
                      <a:pt x="3049" y="684"/>
                      <a:pt x="2366" y="0"/>
                      <a:pt x="1524" y="0"/>
                    </a:cubicBezTo>
                    <a:close/>
                  </a:path>
                </a:pathLst>
              </a:custGeom>
              <a:solidFill>
                <a:srgbClr val="8bd2b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28"/>
              <p:cNvSpPr/>
              <p:nvPr/>
            </p:nvSpPr>
            <p:spPr>
              <a:xfrm>
                <a:off x="8016480" y="2956680"/>
                <a:ext cx="40680" cy="40320"/>
              </a:xfrm>
              <a:custGeom>
                <a:avLst/>
                <a:gdLst/>
                <a:ahLst/>
                <a:rect l="l" t="t" r="r" b="b"/>
                <a:pathLst>
                  <a:path w="3290" h="3050">
                    <a:moveTo>
                      <a:pt x="1646" y="0"/>
                    </a:moveTo>
                    <a:cubicBezTo>
                      <a:pt x="1256" y="0"/>
                      <a:pt x="865" y="149"/>
                      <a:pt x="568" y="447"/>
                    </a:cubicBezTo>
                    <a:cubicBezTo>
                      <a:pt x="132" y="882"/>
                      <a:pt x="1" y="1537"/>
                      <a:pt x="236" y="2107"/>
                    </a:cubicBezTo>
                    <a:cubicBezTo>
                      <a:pt x="472" y="2678"/>
                      <a:pt x="1029" y="3049"/>
                      <a:pt x="1645" y="3049"/>
                    </a:cubicBezTo>
                    <a:cubicBezTo>
                      <a:pt x="2261" y="3049"/>
                      <a:pt x="2818" y="2678"/>
                      <a:pt x="3054" y="2107"/>
                    </a:cubicBezTo>
                    <a:cubicBezTo>
                      <a:pt x="3290" y="1537"/>
                      <a:pt x="3160" y="882"/>
                      <a:pt x="2724" y="447"/>
                    </a:cubicBezTo>
                    <a:cubicBezTo>
                      <a:pt x="2426" y="149"/>
                      <a:pt x="2036" y="0"/>
                      <a:pt x="1646" y="0"/>
                    </a:cubicBezTo>
                    <a:close/>
                  </a:path>
                </a:pathLst>
              </a:custGeom>
              <a:solidFill>
                <a:srgbClr val="8bd2b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29"/>
              <p:cNvSpPr/>
              <p:nvPr/>
            </p:nvSpPr>
            <p:spPr>
              <a:xfrm>
                <a:off x="7875360" y="3107520"/>
                <a:ext cx="40680" cy="40320"/>
              </a:xfrm>
              <a:custGeom>
                <a:avLst/>
                <a:gdLst/>
                <a:ahLst/>
                <a:rect l="l" t="t" r="r" b="b"/>
                <a:pathLst>
                  <a:path w="3290" h="3050">
                    <a:moveTo>
                      <a:pt x="1645" y="1"/>
                    </a:moveTo>
                    <a:cubicBezTo>
                      <a:pt x="1255" y="1"/>
                      <a:pt x="865" y="149"/>
                      <a:pt x="567" y="447"/>
                    </a:cubicBezTo>
                    <a:cubicBezTo>
                      <a:pt x="131" y="883"/>
                      <a:pt x="0" y="1538"/>
                      <a:pt x="236" y="2108"/>
                    </a:cubicBezTo>
                    <a:cubicBezTo>
                      <a:pt x="473" y="2678"/>
                      <a:pt x="1028" y="3050"/>
                      <a:pt x="1645" y="3050"/>
                    </a:cubicBezTo>
                    <a:cubicBezTo>
                      <a:pt x="2262" y="3050"/>
                      <a:pt x="2817" y="2678"/>
                      <a:pt x="3053" y="2108"/>
                    </a:cubicBezTo>
                    <a:cubicBezTo>
                      <a:pt x="3289" y="1538"/>
                      <a:pt x="3159" y="883"/>
                      <a:pt x="2723" y="447"/>
                    </a:cubicBezTo>
                    <a:cubicBezTo>
                      <a:pt x="2426" y="149"/>
                      <a:pt x="2036" y="1"/>
                      <a:pt x="1645" y="1"/>
                    </a:cubicBezTo>
                    <a:close/>
                  </a:path>
                </a:pathLst>
              </a:custGeom>
              <a:solidFill>
                <a:srgbClr val="8bd2b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30"/>
              <p:cNvSpPr/>
              <p:nvPr/>
            </p:nvSpPr>
            <p:spPr>
              <a:xfrm>
                <a:off x="8045640" y="3031920"/>
                <a:ext cx="39240" cy="40320"/>
              </a:xfrm>
              <a:custGeom>
                <a:avLst/>
                <a:gdLst/>
                <a:ahLst/>
                <a:rect l="l" t="t" r="r" b="b"/>
                <a:pathLst>
                  <a:path w="3171" h="3050">
                    <a:moveTo>
                      <a:pt x="1648" y="1"/>
                    </a:moveTo>
                    <a:cubicBezTo>
                      <a:pt x="1647" y="1"/>
                      <a:pt x="1646" y="1"/>
                      <a:pt x="1645" y="1"/>
                    </a:cubicBezTo>
                    <a:cubicBezTo>
                      <a:pt x="1029" y="1"/>
                      <a:pt x="472" y="371"/>
                      <a:pt x="236" y="941"/>
                    </a:cubicBezTo>
                    <a:cubicBezTo>
                      <a:pt x="1" y="1511"/>
                      <a:pt x="130" y="2166"/>
                      <a:pt x="568" y="2603"/>
                    </a:cubicBezTo>
                    <a:cubicBezTo>
                      <a:pt x="859" y="2895"/>
                      <a:pt x="1248" y="3049"/>
                      <a:pt x="1645" y="3049"/>
                    </a:cubicBezTo>
                    <a:cubicBezTo>
                      <a:pt x="1841" y="3049"/>
                      <a:pt x="2040" y="3011"/>
                      <a:pt x="2229" y="2933"/>
                    </a:cubicBezTo>
                    <a:cubicBezTo>
                      <a:pt x="2799" y="2697"/>
                      <a:pt x="3170" y="2141"/>
                      <a:pt x="3170" y="1524"/>
                    </a:cubicBezTo>
                    <a:cubicBezTo>
                      <a:pt x="3170" y="684"/>
                      <a:pt x="2488" y="1"/>
                      <a:pt x="1648" y="1"/>
                    </a:cubicBezTo>
                    <a:close/>
                  </a:path>
                </a:pathLst>
              </a:custGeom>
              <a:solidFill>
                <a:srgbClr val="8bd2b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31"/>
              <p:cNvSpPr/>
              <p:nvPr/>
            </p:nvSpPr>
            <p:spPr>
              <a:xfrm>
                <a:off x="7846200" y="3031920"/>
                <a:ext cx="39240" cy="40320"/>
              </a:xfrm>
              <a:custGeom>
                <a:avLst/>
                <a:gdLst/>
                <a:ahLst/>
                <a:rect l="l" t="t" r="r" b="b"/>
                <a:pathLst>
                  <a:path w="3169" h="3050">
                    <a:moveTo>
                      <a:pt x="1645" y="1"/>
                    </a:moveTo>
                    <a:cubicBezTo>
                      <a:pt x="1027" y="1"/>
                      <a:pt x="472" y="371"/>
                      <a:pt x="236" y="941"/>
                    </a:cubicBezTo>
                    <a:cubicBezTo>
                      <a:pt x="1" y="1511"/>
                      <a:pt x="130" y="2166"/>
                      <a:pt x="566" y="2602"/>
                    </a:cubicBezTo>
                    <a:cubicBezTo>
                      <a:pt x="858" y="2894"/>
                      <a:pt x="1248" y="3049"/>
                      <a:pt x="1645" y="3049"/>
                    </a:cubicBezTo>
                    <a:cubicBezTo>
                      <a:pt x="1842" y="3049"/>
                      <a:pt x="2040" y="3011"/>
                      <a:pt x="2229" y="2933"/>
                    </a:cubicBezTo>
                    <a:cubicBezTo>
                      <a:pt x="2797" y="2697"/>
                      <a:pt x="3169" y="2141"/>
                      <a:pt x="3169" y="1524"/>
                    </a:cubicBezTo>
                    <a:cubicBezTo>
                      <a:pt x="3169" y="683"/>
                      <a:pt x="2487" y="1"/>
                      <a:pt x="1645" y="1"/>
                    </a:cubicBezTo>
                    <a:close/>
                  </a:path>
                </a:pathLst>
              </a:custGeom>
              <a:solidFill>
                <a:srgbClr val="8bd2b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32"/>
              <p:cNvSpPr/>
              <p:nvPr/>
            </p:nvSpPr>
            <p:spPr>
              <a:xfrm>
                <a:off x="8017920" y="3107520"/>
                <a:ext cx="39600" cy="40320"/>
              </a:xfrm>
              <a:custGeom>
                <a:avLst/>
                <a:gdLst/>
                <a:ahLst/>
                <a:rect l="l" t="t" r="r" b="b"/>
                <a:pathLst>
                  <a:path w="3199" h="3051">
                    <a:moveTo>
                      <a:pt x="1524" y="1"/>
                    </a:moveTo>
                    <a:cubicBezTo>
                      <a:pt x="1328" y="1"/>
                      <a:pt x="1129" y="39"/>
                      <a:pt x="941" y="117"/>
                    </a:cubicBezTo>
                    <a:cubicBezTo>
                      <a:pt x="371" y="353"/>
                      <a:pt x="1" y="909"/>
                      <a:pt x="1" y="1526"/>
                    </a:cubicBezTo>
                    <a:cubicBezTo>
                      <a:pt x="1" y="2142"/>
                      <a:pt x="371" y="2699"/>
                      <a:pt x="941" y="2934"/>
                    </a:cubicBezTo>
                    <a:cubicBezTo>
                      <a:pt x="1130" y="3012"/>
                      <a:pt x="1328" y="3050"/>
                      <a:pt x="1524" y="3050"/>
                    </a:cubicBezTo>
                    <a:cubicBezTo>
                      <a:pt x="1921" y="3050"/>
                      <a:pt x="2311" y="2896"/>
                      <a:pt x="2603" y="2604"/>
                    </a:cubicBezTo>
                    <a:cubicBezTo>
                      <a:pt x="3198" y="2009"/>
                      <a:pt x="3198" y="1044"/>
                      <a:pt x="2603" y="448"/>
                    </a:cubicBezTo>
                    <a:cubicBezTo>
                      <a:pt x="2311" y="156"/>
                      <a:pt x="1921" y="1"/>
                      <a:pt x="1524" y="1"/>
                    </a:cubicBezTo>
                    <a:close/>
                  </a:path>
                </a:pathLst>
              </a:custGeom>
              <a:solidFill>
                <a:srgbClr val="8bd2b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33"/>
              <p:cNvSpPr/>
              <p:nvPr/>
            </p:nvSpPr>
            <p:spPr>
              <a:xfrm>
                <a:off x="7876800" y="2956680"/>
                <a:ext cx="37800" cy="40320"/>
              </a:xfrm>
              <a:custGeom>
                <a:avLst/>
                <a:gdLst/>
                <a:ahLst/>
                <a:rect l="l" t="t" r="r" b="b"/>
                <a:pathLst>
                  <a:path w="3050" h="3050">
                    <a:moveTo>
                      <a:pt x="1525" y="0"/>
                    </a:moveTo>
                    <a:cubicBezTo>
                      <a:pt x="683" y="0"/>
                      <a:pt x="1" y="682"/>
                      <a:pt x="1" y="1524"/>
                    </a:cubicBezTo>
                    <a:cubicBezTo>
                      <a:pt x="1" y="2366"/>
                      <a:pt x="683" y="3049"/>
                      <a:pt x="1525" y="3049"/>
                    </a:cubicBezTo>
                    <a:cubicBezTo>
                      <a:pt x="2368" y="3049"/>
                      <a:pt x="3050" y="2366"/>
                      <a:pt x="3050" y="1524"/>
                    </a:cubicBezTo>
                    <a:cubicBezTo>
                      <a:pt x="3050" y="682"/>
                      <a:pt x="2368" y="0"/>
                      <a:pt x="1525" y="0"/>
                    </a:cubicBezTo>
                    <a:close/>
                  </a:path>
                </a:pathLst>
              </a:custGeom>
              <a:solidFill>
                <a:srgbClr val="8bd2b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34"/>
              <p:cNvSpPr/>
              <p:nvPr/>
            </p:nvSpPr>
            <p:spPr>
              <a:xfrm>
                <a:off x="5118480" y="2626920"/>
                <a:ext cx="793800" cy="425160"/>
              </a:xfrm>
              <a:custGeom>
                <a:avLst/>
                <a:gdLst/>
                <a:ahLst/>
                <a:rect l="l" t="t" r="r" b="b"/>
                <a:pathLst>
                  <a:path w="63638" h="31820">
                    <a:moveTo>
                      <a:pt x="31819" y="1"/>
                    </a:moveTo>
                    <a:cubicBezTo>
                      <a:pt x="14247" y="1"/>
                      <a:pt x="0" y="14248"/>
                      <a:pt x="0" y="31819"/>
                    </a:cubicBezTo>
                    <a:lnTo>
                      <a:pt x="63637" y="31819"/>
                    </a:lnTo>
                    <a:cubicBezTo>
                      <a:pt x="63637" y="14248"/>
                      <a:pt x="49390" y="1"/>
                      <a:pt x="31819" y="1"/>
                    </a:cubicBezTo>
                    <a:close/>
                  </a:path>
                </a:pathLst>
              </a:custGeom>
              <a:solidFill>
                <a:srgbClr val="4c5f6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35"/>
              <p:cNvSpPr/>
              <p:nvPr/>
            </p:nvSpPr>
            <p:spPr>
              <a:xfrm>
                <a:off x="5154840" y="2665800"/>
                <a:ext cx="720720" cy="772560"/>
              </a:xfrm>
              <a:custGeom>
                <a:avLst/>
                <a:gdLst/>
                <a:ahLst/>
                <a:rect l="l" t="t" r="r" b="b"/>
                <a:pathLst>
                  <a:path w="57803" h="57804">
                    <a:moveTo>
                      <a:pt x="28902" y="0"/>
                    </a:moveTo>
                    <a:cubicBezTo>
                      <a:pt x="21236" y="0"/>
                      <a:pt x="13885" y="3045"/>
                      <a:pt x="8465" y="8465"/>
                    </a:cubicBezTo>
                    <a:cubicBezTo>
                      <a:pt x="3045" y="13884"/>
                      <a:pt x="0" y="21237"/>
                      <a:pt x="0" y="28901"/>
                    </a:cubicBezTo>
                    <a:cubicBezTo>
                      <a:pt x="0" y="36567"/>
                      <a:pt x="3045" y="43918"/>
                      <a:pt x="8465" y="49338"/>
                    </a:cubicBezTo>
                    <a:cubicBezTo>
                      <a:pt x="13885" y="54758"/>
                      <a:pt x="21236" y="57804"/>
                      <a:pt x="28902" y="57804"/>
                    </a:cubicBezTo>
                    <a:cubicBezTo>
                      <a:pt x="36567" y="57804"/>
                      <a:pt x="43918" y="54758"/>
                      <a:pt x="49338" y="49338"/>
                    </a:cubicBezTo>
                    <a:cubicBezTo>
                      <a:pt x="54758" y="43918"/>
                      <a:pt x="57803" y="36567"/>
                      <a:pt x="57803" y="28901"/>
                    </a:cubicBezTo>
                    <a:cubicBezTo>
                      <a:pt x="57803" y="21237"/>
                      <a:pt x="54758" y="13884"/>
                      <a:pt x="49338" y="8465"/>
                    </a:cubicBezTo>
                    <a:cubicBezTo>
                      <a:pt x="43918" y="3045"/>
                      <a:pt x="36567" y="0"/>
                      <a:pt x="28902" y="0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CustomShape 36"/>
              <p:cNvSpPr/>
              <p:nvPr/>
            </p:nvSpPr>
            <p:spPr>
              <a:xfrm>
                <a:off x="5164560" y="2676600"/>
                <a:ext cx="700920" cy="751320"/>
              </a:xfrm>
              <a:custGeom>
                <a:avLst/>
                <a:gdLst/>
                <a:ahLst/>
                <a:rect l="l" t="t" r="r" b="b"/>
                <a:pathLst>
                  <a:path w="56213" h="56212">
                    <a:moveTo>
                      <a:pt x="28107" y="1"/>
                    </a:moveTo>
                    <a:cubicBezTo>
                      <a:pt x="20653" y="1"/>
                      <a:pt x="13503" y="2961"/>
                      <a:pt x="8232" y="8232"/>
                    </a:cubicBezTo>
                    <a:cubicBezTo>
                      <a:pt x="2962" y="13503"/>
                      <a:pt x="1" y="20652"/>
                      <a:pt x="1" y="28106"/>
                    </a:cubicBezTo>
                    <a:cubicBezTo>
                      <a:pt x="1" y="35560"/>
                      <a:pt x="2962" y="42710"/>
                      <a:pt x="8232" y="47980"/>
                    </a:cubicBezTo>
                    <a:cubicBezTo>
                      <a:pt x="13503" y="53251"/>
                      <a:pt x="20653" y="56212"/>
                      <a:pt x="28107" y="56212"/>
                    </a:cubicBezTo>
                    <a:cubicBezTo>
                      <a:pt x="35560" y="56212"/>
                      <a:pt x="42710" y="53251"/>
                      <a:pt x="47981" y="47980"/>
                    </a:cubicBezTo>
                    <a:cubicBezTo>
                      <a:pt x="53252" y="42710"/>
                      <a:pt x="56212" y="35560"/>
                      <a:pt x="56212" y="28106"/>
                    </a:cubicBezTo>
                    <a:cubicBezTo>
                      <a:pt x="56212" y="20652"/>
                      <a:pt x="53252" y="13503"/>
                      <a:pt x="47981" y="8232"/>
                    </a:cubicBezTo>
                    <a:cubicBezTo>
                      <a:pt x="42710" y="2961"/>
                      <a:pt x="35560" y="1"/>
                      <a:pt x="28107" y="1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CustomShape 37"/>
              <p:cNvSpPr/>
              <p:nvPr/>
            </p:nvSpPr>
            <p:spPr>
              <a:xfrm>
                <a:off x="5211000" y="2726280"/>
                <a:ext cx="608400" cy="651960"/>
              </a:xfrm>
              <a:custGeom>
                <a:avLst/>
                <a:gdLst/>
                <a:ahLst/>
                <a:rect l="l" t="t" r="r" b="b"/>
                <a:pathLst>
                  <a:path w="48789" h="48790">
                    <a:moveTo>
                      <a:pt x="24395" y="1"/>
                    </a:moveTo>
                    <a:cubicBezTo>
                      <a:pt x="17925" y="1"/>
                      <a:pt x="11721" y="2572"/>
                      <a:pt x="7145" y="7146"/>
                    </a:cubicBezTo>
                    <a:cubicBezTo>
                      <a:pt x="2570" y="11721"/>
                      <a:pt x="0" y="17926"/>
                      <a:pt x="0" y="24395"/>
                    </a:cubicBezTo>
                    <a:cubicBezTo>
                      <a:pt x="0" y="30866"/>
                      <a:pt x="2570" y="37069"/>
                      <a:pt x="7145" y="41645"/>
                    </a:cubicBezTo>
                    <a:cubicBezTo>
                      <a:pt x="11721" y="46220"/>
                      <a:pt x="17925" y="48790"/>
                      <a:pt x="24395" y="48790"/>
                    </a:cubicBezTo>
                    <a:cubicBezTo>
                      <a:pt x="30864" y="48790"/>
                      <a:pt x="37069" y="46220"/>
                      <a:pt x="41644" y="41645"/>
                    </a:cubicBezTo>
                    <a:cubicBezTo>
                      <a:pt x="46218" y="37069"/>
                      <a:pt x="48789" y="30866"/>
                      <a:pt x="48789" y="24395"/>
                    </a:cubicBezTo>
                    <a:cubicBezTo>
                      <a:pt x="48789" y="17926"/>
                      <a:pt x="46218" y="11721"/>
                      <a:pt x="41644" y="7146"/>
                    </a:cubicBezTo>
                    <a:cubicBezTo>
                      <a:pt x="37069" y="2572"/>
                      <a:pt x="30864" y="1"/>
                      <a:pt x="24395" y="1"/>
                    </a:cubicBezTo>
                    <a:close/>
                  </a:path>
                </a:pathLst>
              </a:custGeom>
              <a:solidFill>
                <a:srgbClr val="1d262d"/>
              </a:solidFill>
              <a:ln w="9360">
                <a:solidFill>
                  <a:srgbClr val="1d262d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38"/>
              <p:cNvSpPr/>
              <p:nvPr/>
            </p:nvSpPr>
            <p:spPr>
              <a:xfrm>
                <a:off x="5316840" y="2839680"/>
                <a:ext cx="396720" cy="425160"/>
              </a:xfrm>
              <a:custGeom>
                <a:avLst/>
                <a:gdLst/>
                <a:ahLst/>
                <a:rect l="l" t="t" r="r" b="b"/>
                <a:pathLst>
                  <a:path w="31819" h="31819">
                    <a:moveTo>
                      <a:pt x="15910" y="0"/>
                    </a:moveTo>
                    <a:cubicBezTo>
                      <a:pt x="11691" y="0"/>
                      <a:pt x="7644" y="1677"/>
                      <a:pt x="4661" y="4660"/>
                    </a:cubicBezTo>
                    <a:cubicBezTo>
                      <a:pt x="1676" y="7644"/>
                      <a:pt x="0" y="11691"/>
                      <a:pt x="0" y="15909"/>
                    </a:cubicBezTo>
                    <a:cubicBezTo>
                      <a:pt x="0" y="20129"/>
                      <a:pt x="1676" y="24175"/>
                      <a:pt x="4661" y="27160"/>
                    </a:cubicBezTo>
                    <a:cubicBezTo>
                      <a:pt x="7644" y="30143"/>
                      <a:pt x="11691" y="31818"/>
                      <a:pt x="15910" y="31818"/>
                    </a:cubicBezTo>
                    <a:cubicBezTo>
                      <a:pt x="20128" y="31818"/>
                      <a:pt x="24175" y="30143"/>
                      <a:pt x="27158" y="27160"/>
                    </a:cubicBezTo>
                    <a:cubicBezTo>
                      <a:pt x="30143" y="24175"/>
                      <a:pt x="31819" y="20129"/>
                      <a:pt x="31819" y="15909"/>
                    </a:cubicBezTo>
                    <a:cubicBezTo>
                      <a:pt x="31819" y="11691"/>
                      <a:pt x="30143" y="7644"/>
                      <a:pt x="27158" y="4660"/>
                    </a:cubicBezTo>
                    <a:cubicBezTo>
                      <a:pt x="24175" y="1677"/>
                      <a:pt x="20128" y="0"/>
                      <a:pt x="15910" y="0"/>
                    </a:cubicBezTo>
                    <a:close/>
                  </a:path>
                </a:pathLst>
              </a:custGeom>
              <a:solidFill>
                <a:srgbClr val="4c5f6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39"/>
              <p:cNvSpPr/>
              <p:nvPr/>
            </p:nvSpPr>
            <p:spPr>
              <a:xfrm>
                <a:off x="5356800" y="2882160"/>
                <a:ext cx="317160" cy="339840"/>
              </a:xfrm>
              <a:custGeom>
                <a:avLst/>
                <a:gdLst/>
                <a:ahLst/>
                <a:rect l="l" t="t" r="r" b="b"/>
                <a:pathLst>
                  <a:path w="25439" h="25438">
                    <a:moveTo>
                      <a:pt x="12720" y="1"/>
                    </a:moveTo>
                    <a:cubicBezTo>
                      <a:pt x="9347" y="1"/>
                      <a:pt x="6112" y="1341"/>
                      <a:pt x="3726" y="3727"/>
                    </a:cubicBezTo>
                    <a:cubicBezTo>
                      <a:pt x="1341" y="6111"/>
                      <a:pt x="1" y="9347"/>
                      <a:pt x="1" y="12719"/>
                    </a:cubicBezTo>
                    <a:cubicBezTo>
                      <a:pt x="1" y="16093"/>
                      <a:pt x="1341" y="19327"/>
                      <a:pt x="3726" y="21713"/>
                    </a:cubicBezTo>
                    <a:cubicBezTo>
                      <a:pt x="6112" y="24098"/>
                      <a:pt x="9347" y="25438"/>
                      <a:pt x="12720" y="25438"/>
                    </a:cubicBezTo>
                    <a:cubicBezTo>
                      <a:pt x="16092" y="25438"/>
                      <a:pt x="19327" y="24098"/>
                      <a:pt x="21714" y="21713"/>
                    </a:cubicBezTo>
                    <a:cubicBezTo>
                      <a:pt x="24098" y="19327"/>
                      <a:pt x="25438" y="16093"/>
                      <a:pt x="25438" y="12719"/>
                    </a:cubicBezTo>
                    <a:cubicBezTo>
                      <a:pt x="25438" y="9347"/>
                      <a:pt x="24098" y="6111"/>
                      <a:pt x="21714" y="3727"/>
                    </a:cubicBezTo>
                    <a:cubicBezTo>
                      <a:pt x="19327" y="1341"/>
                      <a:pt x="16092" y="1"/>
                      <a:pt x="12720" y="1"/>
                    </a:cubicBezTo>
                    <a:close/>
                  </a:path>
                </a:pathLst>
              </a:custGeom>
              <a:solidFill>
                <a:srgbClr val="1d262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40"/>
              <p:cNvSpPr/>
              <p:nvPr/>
            </p:nvSpPr>
            <p:spPr>
              <a:xfrm>
                <a:off x="5476320" y="3010680"/>
                <a:ext cx="77400" cy="83160"/>
              </a:xfrm>
              <a:custGeom>
                <a:avLst/>
                <a:gdLst/>
                <a:ahLst/>
                <a:rect l="l" t="t" r="r" b="b"/>
                <a:pathLst>
                  <a:path w="6233" h="6233">
                    <a:moveTo>
                      <a:pt x="3117" y="0"/>
                    </a:moveTo>
                    <a:cubicBezTo>
                      <a:pt x="1396" y="0"/>
                      <a:pt x="1" y="1396"/>
                      <a:pt x="1" y="3116"/>
                    </a:cubicBezTo>
                    <a:cubicBezTo>
                      <a:pt x="1" y="4837"/>
                      <a:pt x="1396" y="6232"/>
                      <a:pt x="3117" y="6232"/>
                    </a:cubicBezTo>
                    <a:cubicBezTo>
                      <a:pt x="4837" y="6232"/>
                      <a:pt x="6232" y="4837"/>
                      <a:pt x="6232" y="3116"/>
                    </a:cubicBezTo>
                    <a:cubicBezTo>
                      <a:pt x="6232" y="1396"/>
                      <a:pt x="4837" y="0"/>
                      <a:pt x="3117" y="0"/>
                    </a:cubicBezTo>
                    <a:close/>
                  </a:path>
                </a:pathLst>
              </a:custGeom>
              <a:solidFill>
                <a:srgbClr val="8bd2b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41"/>
              <p:cNvSpPr/>
              <p:nvPr/>
            </p:nvSpPr>
            <p:spPr>
              <a:xfrm>
                <a:off x="5496120" y="2925360"/>
                <a:ext cx="39240" cy="40320"/>
              </a:xfrm>
              <a:custGeom>
                <a:avLst/>
                <a:gdLst/>
                <a:ahLst/>
                <a:rect l="l" t="t" r="r" b="b"/>
                <a:pathLst>
                  <a:path w="3171" h="3050">
                    <a:moveTo>
                      <a:pt x="1526" y="1"/>
                    </a:moveTo>
                    <a:cubicBezTo>
                      <a:pt x="684" y="1"/>
                      <a:pt x="0" y="682"/>
                      <a:pt x="0" y="1524"/>
                    </a:cubicBezTo>
                    <a:cubicBezTo>
                      <a:pt x="0" y="2142"/>
                      <a:pt x="372" y="2697"/>
                      <a:pt x="942" y="2933"/>
                    </a:cubicBezTo>
                    <a:cubicBezTo>
                      <a:pt x="1131" y="3011"/>
                      <a:pt x="1329" y="3050"/>
                      <a:pt x="1526" y="3050"/>
                    </a:cubicBezTo>
                    <a:cubicBezTo>
                      <a:pt x="1922" y="3050"/>
                      <a:pt x="2312" y="2894"/>
                      <a:pt x="2604" y="2603"/>
                    </a:cubicBezTo>
                    <a:cubicBezTo>
                      <a:pt x="3040" y="2167"/>
                      <a:pt x="3170" y="1511"/>
                      <a:pt x="2934" y="941"/>
                    </a:cubicBezTo>
                    <a:cubicBezTo>
                      <a:pt x="2698" y="372"/>
                      <a:pt x="2142" y="1"/>
                      <a:pt x="1526" y="1"/>
                    </a:cubicBezTo>
                    <a:close/>
                  </a:path>
                </a:pathLst>
              </a:custGeom>
              <a:solidFill>
                <a:srgbClr val="8bd2b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42"/>
              <p:cNvSpPr/>
              <p:nvPr/>
            </p:nvSpPr>
            <p:spPr>
              <a:xfrm>
                <a:off x="5496120" y="3138840"/>
                <a:ext cx="39240" cy="40320"/>
              </a:xfrm>
              <a:custGeom>
                <a:avLst/>
                <a:gdLst/>
                <a:ahLst/>
                <a:rect l="l" t="t" r="r" b="b"/>
                <a:pathLst>
                  <a:path w="3171" h="3051">
                    <a:moveTo>
                      <a:pt x="1526" y="0"/>
                    </a:moveTo>
                    <a:cubicBezTo>
                      <a:pt x="684" y="0"/>
                      <a:pt x="0" y="682"/>
                      <a:pt x="0" y="1525"/>
                    </a:cubicBezTo>
                    <a:cubicBezTo>
                      <a:pt x="0" y="2142"/>
                      <a:pt x="372" y="2698"/>
                      <a:pt x="942" y="2934"/>
                    </a:cubicBezTo>
                    <a:cubicBezTo>
                      <a:pt x="1131" y="3012"/>
                      <a:pt x="1329" y="3050"/>
                      <a:pt x="1525" y="3050"/>
                    </a:cubicBezTo>
                    <a:cubicBezTo>
                      <a:pt x="1922" y="3050"/>
                      <a:pt x="2312" y="2895"/>
                      <a:pt x="2604" y="2603"/>
                    </a:cubicBezTo>
                    <a:cubicBezTo>
                      <a:pt x="3040" y="2167"/>
                      <a:pt x="3170" y="1512"/>
                      <a:pt x="2934" y="942"/>
                    </a:cubicBezTo>
                    <a:cubicBezTo>
                      <a:pt x="2698" y="372"/>
                      <a:pt x="2142" y="0"/>
                      <a:pt x="1526" y="0"/>
                    </a:cubicBezTo>
                    <a:close/>
                  </a:path>
                </a:pathLst>
              </a:custGeom>
              <a:solidFill>
                <a:srgbClr val="8bd2b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43"/>
              <p:cNvSpPr/>
              <p:nvPr/>
            </p:nvSpPr>
            <p:spPr>
              <a:xfrm>
                <a:off x="5566680" y="2956680"/>
                <a:ext cx="37800" cy="40320"/>
              </a:xfrm>
              <a:custGeom>
                <a:avLst/>
                <a:gdLst/>
                <a:ahLst/>
                <a:rect l="l" t="t" r="r" b="b"/>
                <a:pathLst>
                  <a:path w="3050" h="3050">
                    <a:moveTo>
                      <a:pt x="1526" y="0"/>
                    </a:moveTo>
                    <a:cubicBezTo>
                      <a:pt x="684" y="0"/>
                      <a:pt x="1" y="682"/>
                      <a:pt x="1" y="1524"/>
                    </a:cubicBezTo>
                    <a:cubicBezTo>
                      <a:pt x="1" y="2366"/>
                      <a:pt x="684" y="3049"/>
                      <a:pt x="1526" y="3049"/>
                    </a:cubicBezTo>
                    <a:cubicBezTo>
                      <a:pt x="2367" y="3049"/>
                      <a:pt x="3049" y="2366"/>
                      <a:pt x="3049" y="1524"/>
                    </a:cubicBezTo>
                    <a:cubicBezTo>
                      <a:pt x="3049" y="682"/>
                      <a:pt x="2367" y="0"/>
                      <a:pt x="1526" y="0"/>
                    </a:cubicBezTo>
                    <a:close/>
                  </a:path>
                </a:pathLst>
              </a:custGeom>
              <a:solidFill>
                <a:srgbClr val="8bd2b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44"/>
              <p:cNvSpPr/>
              <p:nvPr/>
            </p:nvSpPr>
            <p:spPr>
              <a:xfrm>
                <a:off x="5424480" y="3107520"/>
                <a:ext cx="40680" cy="40320"/>
              </a:xfrm>
              <a:custGeom>
                <a:avLst/>
                <a:gdLst/>
                <a:ahLst/>
                <a:rect l="l" t="t" r="r" b="b"/>
                <a:pathLst>
                  <a:path w="3290" h="3050">
                    <a:moveTo>
                      <a:pt x="1646" y="1"/>
                    </a:moveTo>
                    <a:cubicBezTo>
                      <a:pt x="1256" y="1"/>
                      <a:pt x="866" y="149"/>
                      <a:pt x="568" y="447"/>
                    </a:cubicBezTo>
                    <a:cubicBezTo>
                      <a:pt x="131" y="883"/>
                      <a:pt x="1" y="1538"/>
                      <a:pt x="237" y="2108"/>
                    </a:cubicBezTo>
                    <a:cubicBezTo>
                      <a:pt x="472" y="2678"/>
                      <a:pt x="1029" y="3050"/>
                      <a:pt x="1645" y="3050"/>
                    </a:cubicBezTo>
                    <a:cubicBezTo>
                      <a:pt x="2262" y="3050"/>
                      <a:pt x="2818" y="2678"/>
                      <a:pt x="3054" y="2108"/>
                    </a:cubicBezTo>
                    <a:cubicBezTo>
                      <a:pt x="3290" y="1538"/>
                      <a:pt x="3160" y="883"/>
                      <a:pt x="2724" y="447"/>
                    </a:cubicBezTo>
                    <a:cubicBezTo>
                      <a:pt x="2426" y="149"/>
                      <a:pt x="2036" y="1"/>
                      <a:pt x="1646" y="1"/>
                    </a:cubicBezTo>
                    <a:close/>
                  </a:path>
                </a:pathLst>
              </a:custGeom>
              <a:solidFill>
                <a:srgbClr val="8bd2b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45"/>
              <p:cNvSpPr/>
              <p:nvPr/>
            </p:nvSpPr>
            <p:spPr>
              <a:xfrm>
                <a:off x="5594400" y="3031920"/>
                <a:ext cx="39240" cy="40320"/>
              </a:xfrm>
              <a:custGeom>
                <a:avLst/>
                <a:gdLst/>
                <a:ahLst/>
                <a:rect l="l" t="t" r="r" b="b"/>
                <a:pathLst>
                  <a:path w="3169" h="3050">
                    <a:moveTo>
                      <a:pt x="1645" y="1"/>
                    </a:moveTo>
                    <a:cubicBezTo>
                      <a:pt x="1028" y="1"/>
                      <a:pt x="472" y="371"/>
                      <a:pt x="236" y="941"/>
                    </a:cubicBezTo>
                    <a:cubicBezTo>
                      <a:pt x="0" y="1511"/>
                      <a:pt x="130" y="2166"/>
                      <a:pt x="566" y="2602"/>
                    </a:cubicBezTo>
                    <a:cubicBezTo>
                      <a:pt x="858" y="2894"/>
                      <a:pt x="1248" y="3049"/>
                      <a:pt x="1645" y="3049"/>
                    </a:cubicBezTo>
                    <a:cubicBezTo>
                      <a:pt x="1841" y="3049"/>
                      <a:pt x="2039" y="3011"/>
                      <a:pt x="2228" y="2933"/>
                    </a:cubicBezTo>
                    <a:cubicBezTo>
                      <a:pt x="2797" y="2697"/>
                      <a:pt x="3168" y="2141"/>
                      <a:pt x="3168" y="1524"/>
                    </a:cubicBezTo>
                    <a:cubicBezTo>
                      <a:pt x="3168" y="683"/>
                      <a:pt x="2486" y="1"/>
                      <a:pt x="1645" y="1"/>
                    </a:cubicBezTo>
                    <a:close/>
                  </a:path>
                </a:pathLst>
              </a:custGeom>
              <a:solidFill>
                <a:srgbClr val="8bd2b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46"/>
              <p:cNvSpPr/>
              <p:nvPr/>
            </p:nvSpPr>
            <p:spPr>
              <a:xfrm>
                <a:off x="5394960" y="3031920"/>
                <a:ext cx="39240" cy="40320"/>
              </a:xfrm>
              <a:custGeom>
                <a:avLst/>
                <a:gdLst/>
                <a:ahLst/>
                <a:rect l="l" t="t" r="r" b="b"/>
                <a:pathLst>
                  <a:path w="3171" h="3050">
                    <a:moveTo>
                      <a:pt x="1648" y="1"/>
                    </a:moveTo>
                    <a:cubicBezTo>
                      <a:pt x="1647" y="1"/>
                      <a:pt x="1646" y="1"/>
                      <a:pt x="1645" y="1"/>
                    </a:cubicBezTo>
                    <a:cubicBezTo>
                      <a:pt x="1029" y="1"/>
                      <a:pt x="474" y="371"/>
                      <a:pt x="237" y="941"/>
                    </a:cubicBezTo>
                    <a:cubicBezTo>
                      <a:pt x="1" y="1511"/>
                      <a:pt x="132" y="2166"/>
                      <a:pt x="568" y="2603"/>
                    </a:cubicBezTo>
                    <a:cubicBezTo>
                      <a:pt x="859" y="2895"/>
                      <a:pt x="1249" y="3049"/>
                      <a:pt x="1646" y="3049"/>
                    </a:cubicBezTo>
                    <a:cubicBezTo>
                      <a:pt x="1842" y="3049"/>
                      <a:pt x="2040" y="3011"/>
                      <a:pt x="2229" y="2933"/>
                    </a:cubicBezTo>
                    <a:cubicBezTo>
                      <a:pt x="2799" y="2697"/>
                      <a:pt x="3170" y="2141"/>
                      <a:pt x="3170" y="1524"/>
                    </a:cubicBezTo>
                    <a:cubicBezTo>
                      <a:pt x="3170" y="684"/>
                      <a:pt x="2490" y="1"/>
                      <a:pt x="1648" y="1"/>
                    </a:cubicBezTo>
                    <a:close/>
                  </a:path>
                </a:pathLst>
              </a:custGeom>
              <a:solidFill>
                <a:srgbClr val="8bd2b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47"/>
              <p:cNvSpPr/>
              <p:nvPr/>
            </p:nvSpPr>
            <p:spPr>
              <a:xfrm>
                <a:off x="5566680" y="3107520"/>
                <a:ext cx="39600" cy="40320"/>
              </a:xfrm>
              <a:custGeom>
                <a:avLst/>
                <a:gdLst/>
                <a:ahLst/>
                <a:rect l="l" t="t" r="r" b="b"/>
                <a:pathLst>
                  <a:path w="3199" h="3051">
                    <a:moveTo>
                      <a:pt x="1524" y="1"/>
                    </a:moveTo>
                    <a:cubicBezTo>
                      <a:pt x="1328" y="1"/>
                      <a:pt x="1130" y="39"/>
                      <a:pt x="942" y="117"/>
                    </a:cubicBezTo>
                    <a:cubicBezTo>
                      <a:pt x="372" y="353"/>
                      <a:pt x="0" y="909"/>
                      <a:pt x="0" y="1526"/>
                    </a:cubicBezTo>
                    <a:cubicBezTo>
                      <a:pt x="0" y="2142"/>
                      <a:pt x="372" y="2699"/>
                      <a:pt x="942" y="2934"/>
                    </a:cubicBezTo>
                    <a:cubicBezTo>
                      <a:pt x="1130" y="3012"/>
                      <a:pt x="1328" y="3050"/>
                      <a:pt x="1525" y="3050"/>
                    </a:cubicBezTo>
                    <a:cubicBezTo>
                      <a:pt x="1921" y="3050"/>
                      <a:pt x="2311" y="2896"/>
                      <a:pt x="2603" y="2604"/>
                    </a:cubicBezTo>
                    <a:cubicBezTo>
                      <a:pt x="3198" y="2009"/>
                      <a:pt x="3198" y="1044"/>
                      <a:pt x="2603" y="448"/>
                    </a:cubicBezTo>
                    <a:cubicBezTo>
                      <a:pt x="2311" y="156"/>
                      <a:pt x="1921" y="1"/>
                      <a:pt x="1524" y="1"/>
                    </a:cubicBezTo>
                    <a:close/>
                  </a:path>
                </a:pathLst>
              </a:custGeom>
              <a:solidFill>
                <a:srgbClr val="8bd2b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48"/>
              <p:cNvSpPr/>
              <p:nvPr/>
            </p:nvSpPr>
            <p:spPr>
              <a:xfrm>
                <a:off x="5425920" y="2956680"/>
                <a:ext cx="37800" cy="40320"/>
              </a:xfrm>
              <a:custGeom>
                <a:avLst/>
                <a:gdLst/>
                <a:ahLst/>
                <a:rect l="l" t="t" r="r" b="b"/>
                <a:pathLst>
                  <a:path w="3050" h="3050">
                    <a:moveTo>
                      <a:pt x="1524" y="0"/>
                    </a:moveTo>
                    <a:cubicBezTo>
                      <a:pt x="683" y="0"/>
                      <a:pt x="1" y="682"/>
                      <a:pt x="1" y="1524"/>
                    </a:cubicBezTo>
                    <a:cubicBezTo>
                      <a:pt x="1" y="2366"/>
                      <a:pt x="683" y="3049"/>
                      <a:pt x="1524" y="3049"/>
                    </a:cubicBezTo>
                    <a:cubicBezTo>
                      <a:pt x="2366" y="3049"/>
                      <a:pt x="3049" y="2366"/>
                      <a:pt x="3049" y="1524"/>
                    </a:cubicBezTo>
                    <a:cubicBezTo>
                      <a:pt x="3049" y="682"/>
                      <a:pt x="2366" y="0"/>
                      <a:pt x="1524" y="0"/>
                    </a:cubicBezTo>
                    <a:close/>
                  </a:path>
                </a:pathLst>
              </a:custGeom>
              <a:solidFill>
                <a:srgbClr val="8bd2b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5" name="CustomShape 49"/>
            <p:cNvSpPr/>
            <p:nvPr/>
          </p:nvSpPr>
          <p:spPr>
            <a:xfrm>
              <a:off x="5165280" y="1687680"/>
              <a:ext cx="700920" cy="480240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7632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50"/>
            <p:cNvSpPr/>
            <p:nvPr/>
          </p:nvSpPr>
          <p:spPr>
            <a:xfrm>
              <a:off x="6159240" y="1687680"/>
              <a:ext cx="661320" cy="480240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7632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7" name="TextShape 51"/>
          <p:cNvSpPr txBox="1"/>
          <p:nvPr/>
        </p:nvSpPr>
        <p:spPr>
          <a:xfrm>
            <a:off x="-36000" y="1561680"/>
            <a:ext cx="4876920" cy="1299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200" spc="-1" strike="noStrike">
                <a:solidFill>
                  <a:srgbClr val="434343"/>
                </a:solidFill>
                <a:latin typeface="Fira Sans Extra Condensed Medium"/>
                <a:ea typeface="Fira Sans Extra Condensed Medium"/>
              </a:rPr>
              <a:t>Plan de </a:t>
            </a:r>
            <a:r>
              <a:rPr b="1" lang="en" sz="3200" spc="-1" strike="noStrike">
                <a:solidFill>
                  <a:srgbClr val="434343"/>
                </a:solidFill>
                <a:latin typeface="Fira Sans Extra Condensed Medium"/>
                <a:ea typeface="Fira Sans Extra Condensed Medium"/>
              </a:rPr>
              <a:t>proyecto</a:t>
            </a:r>
            <a:br/>
            <a:r>
              <a:rPr b="1" lang="en" sz="3200" spc="-1" strike="noStrike">
                <a:solidFill>
                  <a:srgbClr val="3c5f79"/>
                </a:solidFill>
                <a:latin typeface="Fira Sans Extra Condensed Medium"/>
                <a:ea typeface="Fira Sans Extra Condensed Medium"/>
              </a:rPr>
              <a:t>PC.6 -</a:t>
            </a:r>
            <a:r>
              <a:rPr b="1" lang="en" sz="32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 </a:t>
            </a:r>
            <a:r>
              <a:rPr b="1" lang="en" sz="3200" spc="-1" strike="noStrike">
                <a:solidFill>
                  <a:srgbClr val="159ac6"/>
                </a:solidFill>
                <a:latin typeface="Fira Sans Extra Condensed Medium"/>
                <a:ea typeface="Fira Sans Extra Condensed Medium"/>
              </a:rPr>
              <a:t>C</a:t>
            </a:r>
            <a:r>
              <a:rPr b="1" lang="en" sz="3200" spc="-1" strike="noStrike">
                <a:solidFill>
                  <a:srgbClr val="3faba5"/>
                </a:solidFill>
                <a:latin typeface="Fira Sans Extra Condensed Medium"/>
                <a:ea typeface="Fira Sans Extra Condensed Medium"/>
              </a:rPr>
              <a:t>o</a:t>
            </a:r>
            <a:r>
              <a:rPr b="1" lang="en" sz="3200" spc="-1" strike="noStrike">
                <a:solidFill>
                  <a:srgbClr val="f8aa25"/>
                </a:solidFill>
                <a:latin typeface="Fira Sans Extra Condensed Medium"/>
                <a:ea typeface="Fira Sans Extra Condensed Medium"/>
              </a:rPr>
              <a:t>m</a:t>
            </a:r>
            <a:r>
              <a:rPr b="1" lang="en" sz="3200" spc="-1" strike="noStrike">
                <a:solidFill>
                  <a:srgbClr val="e94974"/>
                </a:solidFill>
                <a:latin typeface="Fira Sans Extra Condensed Medium"/>
                <a:ea typeface="Fira Sans Extra Condensed Medium"/>
              </a:rPr>
              <a:t>b</a:t>
            </a:r>
            <a:r>
              <a:rPr b="1" lang="en" sz="3200" spc="-1" strike="noStrike">
                <a:solidFill>
                  <a:srgbClr val="159ac6"/>
                </a:solidFill>
                <a:latin typeface="Fira Sans Extra Condensed Medium"/>
                <a:ea typeface="Fira Sans Extra Condensed Medium"/>
              </a:rPr>
              <a:t>i</a:t>
            </a:r>
            <a:r>
              <a:rPr b="1" lang="en" sz="32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 </a:t>
            </a:r>
            <a:r>
              <a:rPr b="1" lang="en" sz="3200" spc="-1" strike="noStrike">
                <a:solidFill>
                  <a:srgbClr val="3faba5"/>
                </a:solidFill>
                <a:latin typeface="Fira Sans Extra Condensed Medium"/>
                <a:ea typeface="Fira Sans Extra Condensed Medium"/>
              </a:rPr>
              <a:t>I</a:t>
            </a:r>
            <a:r>
              <a:rPr b="1" lang="en" sz="3200" spc="-1" strike="noStrike">
                <a:solidFill>
                  <a:srgbClr val="f8aa25"/>
                </a:solidFill>
                <a:latin typeface="Fira Sans Extra Condensed Medium"/>
                <a:ea typeface="Fira Sans Extra Condensed Medium"/>
              </a:rPr>
              <a:t>o</a:t>
            </a:r>
            <a:r>
              <a:rPr b="1" lang="en" sz="3200" spc="-1" strike="noStrike">
                <a:solidFill>
                  <a:srgbClr val="e94974"/>
                </a:solidFill>
                <a:latin typeface="Fira Sans Extra Condensed Medium"/>
                <a:ea typeface="Fira Sans Extra Condensed Medium"/>
              </a:rPr>
              <a:t>T</a:t>
            </a:r>
            <a:endParaRPr b="1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52"/>
          <p:cNvSpPr/>
          <p:nvPr/>
        </p:nvSpPr>
        <p:spPr>
          <a:xfrm rot="10014600">
            <a:off x="1525320" y="4260240"/>
            <a:ext cx="9841320" cy="856080"/>
          </a:xfrm>
          <a:custGeom>
            <a:avLst/>
            <a:gdLst/>
            <a:ahLst/>
            <a:rect l="l" t="t" r="r" b="b"/>
            <a:pathLst>
              <a:path w="280988" h="66957">
                <a:moveTo>
                  <a:pt x="0" y="0"/>
                </a:moveTo>
                <a:lnTo>
                  <a:pt x="63822" y="63822"/>
                </a:lnTo>
                <a:cubicBezTo>
                  <a:pt x="66956" y="66957"/>
                  <a:pt x="72041" y="66957"/>
                  <a:pt x="75175" y="63822"/>
                </a:cubicBezTo>
                <a:lnTo>
                  <a:pt x="99329" y="39688"/>
                </a:lnTo>
                <a:cubicBezTo>
                  <a:pt x="102464" y="36553"/>
                  <a:pt x="107548" y="36553"/>
                  <a:pt x="110683" y="39688"/>
                </a:cubicBezTo>
                <a:lnTo>
                  <a:pt x="134817" y="63822"/>
                </a:lnTo>
                <a:cubicBezTo>
                  <a:pt x="137952" y="66957"/>
                  <a:pt x="143036" y="66957"/>
                  <a:pt x="146171" y="63822"/>
                </a:cubicBezTo>
                <a:lnTo>
                  <a:pt x="170325" y="39688"/>
                </a:lnTo>
                <a:cubicBezTo>
                  <a:pt x="173460" y="36553"/>
                  <a:pt x="178544" y="36553"/>
                  <a:pt x="181678" y="39688"/>
                </a:cubicBezTo>
                <a:lnTo>
                  <a:pt x="205813" y="63822"/>
                </a:lnTo>
                <a:cubicBezTo>
                  <a:pt x="208947" y="66957"/>
                  <a:pt x="214031" y="66957"/>
                  <a:pt x="217166" y="63822"/>
                </a:cubicBezTo>
                <a:lnTo>
                  <a:pt x="280988" y="0"/>
                </a:lnTo>
              </a:path>
            </a:pathLst>
          </a:custGeom>
          <a:noFill/>
          <a:ln w="28440">
            <a:solidFill>
              <a:schemeClr val="accent6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53"/>
          <p:cNvSpPr/>
          <p:nvPr/>
        </p:nvSpPr>
        <p:spPr>
          <a:xfrm rot="19108800">
            <a:off x="-1733400" y="755280"/>
            <a:ext cx="4122000" cy="317880"/>
          </a:xfrm>
          <a:custGeom>
            <a:avLst/>
            <a:gdLst/>
            <a:ahLst/>
            <a:rect l="l" t="t" r="r" b="b"/>
            <a:pathLst>
              <a:path w="280988" h="66957">
                <a:moveTo>
                  <a:pt x="0" y="0"/>
                </a:moveTo>
                <a:lnTo>
                  <a:pt x="63822" y="63822"/>
                </a:lnTo>
                <a:cubicBezTo>
                  <a:pt x="66956" y="66957"/>
                  <a:pt x="72041" y="66957"/>
                  <a:pt x="75175" y="63822"/>
                </a:cubicBezTo>
                <a:lnTo>
                  <a:pt x="99329" y="39688"/>
                </a:lnTo>
                <a:cubicBezTo>
                  <a:pt x="102464" y="36553"/>
                  <a:pt x="107548" y="36553"/>
                  <a:pt x="110683" y="39688"/>
                </a:cubicBezTo>
                <a:lnTo>
                  <a:pt x="134817" y="63822"/>
                </a:lnTo>
                <a:cubicBezTo>
                  <a:pt x="137952" y="66957"/>
                  <a:pt x="143036" y="66957"/>
                  <a:pt x="146171" y="63822"/>
                </a:cubicBezTo>
                <a:lnTo>
                  <a:pt x="170325" y="39688"/>
                </a:lnTo>
                <a:cubicBezTo>
                  <a:pt x="173460" y="36553"/>
                  <a:pt x="178544" y="36553"/>
                  <a:pt x="181678" y="39688"/>
                </a:cubicBezTo>
                <a:lnTo>
                  <a:pt x="205813" y="63822"/>
                </a:lnTo>
                <a:cubicBezTo>
                  <a:pt x="208947" y="66957"/>
                  <a:pt x="214031" y="66957"/>
                  <a:pt x="217166" y="63822"/>
                </a:cubicBezTo>
                <a:lnTo>
                  <a:pt x="280988" y="0"/>
                </a:lnTo>
              </a:path>
            </a:pathLst>
          </a:custGeom>
          <a:noFill/>
          <a:ln w="28440">
            <a:solidFill>
              <a:schemeClr val="accent6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0" name="Group 54"/>
          <p:cNvGrpSpPr/>
          <p:nvPr/>
        </p:nvGrpSpPr>
        <p:grpSpPr>
          <a:xfrm>
            <a:off x="6297120" y="4106880"/>
            <a:ext cx="377640" cy="357120"/>
            <a:chOff x="6297120" y="4106880"/>
            <a:chExt cx="377640" cy="357120"/>
          </a:xfrm>
        </p:grpSpPr>
        <p:sp>
          <p:nvSpPr>
            <p:cNvPr id="171" name="CustomShape 55"/>
            <p:cNvSpPr/>
            <p:nvPr/>
          </p:nvSpPr>
          <p:spPr>
            <a:xfrm>
              <a:off x="6374880" y="4201560"/>
              <a:ext cx="200520" cy="168840"/>
            </a:xfrm>
            <a:custGeom>
              <a:avLst/>
              <a:gdLst/>
              <a:ahLst/>
              <a:rect l="l" t="t" r="r" b="b"/>
              <a:pathLst>
                <a:path w="5695" h="4795">
                  <a:moveTo>
                    <a:pt x="3031" y="1"/>
                  </a:moveTo>
                  <a:cubicBezTo>
                    <a:pt x="2240" y="1"/>
                    <a:pt x="1446" y="378"/>
                    <a:pt x="973" y="1175"/>
                  </a:cubicBezTo>
                  <a:cubicBezTo>
                    <a:pt x="0" y="2832"/>
                    <a:pt x="1254" y="4795"/>
                    <a:pt x="3015" y="4795"/>
                  </a:cubicBezTo>
                  <a:cubicBezTo>
                    <a:pt x="3219" y="4795"/>
                    <a:pt x="3430" y="4768"/>
                    <a:pt x="3645" y="4712"/>
                  </a:cubicBezTo>
                  <a:cubicBezTo>
                    <a:pt x="4931" y="4391"/>
                    <a:pt x="5695" y="3064"/>
                    <a:pt x="5373" y="1798"/>
                  </a:cubicBezTo>
                  <a:cubicBezTo>
                    <a:pt x="5068" y="631"/>
                    <a:pt x="4052" y="1"/>
                    <a:pt x="3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56"/>
            <p:cNvSpPr/>
            <p:nvPr/>
          </p:nvSpPr>
          <p:spPr>
            <a:xfrm>
              <a:off x="6297120" y="4106880"/>
              <a:ext cx="377640" cy="357120"/>
            </a:xfrm>
            <a:custGeom>
              <a:avLst/>
              <a:gdLst/>
              <a:ahLst/>
              <a:rect l="l" t="t" r="r" b="b"/>
              <a:pathLst>
                <a:path w="10712" h="10130">
                  <a:moveTo>
                    <a:pt x="5245" y="525"/>
                  </a:moveTo>
                  <a:lnTo>
                    <a:pt x="5225" y="545"/>
                  </a:lnTo>
                  <a:cubicBezTo>
                    <a:pt x="5239" y="545"/>
                    <a:pt x="5252" y="545"/>
                    <a:pt x="5265" y="545"/>
                  </a:cubicBezTo>
                  <a:cubicBezTo>
                    <a:pt x="7539" y="545"/>
                    <a:pt x="9467" y="2246"/>
                    <a:pt x="9747" y="4503"/>
                  </a:cubicBezTo>
                  <a:cubicBezTo>
                    <a:pt x="10048" y="6774"/>
                    <a:pt x="8601" y="8904"/>
                    <a:pt x="6371" y="9487"/>
                  </a:cubicBezTo>
                  <a:cubicBezTo>
                    <a:pt x="5989" y="9585"/>
                    <a:pt x="5607" y="9631"/>
                    <a:pt x="5230" y="9631"/>
                  </a:cubicBezTo>
                  <a:cubicBezTo>
                    <a:pt x="3209" y="9631"/>
                    <a:pt x="1370" y="8281"/>
                    <a:pt x="845" y="6232"/>
                  </a:cubicBezTo>
                  <a:cubicBezTo>
                    <a:pt x="81" y="3338"/>
                    <a:pt x="2251" y="525"/>
                    <a:pt x="5245" y="525"/>
                  </a:cubicBezTo>
                  <a:close/>
                  <a:moveTo>
                    <a:pt x="5248" y="1"/>
                  </a:moveTo>
                  <a:cubicBezTo>
                    <a:pt x="5034" y="1"/>
                    <a:pt x="4819" y="14"/>
                    <a:pt x="4602" y="42"/>
                  </a:cubicBezTo>
                  <a:cubicBezTo>
                    <a:pt x="1950" y="384"/>
                    <a:pt x="1" y="2715"/>
                    <a:pt x="182" y="5388"/>
                  </a:cubicBezTo>
                  <a:cubicBezTo>
                    <a:pt x="342" y="8060"/>
                    <a:pt x="2553" y="10130"/>
                    <a:pt x="5245" y="10130"/>
                  </a:cubicBezTo>
                  <a:cubicBezTo>
                    <a:pt x="5667" y="10130"/>
                    <a:pt x="6089" y="10070"/>
                    <a:pt x="6511" y="9969"/>
                  </a:cubicBezTo>
                  <a:cubicBezTo>
                    <a:pt x="9104" y="9306"/>
                    <a:pt x="10711" y="6734"/>
                    <a:pt x="10209" y="4102"/>
                  </a:cubicBezTo>
                  <a:cubicBezTo>
                    <a:pt x="9748" y="1704"/>
                    <a:pt x="7628" y="1"/>
                    <a:pt x="5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3" name="Group 57"/>
          <p:cNvGrpSpPr/>
          <p:nvPr/>
        </p:nvGrpSpPr>
        <p:grpSpPr>
          <a:xfrm>
            <a:off x="4383360" y="4685040"/>
            <a:ext cx="377640" cy="357120"/>
            <a:chOff x="4383360" y="4685040"/>
            <a:chExt cx="377640" cy="357120"/>
          </a:xfrm>
        </p:grpSpPr>
        <p:sp>
          <p:nvSpPr>
            <p:cNvPr id="174" name="CustomShape 58"/>
            <p:cNvSpPr/>
            <p:nvPr/>
          </p:nvSpPr>
          <p:spPr>
            <a:xfrm>
              <a:off x="4461120" y="4779720"/>
              <a:ext cx="200520" cy="168840"/>
            </a:xfrm>
            <a:custGeom>
              <a:avLst/>
              <a:gdLst/>
              <a:ahLst/>
              <a:rect l="l" t="t" r="r" b="b"/>
              <a:pathLst>
                <a:path w="5695" h="4795">
                  <a:moveTo>
                    <a:pt x="3031" y="1"/>
                  </a:moveTo>
                  <a:cubicBezTo>
                    <a:pt x="2240" y="1"/>
                    <a:pt x="1446" y="378"/>
                    <a:pt x="973" y="1175"/>
                  </a:cubicBezTo>
                  <a:cubicBezTo>
                    <a:pt x="0" y="2832"/>
                    <a:pt x="1254" y="4795"/>
                    <a:pt x="3015" y="4795"/>
                  </a:cubicBezTo>
                  <a:cubicBezTo>
                    <a:pt x="3219" y="4795"/>
                    <a:pt x="3430" y="4768"/>
                    <a:pt x="3645" y="4712"/>
                  </a:cubicBezTo>
                  <a:cubicBezTo>
                    <a:pt x="4931" y="4391"/>
                    <a:pt x="5695" y="3064"/>
                    <a:pt x="5373" y="1798"/>
                  </a:cubicBezTo>
                  <a:cubicBezTo>
                    <a:pt x="5068" y="631"/>
                    <a:pt x="4052" y="1"/>
                    <a:pt x="3031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59"/>
            <p:cNvSpPr/>
            <p:nvPr/>
          </p:nvSpPr>
          <p:spPr>
            <a:xfrm>
              <a:off x="4383360" y="4685040"/>
              <a:ext cx="377640" cy="357120"/>
            </a:xfrm>
            <a:custGeom>
              <a:avLst/>
              <a:gdLst/>
              <a:ahLst/>
              <a:rect l="l" t="t" r="r" b="b"/>
              <a:pathLst>
                <a:path w="10712" h="10130">
                  <a:moveTo>
                    <a:pt x="5245" y="525"/>
                  </a:moveTo>
                  <a:lnTo>
                    <a:pt x="5225" y="545"/>
                  </a:lnTo>
                  <a:cubicBezTo>
                    <a:pt x="5239" y="545"/>
                    <a:pt x="5252" y="545"/>
                    <a:pt x="5265" y="545"/>
                  </a:cubicBezTo>
                  <a:cubicBezTo>
                    <a:pt x="7539" y="545"/>
                    <a:pt x="9467" y="2246"/>
                    <a:pt x="9747" y="4503"/>
                  </a:cubicBezTo>
                  <a:cubicBezTo>
                    <a:pt x="10048" y="6774"/>
                    <a:pt x="8601" y="8904"/>
                    <a:pt x="6371" y="9487"/>
                  </a:cubicBezTo>
                  <a:cubicBezTo>
                    <a:pt x="5989" y="9585"/>
                    <a:pt x="5607" y="9631"/>
                    <a:pt x="5230" y="9631"/>
                  </a:cubicBezTo>
                  <a:cubicBezTo>
                    <a:pt x="3209" y="9631"/>
                    <a:pt x="1370" y="8281"/>
                    <a:pt x="845" y="6232"/>
                  </a:cubicBezTo>
                  <a:cubicBezTo>
                    <a:pt x="81" y="3338"/>
                    <a:pt x="2251" y="525"/>
                    <a:pt x="5245" y="525"/>
                  </a:cubicBezTo>
                  <a:close/>
                  <a:moveTo>
                    <a:pt x="5248" y="1"/>
                  </a:moveTo>
                  <a:cubicBezTo>
                    <a:pt x="5034" y="1"/>
                    <a:pt x="4819" y="14"/>
                    <a:pt x="4602" y="42"/>
                  </a:cubicBezTo>
                  <a:cubicBezTo>
                    <a:pt x="1950" y="384"/>
                    <a:pt x="1" y="2715"/>
                    <a:pt x="182" y="5388"/>
                  </a:cubicBezTo>
                  <a:cubicBezTo>
                    <a:pt x="342" y="8060"/>
                    <a:pt x="2553" y="10130"/>
                    <a:pt x="5245" y="10130"/>
                  </a:cubicBezTo>
                  <a:cubicBezTo>
                    <a:pt x="5667" y="10130"/>
                    <a:pt x="6089" y="10070"/>
                    <a:pt x="6511" y="9969"/>
                  </a:cubicBezTo>
                  <a:cubicBezTo>
                    <a:pt x="9104" y="9306"/>
                    <a:pt x="10711" y="6734"/>
                    <a:pt x="10209" y="4102"/>
                  </a:cubicBezTo>
                  <a:cubicBezTo>
                    <a:pt x="9748" y="1704"/>
                    <a:pt x="7628" y="1"/>
                    <a:pt x="5248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6" name="Group 60"/>
          <p:cNvGrpSpPr/>
          <p:nvPr/>
        </p:nvGrpSpPr>
        <p:grpSpPr>
          <a:xfrm>
            <a:off x="405000" y="575280"/>
            <a:ext cx="377640" cy="357120"/>
            <a:chOff x="405000" y="575280"/>
            <a:chExt cx="377640" cy="357120"/>
          </a:xfrm>
        </p:grpSpPr>
        <p:sp>
          <p:nvSpPr>
            <p:cNvPr id="177" name="CustomShape 61"/>
            <p:cNvSpPr/>
            <p:nvPr/>
          </p:nvSpPr>
          <p:spPr>
            <a:xfrm>
              <a:off x="482760" y="670320"/>
              <a:ext cx="200520" cy="168840"/>
            </a:xfrm>
            <a:custGeom>
              <a:avLst/>
              <a:gdLst/>
              <a:ahLst/>
              <a:rect l="l" t="t" r="r" b="b"/>
              <a:pathLst>
                <a:path w="5695" h="4795">
                  <a:moveTo>
                    <a:pt x="3031" y="1"/>
                  </a:moveTo>
                  <a:cubicBezTo>
                    <a:pt x="2240" y="1"/>
                    <a:pt x="1446" y="378"/>
                    <a:pt x="973" y="1175"/>
                  </a:cubicBezTo>
                  <a:cubicBezTo>
                    <a:pt x="0" y="2832"/>
                    <a:pt x="1254" y="4795"/>
                    <a:pt x="3015" y="4795"/>
                  </a:cubicBezTo>
                  <a:cubicBezTo>
                    <a:pt x="3219" y="4795"/>
                    <a:pt x="3430" y="4768"/>
                    <a:pt x="3645" y="4712"/>
                  </a:cubicBezTo>
                  <a:cubicBezTo>
                    <a:pt x="4931" y="4391"/>
                    <a:pt x="5695" y="3064"/>
                    <a:pt x="5373" y="1798"/>
                  </a:cubicBezTo>
                  <a:cubicBezTo>
                    <a:pt x="5068" y="631"/>
                    <a:pt x="4052" y="1"/>
                    <a:pt x="3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62"/>
            <p:cNvSpPr/>
            <p:nvPr/>
          </p:nvSpPr>
          <p:spPr>
            <a:xfrm>
              <a:off x="405000" y="575280"/>
              <a:ext cx="377640" cy="357120"/>
            </a:xfrm>
            <a:custGeom>
              <a:avLst/>
              <a:gdLst/>
              <a:ahLst/>
              <a:rect l="l" t="t" r="r" b="b"/>
              <a:pathLst>
                <a:path w="10712" h="10130">
                  <a:moveTo>
                    <a:pt x="5245" y="525"/>
                  </a:moveTo>
                  <a:lnTo>
                    <a:pt x="5225" y="545"/>
                  </a:lnTo>
                  <a:cubicBezTo>
                    <a:pt x="5239" y="545"/>
                    <a:pt x="5252" y="545"/>
                    <a:pt x="5265" y="545"/>
                  </a:cubicBezTo>
                  <a:cubicBezTo>
                    <a:pt x="7539" y="545"/>
                    <a:pt x="9467" y="2246"/>
                    <a:pt x="9747" y="4503"/>
                  </a:cubicBezTo>
                  <a:cubicBezTo>
                    <a:pt x="10048" y="6774"/>
                    <a:pt x="8601" y="8904"/>
                    <a:pt x="6371" y="9487"/>
                  </a:cubicBezTo>
                  <a:cubicBezTo>
                    <a:pt x="5989" y="9585"/>
                    <a:pt x="5607" y="9631"/>
                    <a:pt x="5230" y="9631"/>
                  </a:cubicBezTo>
                  <a:cubicBezTo>
                    <a:pt x="3209" y="9631"/>
                    <a:pt x="1370" y="8281"/>
                    <a:pt x="845" y="6232"/>
                  </a:cubicBezTo>
                  <a:cubicBezTo>
                    <a:pt x="81" y="3338"/>
                    <a:pt x="2251" y="525"/>
                    <a:pt x="5245" y="525"/>
                  </a:cubicBezTo>
                  <a:close/>
                  <a:moveTo>
                    <a:pt x="5248" y="1"/>
                  </a:moveTo>
                  <a:cubicBezTo>
                    <a:pt x="5034" y="1"/>
                    <a:pt x="4819" y="14"/>
                    <a:pt x="4602" y="42"/>
                  </a:cubicBezTo>
                  <a:cubicBezTo>
                    <a:pt x="1950" y="384"/>
                    <a:pt x="1" y="2715"/>
                    <a:pt x="182" y="5388"/>
                  </a:cubicBezTo>
                  <a:cubicBezTo>
                    <a:pt x="342" y="8060"/>
                    <a:pt x="2553" y="10130"/>
                    <a:pt x="5245" y="10130"/>
                  </a:cubicBezTo>
                  <a:cubicBezTo>
                    <a:pt x="5667" y="10130"/>
                    <a:pt x="6089" y="10070"/>
                    <a:pt x="6511" y="9969"/>
                  </a:cubicBezTo>
                  <a:cubicBezTo>
                    <a:pt x="9104" y="9306"/>
                    <a:pt x="10711" y="6734"/>
                    <a:pt x="10209" y="4102"/>
                  </a:cubicBezTo>
                  <a:cubicBezTo>
                    <a:pt x="9748" y="1704"/>
                    <a:pt x="7628" y="1"/>
                    <a:pt x="52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9" name="Group 63"/>
          <p:cNvGrpSpPr/>
          <p:nvPr/>
        </p:nvGrpSpPr>
        <p:grpSpPr>
          <a:xfrm>
            <a:off x="8165160" y="3731400"/>
            <a:ext cx="377640" cy="357120"/>
            <a:chOff x="8165160" y="3731400"/>
            <a:chExt cx="377640" cy="357120"/>
          </a:xfrm>
        </p:grpSpPr>
        <p:sp>
          <p:nvSpPr>
            <p:cNvPr id="180" name="CustomShape 64"/>
            <p:cNvSpPr/>
            <p:nvPr/>
          </p:nvSpPr>
          <p:spPr>
            <a:xfrm>
              <a:off x="8242920" y="3826440"/>
              <a:ext cx="200520" cy="168840"/>
            </a:xfrm>
            <a:custGeom>
              <a:avLst/>
              <a:gdLst/>
              <a:ahLst/>
              <a:rect l="l" t="t" r="r" b="b"/>
              <a:pathLst>
                <a:path w="5695" h="4795">
                  <a:moveTo>
                    <a:pt x="3031" y="1"/>
                  </a:moveTo>
                  <a:cubicBezTo>
                    <a:pt x="2240" y="1"/>
                    <a:pt x="1446" y="378"/>
                    <a:pt x="973" y="1175"/>
                  </a:cubicBezTo>
                  <a:cubicBezTo>
                    <a:pt x="0" y="2832"/>
                    <a:pt x="1254" y="4795"/>
                    <a:pt x="3015" y="4795"/>
                  </a:cubicBezTo>
                  <a:cubicBezTo>
                    <a:pt x="3219" y="4795"/>
                    <a:pt x="3430" y="4768"/>
                    <a:pt x="3645" y="4712"/>
                  </a:cubicBezTo>
                  <a:cubicBezTo>
                    <a:pt x="4931" y="4391"/>
                    <a:pt x="5695" y="3064"/>
                    <a:pt x="5373" y="1798"/>
                  </a:cubicBezTo>
                  <a:cubicBezTo>
                    <a:pt x="5068" y="631"/>
                    <a:pt x="4052" y="1"/>
                    <a:pt x="30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65"/>
            <p:cNvSpPr/>
            <p:nvPr/>
          </p:nvSpPr>
          <p:spPr>
            <a:xfrm>
              <a:off x="8165160" y="3731400"/>
              <a:ext cx="377640" cy="357120"/>
            </a:xfrm>
            <a:custGeom>
              <a:avLst/>
              <a:gdLst/>
              <a:ahLst/>
              <a:rect l="l" t="t" r="r" b="b"/>
              <a:pathLst>
                <a:path w="10712" h="10130">
                  <a:moveTo>
                    <a:pt x="5245" y="525"/>
                  </a:moveTo>
                  <a:lnTo>
                    <a:pt x="5225" y="545"/>
                  </a:lnTo>
                  <a:cubicBezTo>
                    <a:pt x="5239" y="545"/>
                    <a:pt x="5252" y="545"/>
                    <a:pt x="5265" y="545"/>
                  </a:cubicBezTo>
                  <a:cubicBezTo>
                    <a:pt x="7539" y="545"/>
                    <a:pt x="9467" y="2246"/>
                    <a:pt x="9747" y="4503"/>
                  </a:cubicBezTo>
                  <a:cubicBezTo>
                    <a:pt x="10048" y="6774"/>
                    <a:pt x="8601" y="8904"/>
                    <a:pt x="6371" y="9487"/>
                  </a:cubicBezTo>
                  <a:cubicBezTo>
                    <a:pt x="5989" y="9585"/>
                    <a:pt x="5607" y="9631"/>
                    <a:pt x="5230" y="9631"/>
                  </a:cubicBezTo>
                  <a:cubicBezTo>
                    <a:pt x="3209" y="9631"/>
                    <a:pt x="1370" y="8281"/>
                    <a:pt x="845" y="6232"/>
                  </a:cubicBezTo>
                  <a:cubicBezTo>
                    <a:pt x="81" y="3338"/>
                    <a:pt x="2251" y="525"/>
                    <a:pt x="5245" y="525"/>
                  </a:cubicBezTo>
                  <a:close/>
                  <a:moveTo>
                    <a:pt x="5248" y="1"/>
                  </a:moveTo>
                  <a:cubicBezTo>
                    <a:pt x="5034" y="1"/>
                    <a:pt x="4819" y="14"/>
                    <a:pt x="4602" y="42"/>
                  </a:cubicBezTo>
                  <a:cubicBezTo>
                    <a:pt x="1950" y="384"/>
                    <a:pt x="1" y="2715"/>
                    <a:pt x="182" y="5388"/>
                  </a:cubicBezTo>
                  <a:cubicBezTo>
                    <a:pt x="342" y="8060"/>
                    <a:pt x="2553" y="10130"/>
                    <a:pt x="5245" y="10130"/>
                  </a:cubicBezTo>
                  <a:cubicBezTo>
                    <a:pt x="5667" y="10130"/>
                    <a:pt x="6089" y="10070"/>
                    <a:pt x="6511" y="9969"/>
                  </a:cubicBezTo>
                  <a:cubicBezTo>
                    <a:pt x="9104" y="9306"/>
                    <a:pt x="10711" y="6734"/>
                    <a:pt x="10209" y="4102"/>
                  </a:cubicBezTo>
                  <a:cubicBezTo>
                    <a:pt x="9748" y="1704"/>
                    <a:pt x="7628" y="1"/>
                    <a:pt x="5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143640"/>
            <a:ext cx="9143640" cy="387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300" spc="-1" strike="noStrike">
                <a:solidFill>
                  <a:srgbClr val="3c5f79"/>
                </a:solidFill>
                <a:latin typeface="Fira Sans Extra Condensed"/>
                <a:ea typeface="Fira Sans Extra Condensed"/>
              </a:rPr>
              <a:t>Objetivos</a:t>
            </a:r>
            <a:endParaRPr b="0" lang="es-AR" sz="3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3" name="Group 2"/>
          <p:cNvGrpSpPr/>
          <p:nvPr/>
        </p:nvGrpSpPr>
        <p:grpSpPr>
          <a:xfrm>
            <a:off x="1190160" y="653040"/>
            <a:ext cx="6763680" cy="830520"/>
            <a:chOff x="1190160" y="653040"/>
            <a:chExt cx="6763680" cy="830520"/>
          </a:xfrm>
        </p:grpSpPr>
        <p:sp>
          <p:nvSpPr>
            <p:cNvPr id="184" name="CustomShape 3"/>
            <p:cNvSpPr/>
            <p:nvPr/>
          </p:nvSpPr>
          <p:spPr>
            <a:xfrm>
              <a:off x="1901160" y="653040"/>
              <a:ext cx="6052680" cy="8305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ffffff"/>
                  </a:solidFill>
                  <a:latin typeface="Fira Sans"/>
                  <a:ea typeface="Fira Sans"/>
                </a:rPr>
                <a:t>Mejorar la calidad de la experiencia del usuario respecto al servicio de combi mediante una plataforma web y un dispositivo móvil.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85" name="CustomShape 4"/>
            <p:cNvSpPr/>
            <p:nvPr/>
          </p:nvSpPr>
          <p:spPr>
            <a:xfrm>
              <a:off x="1190160" y="741600"/>
              <a:ext cx="632520" cy="722520"/>
            </a:xfrm>
            <a:custGeom>
              <a:avLst/>
              <a:gdLst/>
              <a:ahLst/>
              <a:rect l="l" t="t" r="r" b="b"/>
              <a:pathLst>
                <a:path w="4141" h="4588">
                  <a:moveTo>
                    <a:pt x="2070" y="1"/>
                  </a:moveTo>
                  <a:cubicBezTo>
                    <a:pt x="905" y="1"/>
                    <a:pt x="623" y="1608"/>
                    <a:pt x="1709" y="2010"/>
                  </a:cubicBezTo>
                  <a:cubicBezTo>
                    <a:pt x="865" y="2171"/>
                    <a:pt x="181" y="2814"/>
                    <a:pt x="1" y="3638"/>
                  </a:cubicBezTo>
                  <a:cubicBezTo>
                    <a:pt x="543" y="4271"/>
                    <a:pt x="1307" y="4587"/>
                    <a:pt x="2070" y="4587"/>
                  </a:cubicBezTo>
                  <a:cubicBezTo>
                    <a:pt x="2834" y="4587"/>
                    <a:pt x="3598" y="4271"/>
                    <a:pt x="4140" y="3638"/>
                  </a:cubicBezTo>
                  <a:cubicBezTo>
                    <a:pt x="3959" y="2814"/>
                    <a:pt x="3276" y="2171"/>
                    <a:pt x="2432" y="2010"/>
                  </a:cubicBezTo>
                  <a:cubicBezTo>
                    <a:pt x="3517" y="1608"/>
                    <a:pt x="3236" y="1"/>
                    <a:pt x="2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6" name="CustomShape 5"/>
          <p:cNvSpPr/>
          <p:nvPr/>
        </p:nvSpPr>
        <p:spPr>
          <a:xfrm>
            <a:off x="490680" y="2050200"/>
            <a:ext cx="2275920" cy="1914120"/>
          </a:xfrm>
          <a:prstGeom prst="rect">
            <a:avLst/>
          </a:prstGeom>
          <a:solidFill>
            <a:srgbClr val="8bd2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6"/>
          <p:cNvSpPr/>
          <p:nvPr/>
        </p:nvSpPr>
        <p:spPr>
          <a:xfrm>
            <a:off x="1199880" y="1604880"/>
            <a:ext cx="857160" cy="857160"/>
          </a:xfrm>
          <a:prstGeom prst="ellipse">
            <a:avLst/>
          </a:prstGeom>
          <a:solidFill>
            <a:srgbClr val="4c5f6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7"/>
          <p:cNvSpPr/>
          <p:nvPr/>
        </p:nvSpPr>
        <p:spPr>
          <a:xfrm>
            <a:off x="490680" y="4148280"/>
            <a:ext cx="2275920" cy="466560"/>
          </a:xfrm>
          <a:prstGeom prst="rect">
            <a:avLst/>
          </a:prstGeom>
          <a:solidFill>
            <a:srgbClr val="8bd2b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1d262d"/>
                </a:solidFill>
                <a:latin typeface="Viga"/>
                <a:ea typeface="Viga"/>
              </a:rPr>
              <a:t>Reserva del pasaje</a:t>
            </a:r>
            <a:endParaRPr b="1" lang="es-AR" sz="1500" spc="-1" strike="noStrike">
              <a:latin typeface="Arial"/>
            </a:endParaRPr>
          </a:p>
        </p:txBody>
      </p:sp>
      <p:sp>
        <p:nvSpPr>
          <p:cNvPr id="189" name="CustomShape 8"/>
          <p:cNvSpPr/>
          <p:nvPr/>
        </p:nvSpPr>
        <p:spPr>
          <a:xfrm>
            <a:off x="3500280" y="2062080"/>
            <a:ext cx="2275920" cy="1914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9"/>
          <p:cNvSpPr/>
          <p:nvPr/>
        </p:nvSpPr>
        <p:spPr>
          <a:xfrm>
            <a:off x="3500280" y="4148280"/>
            <a:ext cx="2275920" cy="46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1d262d"/>
                </a:solidFill>
                <a:latin typeface="Viga"/>
                <a:ea typeface="Viga"/>
              </a:rPr>
              <a:t>Notificación</a:t>
            </a:r>
            <a:endParaRPr b="1" lang="es-AR" sz="1500" spc="-1" strike="noStrike">
              <a:latin typeface="Arial"/>
            </a:endParaRPr>
          </a:p>
        </p:txBody>
      </p:sp>
      <p:grpSp>
        <p:nvGrpSpPr>
          <p:cNvPr id="191" name="Group 10"/>
          <p:cNvGrpSpPr/>
          <p:nvPr/>
        </p:nvGrpSpPr>
        <p:grpSpPr>
          <a:xfrm>
            <a:off x="4409280" y="1805760"/>
            <a:ext cx="458280" cy="455400"/>
            <a:chOff x="4409280" y="1805760"/>
            <a:chExt cx="458280" cy="455400"/>
          </a:xfrm>
        </p:grpSpPr>
        <p:sp>
          <p:nvSpPr>
            <p:cNvPr id="192" name="CustomShape 11"/>
            <p:cNvSpPr/>
            <p:nvPr/>
          </p:nvSpPr>
          <p:spPr>
            <a:xfrm>
              <a:off x="4410360" y="1805760"/>
              <a:ext cx="457200" cy="455400"/>
            </a:xfrm>
            <a:custGeom>
              <a:avLst/>
              <a:gdLst/>
              <a:ahLst/>
              <a:rect l="l" t="t" r="r" b="b"/>
              <a:pathLst>
                <a:path w="12029" h="11983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12"/>
            <p:cNvSpPr/>
            <p:nvPr/>
          </p:nvSpPr>
          <p:spPr>
            <a:xfrm>
              <a:off x="4411440" y="2073600"/>
              <a:ext cx="108720" cy="108360"/>
            </a:xfrm>
            <a:custGeom>
              <a:avLst/>
              <a:gdLst/>
              <a:ahLst/>
              <a:rect l="l" t="t" r="r" b="b"/>
              <a:pathLst>
                <a:path w="2868" h="286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13"/>
            <p:cNvSpPr/>
            <p:nvPr/>
          </p:nvSpPr>
          <p:spPr>
            <a:xfrm>
              <a:off x="4488120" y="2150280"/>
              <a:ext cx="108720" cy="108360"/>
            </a:xfrm>
            <a:custGeom>
              <a:avLst/>
              <a:gdLst/>
              <a:ahLst/>
              <a:rect l="l" t="t" r="r" b="b"/>
              <a:pathLst>
                <a:path w="2868" h="286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14"/>
            <p:cNvSpPr/>
            <p:nvPr/>
          </p:nvSpPr>
          <p:spPr>
            <a:xfrm>
              <a:off x="4409280" y="2140200"/>
              <a:ext cx="123120" cy="119880"/>
            </a:xfrm>
            <a:custGeom>
              <a:avLst/>
              <a:gdLst/>
              <a:ahLst/>
              <a:rect l="l" t="t" r="r" b="b"/>
              <a:pathLst>
                <a:path w="3246" h="316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6" name="CustomShape 15"/>
          <p:cNvSpPr/>
          <p:nvPr/>
        </p:nvSpPr>
        <p:spPr>
          <a:xfrm>
            <a:off x="4209840" y="1604880"/>
            <a:ext cx="857160" cy="857160"/>
          </a:xfrm>
          <a:prstGeom prst="ellipse">
            <a:avLst/>
          </a:prstGeom>
          <a:solidFill>
            <a:srgbClr val="4c5f6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6"/>
          <p:cNvSpPr/>
          <p:nvPr/>
        </p:nvSpPr>
        <p:spPr>
          <a:xfrm>
            <a:off x="490680" y="2543760"/>
            <a:ext cx="2275920" cy="13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329760">
              <a:lnSpc>
                <a:spcPct val="100000"/>
              </a:lnSpc>
              <a:buClr>
                <a:srgbClr val="1d262d"/>
              </a:buClr>
              <a:buFont typeface="Viga"/>
              <a:buChar char="●"/>
            </a:pPr>
            <a:r>
              <a:rPr b="0" lang="en" sz="1600" spc="-1" strike="noStrike">
                <a:solidFill>
                  <a:srgbClr val="1d262d"/>
                </a:solidFill>
                <a:latin typeface="Viga"/>
                <a:ea typeface="Viga"/>
              </a:rPr>
              <a:t>Generar código pdf417 a través de la plataforma</a:t>
            </a:r>
            <a:endParaRPr b="0" lang="es-AR" sz="1600" spc="-1" strike="noStrike">
              <a:latin typeface="Arial"/>
            </a:endParaRPr>
          </a:p>
        </p:txBody>
      </p:sp>
      <p:sp>
        <p:nvSpPr>
          <p:cNvPr id="198" name="CustomShape 17"/>
          <p:cNvSpPr/>
          <p:nvPr/>
        </p:nvSpPr>
        <p:spPr>
          <a:xfrm>
            <a:off x="3500280" y="2520000"/>
            <a:ext cx="2275920" cy="13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329760">
              <a:lnSpc>
                <a:spcPct val="100000"/>
              </a:lnSpc>
              <a:buClr>
                <a:srgbClr val="1d262d"/>
              </a:buClr>
              <a:buFont typeface="Viga"/>
              <a:buChar char="●"/>
            </a:pPr>
            <a:r>
              <a:rPr b="0" lang="en" sz="1600" spc="-1" strike="noStrike">
                <a:solidFill>
                  <a:srgbClr val="1d262d"/>
                </a:solidFill>
                <a:latin typeface="Viga"/>
                <a:ea typeface="Viga"/>
              </a:rPr>
              <a:t>Llegada de la combi a la parada</a:t>
            </a:r>
            <a:br/>
            <a:r>
              <a:rPr b="0" lang="en" sz="1600" spc="-1" strike="noStrike">
                <a:solidFill>
                  <a:srgbClr val="1d262d"/>
                </a:solidFill>
                <a:latin typeface="Viga"/>
              </a:rPr>
              <a:t> </a:t>
            </a:r>
            <a:endParaRPr b="0" lang="es-AR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1d262d"/>
              </a:buClr>
              <a:buFont typeface="Viga"/>
              <a:buChar char="●"/>
            </a:pPr>
            <a:r>
              <a:rPr b="0" lang="en" sz="1600" spc="-1" strike="noStrike">
                <a:solidFill>
                  <a:srgbClr val="1d262d"/>
                </a:solidFill>
                <a:latin typeface="Viga"/>
                <a:ea typeface="Viga"/>
              </a:rPr>
              <a:t>Inconvenientes</a:t>
            </a:r>
            <a:endParaRPr b="0" lang="es-AR" sz="1600" spc="-1" strike="noStrike">
              <a:latin typeface="Arial"/>
            </a:endParaRPr>
          </a:p>
        </p:txBody>
      </p:sp>
      <p:sp>
        <p:nvSpPr>
          <p:cNvPr id="199" name="CustomShape 18"/>
          <p:cNvSpPr/>
          <p:nvPr/>
        </p:nvSpPr>
        <p:spPr>
          <a:xfrm>
            <a:off x="6443640" y="2047680"/>
            <a:ext cx="2275920" cy="1914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9"/>
          <p:cNvSpPr/>
          <p:nvPr/>
        </p:nvSpPr>
        <p:spPr>
          <a:xfrm>
            <a:off x="6443640" y="4148280"/>
            <a:ext cx="2275920" cy="46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1d262d"/>
                </a:solidFill>
                <a:latin typeface="Viga"/>
                <a:ea typeface="Viga"/>
              </a:rPr>
              <a:t>Validación del pasaje</a:t>
            </a:r>
            <a:endParaRPr b="1" lang="es-AR" sz="1500" spc="-1" strike="noStrike">
              <a:latin typeface="Arial"/>
            </a:endParaRPr>
          </a:p>
        </p:txBody>
      </p:sp>
      <p:grpSp>
        <p:nvGrpSpPr>
          <p:cNvPr id="201" name="Group 20"/>
          <p:cNvGrpSpPr/>
          <p:nvPr/>
        </p:nvGrpSpPr>
        <p:grpSpPr>
          <a:xfrm>
            <a:off x="7352640" y="1805760"/>
            <a:ext cx="458280" cy="455400"/>
            <a:chOff x="7352640" y="1805760"/>
            <a:chExt cx="458280" cy="455400"/>
          </a:xfrm>
        </p:grpSpPr>
        <p:sp>
          <p:nvSpPr>
            <p:cNvPr id="202" name="CustomShape 21"/>
            <p:cNvSpPr/>
            <p:nvPr/>
          </p:nvSpPr>
          <p:spPr>
            <a:xfrm>
              <a:off x="7353720" y="1805760"/>
              <a:ext cx="457200" cy="455400"/>
            </a:xfrm>
            <a:custGeom>
              <a:avLst/>
              <a:gdLst/>
              <a:ahLst/>
              <a:rect l="l" t="t" r="r" b="b"/>
              <a:pathLst>
                <a:path w="12029" h="11983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22"/>
            <p:cNvSpPr/>
            <p:nvPr/>
          </p:nvSpPr>
          <p:spPr>
            <a:xfrm>
              <a:off x="7354800" y="2073600"/>
              <a:ext cx="108720" cy="108360"/>
            </a:xfrm>
            <a:custGeom>
              <a:avLst/>
              <a:gdLst/>
              <a:ahLst/>
              <a:rect l="l" t="t" r="r" b="b"/>
              <a:pathLst>
                <a:path w="2868" h="286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23"/>
            <p:cNvSpPr/>
            <p:nvPr/>
          </p:nvSpPr>
          <p:spPr>
            <a:xfrm>
              <a:off x="7431480" y="2150280"/>
              <a:ext cx="108720" cy="108360"/>
            </a:xfrm>
            <a:custGeom>
              <a:avLst/>
              <a:gdLst/>
              <a:ahLst/>
              <a:rect l="l" t="t" r="r" b="b"/>
              <a:pathLst>
                <a:path w="2868" h="286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24"/>
            <p:cNvSpPr/>
            <p:nvPr/>
          </p:nvSpPr>
          <p:spPr>
            <a:xfrm>
              <a:off x="7352640" y="2140200"/>
              <a:ext cx="123120" cy="119880"/>
            </a:xfrm>
            <a:custGeom>
              <a:avLst/>
              <a:gdLst/>
              <a:ahLst/>
              <a:rect l="l" t="t" r="r" b="b"/>
              <a:pathLst>
                <a:path w="3246" h="316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6" name="CustomShape 25"/>
          <p:cNvSpPr/>
          <p:nvPr/>
        </p:nvSpPr>
        <p:spPr>
          <a:xfrm>
            <a:off x="7153200" y="1604880"/>
            <a:ext cx="857160" cy="857160"/>
          </a:xfrm>
          <a:prstGeom prst="ellipse">
            <a:avLst/>
          </a:prstGeom>
          <a:solidFill>
            <a:srgbClr val="4c5f6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6"/>
          <p:cNvSpPr/>
          <p:nvPr/>
        </p:nvSpPr>
        <p:spPr>
          <a:xfrm>
            <a:off x="6443640" y="2471760"/>
            <a:ext cx="2275920" cy="13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329760">
              <a:lnSpc>
                <a:spcPct val="100000"/>
              </a:lnSpc>
              <a:buClr>
                <a:srgbClr val="1d262d"/>
              </a:buClr>
              <a:buFont typeface="Viga"/>
              <a:buChar char="●"/>
            </a:pPr>
            <a:r>
              <a:rPr b="0" lang="en" sz="1600" spc="-1" strike="noStrike">
                <a:solidFill>
                  <a:srgbClr val="1d262d"/>
                </a:solidFill>
                <a:latin typeface="Viga"/>
                <a:ea typeface="Viga"/>
              </a:rPr>
              <a:t>Desencriptar código pdf417</a:t>
            </a:r>
            <a:br/>
            <a:r>
              <a:rPr b="0" lang="en" sz="1200" spc="-1" strike="noStrike">
                <a:solidFill>
                  <a:srgbClr val="1d262d"/>
                </a:solidFill>
                <a:latin typeface="Viga"/>
              </a:rPr>
              <a:t> </a:t>
            </a:r>
            <a:endParaRPr b="0" lang="es-AR" sz="12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1d262d"/>
              </a:buClr>
              <a:buFont typeface="Viga"/>
              <a:buChar char="●"/>
            </a:pPr>
            <a:r>
              <a:rPr b="0" lang="en" sz="1600" spc="-1" strike="noStrike">
                <a:solidFill>
                  <a:srgbClr val="1d262d"/>
                </a:solidFill>
                <a:latin typeface="Viga"/>
                <a:ea typeface="Viga"/>
              </a:rPr>
              <a:t>Acreditación del viaje</a:t>
            </a:r>
            <a:endParaRPr b="0" lang="es-AR" sz="1600" spc="-1" strike="noStrike">
              <a:latin typeface="Arial"/>
            </a:endParaRPr>
          </a:p>
        </p:txBody>
      </p:sp>
      <p:pic>
        <p:nvPicPr>
          <p:cNvPr id="208" name="Google Shape;149;p16" descr=""/>
          <p:cNvPicPr/>
          <p:nvPr/>
        </p:nvPicPr>
        <p:blipFill>
          <a:blip r:embed="rId1"/>
          <a:stretch/>
        </p:blipFill>
        <p:spPr>
          <a:xfrm>
            <a:off x="4342680" y="1737720"/>
            <a:ext cx="591480" cy="591480"/>
          </a:xfrm>
          <a:prstGeom prst="rect">
            <a:avLst/>
          </a:prstGeom>
          <a:ln>
            <a:noFill/>
          </a:ln>
        </p:spPr>
      </p:pic>
      <p:pic>
        <p:nvPicPr>
          <p:cNvPr id="209" name="Google Shape;150;p16" descr=""/>
          <p:cNvPicPr/>
          <p:nvPr/>
        </p:nvPicPr>
        <p:blipFill>
          <a:blip r:embed="rId2"/>
          <a:stretch/>
        </p:blipFill>
        <p:spPr>
          <a:xfrm>
            <a:off x="7286040" y="1737720"/>
            <a:ext cx="591480" cy="591480"/>
          </a:xfrm>
          <a:prstGeom prst="rect">
            <a:avLst/>
          </a:prstGeom>
          <a:ln>
            <a:noFill/>
          </a:ln>
        </p:spPr>
      </p:pic>
      <p:pic>
        <p:nvPicPr>
          <p:cNvPr id="210" name="Google Shape;151;p16" descr=""/>
          <p:cNvPicPr/>
          <p:nvPr/>
        </p:nvPicPr>
        <p:blipFill>
          <a:blip r:embed="rId3"/>
          <a:stretch/>
        </p:blipFill>
        <p:spPr>
          <a:xfrm>
            <a:off x="1333080" y="1792440"/>
            <a:ext cx="591480" cy="482040"/>
          </a:xfrm>
          <a:prstGeom prst="rect">
            <a:avLst/>
          </a:prstGeom>
          <a:ln>
            <a:noFill/>
          </a:ln>
        </p:spPr>
      </p:pic>
      <p:sp>
        <p:nvSpPr>
          <p:cNvPr id="211" name="CustomShape 27"/>
          <p:cNvSpPr/>
          <p:nvPr/>
        </p:nvSpPr>
        <p:spPr>
          <a:xfrm>
            <a:off x="6143040" y="4827240"/>
            <a:ext cx="289188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Fira Sans"/>
                <a:ea typeface="Fira Sans"/>
              </a:rPr>
              <a:t>Taller de Proyecto II - 2020</a:t>
            </a:r>
            <a:endParaRPr b="0" lang="es-A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6080" y="40320"/>
            <a:ext cx="9097560" cy="5594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" sz="3300" spc="-1" strike="noStrike">
                <a:solidFill>
                  <a:srgbClr val="3c5f79"/>
                </a:solidFill>
                <a:latin typeface="Fira Sans Extra Condensed Medium"/>
                <a:ea typeface="Fira Sans Extra Condensed Medium"/>
              </a:rPr>
              <a:t>Funcionalidad</a:t>
            </a:r>
            <a:endParaRPr b="0" lang="es-AR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3040" y="554400"/>
            <a:ext cx="914364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3c5f79"/>
                </a:solidFill>
                <a:latin typeface="Fira Sans"/>
                <a:ea typeface="Fira Sans"/>
              </a:rPr>
              <a:t>PARTE I : Reserva del pasaje</a:t>
            </a:r>
            <a:endParaRPr b="0" lang="es-AR" sz="1800" spc="-1" strike="noStrike">
              <a:latin typeface="Arial"/>
            </a:endParaRPr>
          </a:p>
        </p:txBody>
      </p:sp>
      <p:grpSp>
        <p:nvGrpSpPr>
          <p:cNvPr id="214" name="Group 3"/>
          <p:cNvGrpSpPr/>
          <p:nvPr/>
        </p:nvGrpSpPr>
        <p:grpSpPr>
          <a:xfrm>
            <a:off x="810000" y="1043280"/>
            <a:ext cx="7758000" cy="3821400"/>
            <a:chOff x="810000" y="1043280"/>
            <a:chExt cx="7758000" cy="3821400"/>
          </a:xfrm>
        </p:grpSpPr>
        <p:grpSp>
          <p:nvGrpSpPr>
            <p:cNvPr id="215" name="Group 4"/>
            <p:cNvGrpSpPr/>
            <p:nvPr/>
          </p:nvGrpSpPr>
          <p:grpSpPr>
            <a:xfrm>
              <a:off x="810000" y="2778480"/>
              <a:ext cx="824400" cy="2086200"/>
              <a:chOff x="810000" y="2778480"/>
              <a:chExt cx="824400" cy="2086200"/>
            </a:xfrm>
          </p:grpSpPr>
          <p:sp>
            <p:nvSpPr>
              <p:cNvPr id="216" name="CustomShape 5"/>
              <p:cNvSpPr/>
              <p:nvPr/>
            </p:nvSpPr>
            <p:spPr>
              <a:xfrm>
                <a:off x="1157760" y="3146400"/>
                <a:ext cx="309240" cy="439560"/>
              </a:xfrm>
              <a:custGeom>
                <a:avLst/>
                <a:gdLst/>
                <a:ahLst/>
                <a:rect l="l" t="t" r="r" b="b"/>
                <a:pathLst>
                  <a:path w="33614" h="44152">
                    <a:moveTo>
                      <a:pt x="0" y="1"/>
                    </a:moveTo>
                    <a:lnTo>
                      <a:pt x="4728" y="21859"/>
                    </a:lnTo>
                    <a:cubicBezTo>
                      <a:pt x="4728" y="21859"/>
                      <a:pt x="6088" y="37759"/>
                      <a:pt x="9456" y="42617"/>
                    </a:cubicBezTo>
                    <a:cubicBezTo>
                      <a:pt x="10233" y="43708"/>
                      <a:pt x="11414" y="44152"/>
                      <a:pt x="12821" y="44152"/>
                    </a:cubicBezTo>
                    <a:cubicBezTo>
                      <a:pt x="17514" y="44152"/>
                      <a:pt x="24733" y="39212"/>
                      <a:pt x="27947" y="36820"/>
                    </a:cubicBezTo>
                    <a:cubicBezTo>
                      <a:pt x="32124" y="33711"/>
                      <a:pt x="31574" y="28595"/>
                      <a:pt x="31574" y="28595"/>
                    </a:cubicBezTo>
                    <a:lnTo>
                      <a:pt x="33614" y="26166"/>
                    </a:lnTo>
                    <a:lnTo>
                      <a:pt x="28756" y="21697"/>
                    </a:lnTo>
                    <a:lnTo>
                      <a:pt x="19592" y="29275"/>
                    </a:lnTo>
                    <a:cubicBezTo>
                      <a:pt x="19992" y="27926"/>
                      <a:pt x="18965" y="27772"/>
                      <a:pt x="18475" y="27772"/>
                    </a:cubicBezTo>
                    <a:cubicBezTo>
                      <a:pt x="18330" y="27772"/>
                      <a:pt x="18232" y="27785"/>
                      <a:pt x="18232" y="27785"/>
                    </a:cubicBezTo>
                    <a:cubicBezTo>
                      <a:pt x="18232" y="27785"/>
                      <a:pt x="13634" y="15901"/>
                      <a:pt x="10525" y="9165"/>
                    </a:cubicBezTo>
                    <a:cubicBezTo>
                      <a:pt x="7448" y="243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e9497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CustomShape 6"/>
              <p:cNvSpPr/>
              <p:nvPr/>
            </p:nvSpPr>
            <p:spPr>
              <a:xfrm>
                <a:off x="1401120" y="3381480"/>
                <a:ext cx="46800" cy="49320"/>
              </a:xfrm>
              <a:custGeom>
                <a:avLst/>
                <a:gdLst/>
                <a:ahLst/>
                <a:rect l="l" t="t" r="r" b="b"/>
                <a:pathLst>
                  <a:path w="5117" h="4988">
                    <a:moveTo>
                      <a:pt x="0" y="1"/>
                    </a:moveTo>
                    <a:lnTo>
                      <a:pt x="0" y="1"/>
                    </a:lnTo>
                    <a:cubicBezTo>
                      <a:pt x="680" y="940"/>
                      <a:pt x="1619" y="1879"/>
                      <a:pt x="2429" y="2689"/>
                    </a:cubicBezTo>
                    <a:cubicBezTo>
                      <a:pt x="3238" y="3498"/>
                      <a:pt x="4178" y="4308"/>
                      <a:pt x="5117" y="4988"/>
                    </a:cubicBezTo>
                    <a:cubicBezTo>
                      <a:pt x="4307" y="4049"/>
                      <a:pt x="3497" y="3239"/>
                      <a:pt x="2688" y="2430"/>
                    </a:cubicBezTo>
                    <a:cubicBezTo>
                      <a:pt x="1749" y="1620"/>
                      <a:pt x="939" y="81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CustomShape 7"/>
              <p:cNvSpPr/>
              <p:nvPr/>
            </p:nvSpPr>
            <p:spPr>
              <a:xfrm>
                <a:off x="1436040" y="3397680"/>
                <a:ext cx="19440" cy="20880"/>
              </a:xfrm>
              <a:custGeom>
                <a:avLst/>
                <a:gdLst/>
                <a:ahLst/>
                <a:rect l="l" t="t" r="r" b="b"/>
                <a:pathLst>
                  <a:path w="2139" h="2138">
                    <a:moveTo>
                      <a:pt x="2138" y="0"/>
                    </a:moveTo>
                    <a:lnTo>
                      <a:pt x="2138" y="0"/>
                    </a:lnTo>
                    <a:cubicBezTo>
                      <a:pt x="1750" y="259"/>
                      <a:pt x="1329" y="680"/>
                      <a:pt x="1070" y="1069"/>
                    </a:cubicBezTo>
                    <a:cubicBezTo>
                      <a:pt x="681" y="1328"/>
                      <a:pt x="260" y="1749"/>
                      <a:pt x="1" y="2137"/>
                    </a:cubicBezTo>
                    <a:cubicBezTo>
                      <a:pt x="390" y="1878"/>
                      <a:pt x="940" y="1619"/>
                      <a:pt x="1199" y="1198"/>
                    </a:cubicBezTo>
                    <a:cubicBezTo>
                      <a:pt x="1620" y="939"/>
                      <a:pt x="2009" y="518"/>
                      <a:pt x="213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CustomShape 8"/>
              <p:cNvSpPr/>
              <p:nvPr/>
            </p:nvSpPr>
            <p:spPr>
              <a:xfrm>
                <a:off x="1422360" y="3386520"/>
                <a:ext cx="20880" cy="15840"/>
              </a:xfrm>
              <a:custGeom>
                <a:avLst/>
                <a:gdLst/>
                <a:ahLst/>
                <a:rect l="l" t="t" r="r" b="b"/>
                <a:pathLst>
                  <a:path w="2300" h="1620">
                    <a:moveTo>
                      <a:pt x="2299" y="0"/>
                    </a:moveTo>
                    <a:cubicBezTo>
                      <a:pt x="1879" y="162"/>
                      <a:pt x="1490" y="421"/>
                      <a:pt x="1069" y="680"/>
                    </a:cubicBezTo>
                    <a:cubicBezTo>
                      <a:pt x="680" y="972"/>
                      <a:pt x="259" y="1360"/>
                      <a:pt x="0" y="1619"/>
                    </a:cubicBezTo>
                    <a:cubicBezTo>
                      <a:pt x="389" y="1490"/>
                      <a:pt x="939" y="1231"/>
                      <a:pt x="1198" y="972"/>
                    </a:cubicBezTo>
                    <a:cubicBezTo>
                      <a:pt x="1619" y="680"/>
                      <a:pt x="2008" y="421"/>
                      <a:pt x="22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CustomShape 9"/>
              <p:cNvSpPr/>
              <p:nvPr/>
            </p:nvSpPr>
            <p:spPr>
              <a:xfrm>
                <a:off x="1406160" y="3370320"/>
                <a:ext cx="23040" cy="18720"/>
              </a:xfrm>
              <a:custGeom>
                <a:avLst/>
                <a:gdLst/>
                <a:ahLst/>
                <a:rect l="l" t="t" r="r" b="b"/>
                <a:pathLst>
                  <a:path w="2559" h="1912">
                    <a:moveTo>
                      <a:pt x="2429" y="1"/>
                    </a:moveTo>
                    <a:cubicBezTo>
                      <a:pt x="2008" y="163"/>
                      <a:pt x="1620" y="422"/>
                      <a:pt x="1199" y="811"/>
                    </a:cubicBezTo>
                    <a:cubicBezTo>
                      <a:pt x="519" y="1361"/>
                      <a:pt x="1" y="1782"/>
                      <a:pt x="130" y="1912"/>
                    </a:cubicBezTo>
                    <a:cubicBezTo>
                      <a:pt x="519" y="1620"/>
                      <a:pt x="940" y="1361"/>
                      <a:pt x="1328" y="1102"/>
                    </a:cubicBezTo>
                    <a:cubicBezTo>
                      <a:pt x="2008" y="551"/>
                      <a:pt x="2559" y="1"/>
                      <a:pt x="24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CustomShape 10"/>
              <p:cNvSpPr/>
              <p:nvPr/>
            </p:nvSpPr>
            <p:spPr>
              <a:xfrm>
                <a:off x="1298160" y="3437640"/>
                <a:ext cx="39600" cy="42480"/>
              </a:xfrm>
              <a:custGeom>
                <a:avLst/>
                <a:gdLst/>
                <a:ahLst/>
                <a:rect l="l" t="t" r="r" b="b"/>
                <a:pathLst>
                  <a:path w="4340" h="4308">
                    <a:moveTo>
                      <a:pt x="4340" y="1"/>
                    </a:moveTo>
                    <a:cubicBezTo>
                      <a:pt x="2429" y="940"/>
                      <a:pt x="940" y="2430"/>
                      <a:pt x="1" y="4308"/>
                    </a:cubicBezTo>
                    <a:cubicBezTo>
                      <a:pt x="1" y="4308"/>
                      <a:pt x="810" y="3239"/>
                      <a:pt x="2041" y="2009"/>
                    </a:cubicBezTo>
                    <a:cubicBezTo>
                      <a:pt x="3239" y="811"/>
                      <a:pt x="4340" y="130"/>
                      <a:pt x="434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CustomShape 11"/>
              <p:cNvSpPr/>
              <p:nvPr/>
            </p:nvSpPr>
            <p:spPr>
              <a:xfrm>
                <a:off x="1291680" y="3421800"/>
                <a:ext cx="32040" cy="37080"/>
              </a:xfrm>
              <a:custGeom>
                <a:avLst/>
                <a:gdLst/>
                <a:ahLst/>
                <a:rect l="l" t="t" r="r" b="b"/>
                <a:pathLst>
                  <a:path w="3531" h="3758">
                    <a:moveTo>
                      <a:pt x="3530" y="1"/>
                    </a:moveTo>
                    <a:cubicBezTo>
                      <a:pt x="2721" y="389"/>
                      <a:pt x="1911" y="810"/>
                      <a:pt x="1361" y="1490"/>
                    </a:cubicBezTo>
                    <a:cubicBezTo>
                      <a:pt x="681" y="2138"/>
                      <a:pt x="292" y="2818"/>
                      <a:pt x="1" y="3757"/>
                    </a:cubicBezTo>
                    <a:cubicBezTo>
                      <a:pt x="163" y="3757"/>
                      <a:pt x="681" y="2689"/>
                      <a:pt x="1620" y="1749"/>
                    </a:cubicBezTo>
                    <a:cubicBezTo>
                      <a:pt x="2591" y="681"/>
                      <a:pt x="3530" y="130"/>
                      <a:pt x="35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CustomShape 12"/>
              <p:cNvSpPr/>
              <p:nvPr/>
            </p:nvSpPr>
            <p:spPr>
              <a:xfrm>
                <a:off x="885600" y="3070440"/>
                <a:ext cx="286560" cy="129960"/>
              </a:xfrm>
              <a:custGeom>
                <a:avLst/>
                <a:gdLst/>
                <a:ahLst/>
                <a:rect l="l" t="t" r="r" b="b"/>
                <a:pathLst>
                  <a:path w="31153" h="13100">
                    <a:moveTo>
                      <a:pt x="17518" y="0"/>
                    </a:moveTo>
                    <a:cubicBezTo>
                      <a:pt x="14328" y="0"/>
                      <a:pt x="10962" y="352"/>
                      <a:pt x="9586" y="568"/>
                    </a:cubicBezTo>
                    <a:cubicBezTo>
                      <a:pt x="4728" y="1248"/>
                      <a:pt x="3627" y="5004"/>
                      <a:pt x="3627" y="5004"/>
                    </a:cubicBezTo>
                    <a:cubicBezTo>
                      <a:pt x="1198" y="5425"/>
                      <a:pt x="0" y="9732"/>
                      <a:pt x="0" y="9732"/>
                    </a:cubicBezTo>
                    <a:lnTo>
                      <a:pt x="2688" y="13100"/>
                    </a:lnTo>
                    <a:lnTo>
                      <a:pt x="30505" y="11772"/>
                    </a:lnTo>
                    <a:cubicBezTo>
                      <a:pt x="31152" y="5684"/>
                      <a:pt x="26166" y="5004"/>
                      <a:pt x="26166" y="5004"/>
                    </a:cubicBezTo>
                    <a:cubicBezTo>
                      <a:pt x="26166" y="5004"/>
                      <a:pt x="25906" y="3676"/>
                      <a:pt x="24287" y="1377"/>
                    </a:cubicBezTo>
                    <a:cubicBezTo>
                      <a:pt x="23434" y="319"/>
                      <a:pt x="20556" y="0"/>
                      <a:pt x="175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CustomShape 13"/>
              <p:cNvSpPr/>
              <p:nvPr/>
            </p:nvSpPr>
            <p:spPr>
              <a:xfrm>
                <a:off x="1119240" y="4691520"/>
                <a:ext cx="187200" cy="160920"/>
              </a:xfrm>
              <a:custGeom>
                <a:avLst/>
                <a:gdLst/>
                <a:ahLst/>
                <a:rect l="l" t="t" r="r" b="b"/>
                <a:pathLst>
                  <a:path w="20370" h="16192">
                    <a:moveTo>
                      <a:pt x="10007" y="0"/>
                    </a:moveTo>
                    <a:lnTo>
                      <a:pt x="1" y="130"/>
                    </a:lnTo>
                    <a:lnTo>
                      <a:pt x="422" y="16192"/>
                    </a:lnTo>
                    <a:lnTo>
                      <a:pt x="20370" y="14994"/>
                    </a:lnTo>
                    <a:cubicBezTo>
                      <a:pt x="20240" y="13083"/>
                      <a:pt x="9845" y="10266"/>
                      <a:pt x="9845" y="10266"/>
                    </a:cubicBezTo>
                    <a:lnTo>
                      <a:pt x="100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CustomShape 14"/>
              <p:cNvSpPr/>
              <p:nvPr/>
            </p:nvSpPr>
            <p:spPr>
              <a:xfrm>
                <a:off x="1146600" y="4786560"/>
                <a:ext cx="15840" cy="15120"/>
              </a:xfrm>
              <a:custGeom>
                <a:avLst/>
                <a:gdLst/>
                <a:ahLst/>
                <a:rect l="l" t="t" r="r" b="b"/>
                <a:pathLst>
                  <a:path w="1749" h="1539">
                    <a:moveTo>
                      <a:pt x="858" y="1"/>
                    </a:moveTo>
                    <a:cubicBezTo>
                      <a:pt x="752" y="1"/>
                      <a:pt x="646" y="17"/>
                      <a:pt x="551" y="49"/>
                    </a:cubicBezTo>
                    <a:lnTo>
                      <a:pt x="680" y="49"/>
                    </a:lnTo>
                    <a:cubicBezTo>
                      <a:pt x="259" y="178"/>
                      <a:pt x="0" y="599"/>
                      <a:pt x="130" y="988"/>
                    </a:cubicBezTo>
                    <a:cubicBezTo>
                      <a:pt x="259" y="1409"/>
                      <a:pt x="680" y="1538"/>
                      <a:pt x="1069" y="1538"/>
                    </a:cubicBezTo>
                    <a:cubicBezTo>
                      <a:pt x="1490" y="1409"/>
                      <a:pt x="1749" y="858"/>
                      <a:pt x="1619" y="470"/>
                    </a:cubicBezTo>
                    <a:cubicBezTo>
                      <a:pt x="1522" y="152"/>
                      <a:pt x="1185" y="1"/>
                      <a:pt x="858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CustomShape 15"/>
              <p:cNvSpPr/>
              <p:nvPr/>
            </p:nvSpPr>
            <p:spPr>
              <a:xfrm>
                <a:off x="1122840" y="4828680"/>
                <a:ext cx="183240" cy="23760"/>
              </a:xfrm>
              <a:custGeom>
                <a:avLst/>
                <a:gdLst/>
                <a:ahLst/>
                <a:rect l="l" t="t" r="r" b="b"/>
                <a:pathLst>
                  <a:path w="19949" h="2429">
                    <a:moveTo>
                      <a:pt x="18880" y="0"/>
                    </a:moveTo>
                    <a:lnTo>
                      <a:pt x="1" y="810"/>
                    </a:lnTo>
                    <a:lnTo>
                      <a:pt x="1" y="2429"/>
                    </a:lnTo>
                    <a:lnTo>
                      <a:pt x="19949" y="1231"/>
                    </a:lnTo>
                    <a:cubicBezTo>
                      <a:pt x="19949" y="680"/>
                      <a:pt x="18880" y="0"/>
                      <a:pt x="188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CustomShape 16"/>
              <p:cNvSpPr/>
              <p:nvPr/>
            </p:nvSpPr>
            <p:spPr>
              <a:xfrm>
                <a:off x="1194840" y="4792320"/>
                <a:ext cx="17280" cy="11880"/>
              </a:xfrm>
              <a:custGeom>
                <a:avLst/>
                <a:gdLst/>
                <a:ahLst/>
                <a:rect l="l" t="t" r="r" b="b"/>
                <a:pathLst>
                  <a:path w="1911" h="1220">
                    <a:moveTo>
                      <a:pt x="1682" y="1"/>
                    </a:moveTo>
                    <a:cubicBezTo>
                      <a:pt x="1470" y="1"/>
                      <a:pt x="1140" y="47"/>
                      <a:pt x="810" y="280"/>
                    </a:cubicBezTo>
                    <a:cubicBezTo>
                      <a:pt x="162" y="701"/>
                      <a:pt x="0" y="1219"/>
                      <a:pt x="162" y="1219"/>
                    </a:cubicBezTo>
                    <a:cubicBezTo>
                      <a:pt x="292" y="1219"/>
                      <a:pt x="551" y="831"/>
                      <a:pt x="972" y="539"/>
                    </a:cubicBezTo>
                    <a:cubicBezTo>
                      <a:pt x="1490" y="280"/>
                      <a:pt x="1911" y="151"/>
                      <a:pt x="1911" y="21"/>
                    </a:cubicBezTo>
                    <a:cubicBezTo>
                      <a:pt x="1911" y="21"/>
                      <a:pt x="1823" y="1"/>
                      <a:pt x="16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CustomShape 17"/>
              <p:cNvSpPr/>
              <p:nvPr/>
            </p:nvSpPr>
            <p:spPr>
              <a:xfrm>
                <a:off x="1220040" y="4800960"/>
                <a:ext cx="11880" cy="15120"/>
              </a:xfrm>
              <a:custGeom>
                <a:avLst/>
                <a:gdLst/>
                <a:ahLst/>
                <a:rect l="l" t="t" r="r" b="b"/>
                <a:pathLst>
                  <a:path w="1329" h="1563">
                    <a:moveTo>
                      <a:pt x="1178" y="0"/>
                    </a:moveTo>
                    <a:cubicBezTo>
                      <a:pt x="993" y="0"/>
                      <a:pt x="670" y="116"/>
                      <a:pt x="389" y="461"/>
                    </a:cubicBezTo>
                    <a:cubicBezTo>
                      <a:pt x="0" y="1012"/>
                      <a:pt x="0" y="1562"/>
                      <a:pt x="130" y="1562"/>
                    </a:cubicBezTo>
                    <a:cubicBezTo>
                      <a:pt x="130" y="1562"/>
                      <a:pt x="259" y="1141"/>
                      <a:pt x="680" y="752"/>
                    </a:cubicBezTo>
                    <a:cubicBezTo>
                      <a:pt x="939" y="331"/>
                      <a:pt x="1328" y="72"/>
                      <a:pt x="1328" y="72"/>
                    </a:cubicBezTo>
                    <a:cubicBezTo>
                      <a:pt x="1328" y="29"/>
                      <a:pt x="1270" y="0"/>
                      <a:pt x="11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CustomShape 18"/>
              <p:cNvSpPr/>
              <p:nvPr/>
            </p:nvSpPr>
            <p:spPr>
              <a:xfrm>
                <a:off x="1240920" y="4809600"/>
                <a:ext cx="9360" cy="16200"/>
              </a:xfrm>
              <a:custGeom>
                <a:avLst/>
                <a:gdLst/>
                <a:ahLst/>
                <a:rect l="l" t="t" r="r" b="b"/>
                <a:pathLst>
                  <a:path w="1070" h="1653">
                    <a:moveTo>
                      <a:pt x="980" y="0"/>
                    </a:moveTo>
                    <a:cubicBezTo>
                      <a:pt x="801" y="0"/>
                      <a:pt x="475" y="256"/>
                      <a:pt x="260" y="713"/>
                    </a:cubicBezTo>
                    <a:cubicBezTo>
                      <a:pt x="1" y="1231"/>
                      <a:pt x="130" y="1652"/>
                      <a:pt x="260" y="1652"/>
                    </a:cubicBezTo>
                    <a:cubicBezTo>
                      <a:pt x="389" y="1652"/>
                      <a:pt x="389" y="1231"/>
                      <a:pt x="519" y="843"/>
                    </a:cubicBezTo>
                    <a:cubicBezTo>
                      <a:pt x="810" y="292"/>
                      <a:pt x="1069" y="33"/>
                      <a:pt x="1069" y="33"/>
                    </a:cubicBezTo>
                    <a:cubicBezTo>
                      <a:pt x="1047" y="11"/>
                      <a:pt x="1017" y="0"/>
                      <a:pt x="9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CustomShape 19"/>
              <p:cNvSpPr/>
              <p:nvPr/>
            </p:nvSpPr>
            <p:spPr>
              <a:xfrm>
                <a:off x="1191240" y="4765320"/>
                <a:ext cx="19800" cy="5400"/>
              </a:xfrm>
              <a:custGeom>
                <a:avLst/>
                <a:gdLst/>
                <a:ahLst/>
                <a:rect l="l" t="t" r="r" b="b"/>
                <a:pathLst>
                  <a:path w="2171" h="587">
                    <a:moveTo>
                      <a:pt x="1069" y="0"/>
                    </a:moveTo>
                    <a:cubicBezTo>
                      <a:pt x="389" y="162"/>
                      <a:pt x="1" y="421"/>
                      <a:pt x="1" y="551"/>
                    </a:cubicBezTo>
                    <a:cubicBezTo>
                      <a:pt x="27" y="577"/>
                      <a:pt x="64" y="587"/>
                      <a:pt x="112" y="587"/>
                    </a:cubicBezTo>
                    <a:cubicBezTo>
                      <a:pt x="302" y="587"/>
                      <a:pt x="655" y="421"/>
                      <a:pt x="1069" y="421"/>
                    </a:cubicBezTo>
                    <a:cubicBezTo>
                      <a:pt x="1436" y="421"/>
                      <a:pt x="1731" y="479"/>
                      <a:pt x="1935" y="479"/>
                    </a:cubicBezTo>
                    <a:cubicBezTo>
                      <a:pt x="2037" y="479"/>
                      <a:pt x="2116" y="464"/>
                      <a:pt x="2170" y="421"/>
                    </a:cubicBezTo>
                    <a:cubicBezTo>
                      <a:pt x="2170" y="292"/>
                      <a:pt x="1749" y="0"/>
                      <a:pt x="10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CustomShape 20"/>
              <p:cNvSpPr/>
              <p:nvPr/>
            </p:nvSpPr>
            <p:spPr>
              <a:xfrm>
                <a:off x="1181520" y="4733280"/>
                <a:ext cx="29520" cy="15840"/>
              </a:xfrm>
              <a:custGeom>
                <a:avLst/>
                <a:gdLst/>
                <a:ahLst/>
                <a:rect l="l" t="t" r="r" b="b"/>
                <a:pathLst>
                  <a:path w="3240" h="1620">
                    <a:moveTo>
                      <a:pt x="940" y="292"/>
                    </a:moveTo>
                    <a:cubicBezTo>
                      <a:pt x="1070" y="422"/>
                      <a:pt x="1329" y="422"/>
                      <a:pt x="1458" y="551"/>
                    </a:cubicBezTo>
                    <a:cubicBezTo>
                      <a:pt x="1750" y="681"/>
                      <a:pt x="2138" y="810"/>
                      <a:pt x="2430" y="972"/>
                    </a:cubicBezTo>
                    <a:lnTo>
                      <a:pt x="2999" y="1542"/>
                    </a:lnTo>
                    <a:lnTo>
                      <a:pt x="2999" y="1542"/>
                    </a:lnTo>
                    <a:cubicBezTo>
                      <a:pt x="2706" y="1443"/>
                      <a:pt x="2473" y="1361"/>
                      <a:pt x="2138" y="1361"/>
                    </a:cubicBezTo>
                    <a:cubicBezTo>
                      <a:pt x="1879" y="1231"/>
                      <a:pt x="1458" y="1102"/>
                      <a:pt x="1199" y="972"/>
                    </a:cubicBezTo>
                    <a:cubicBezTo>
                      <a:pt x="1070" y="810"/>
                      <a:pt x="811" y="810"/>
                      <a:pt x="649" y="681"/>
                    </a:cubicBezTo>
                    <a:cubicBezTo>
                      <a:pt x="519" y="551"/>
                      <a:pt x="519" y="551"/>
                      <a:pt x="390" y="551"/>
                    </a:cubicBezTo>
                    <a:lnTo>
                      <a:pt x="390" y="422"/>
                    </a:lnTo>
                    <a:cubicBezTo>
                      <a:pt x="519" y="292"/>
                      <a:pt x="649" y="292"/>
                      <a:pt x="940" y="292"/>
                    </a:cubicBezTo>
                    <a:close/>
                    <a:moveTo>
                      <a:pt x="519" y="1"/>
                    </a:moveTo>
                    <a:cubicBezTo>
                      <a:pt x="390" y="1"/>
                      <a:pt x="260" y="1"/>
                      <a:pt x="131" y="163"/>
                    </a:cubicBezTo>
                    <a:cubicBezTo>
                      <a:pt x="1" y="422"/>
                      <a:pt x="131" y="551"/>
                      <a:pt x="260" y="681"/>
                    </a:cubicBezTo>
                    <a:cubicBezTo>
                      <a:pt x="260" y="810"/>
                      <a:pt x="390" y="972"/>
                      <a:pt x="519" y="972"/>
                    </a:cubicBezTo>
                    <a:cubicBezTo>
                      <a:pt x="649" y="1102"/>
                      <a:pt x="940" y="1231"/>
                      <a:pt x="1070" y="1231"/>
                    </a:cubicBezTo>
                    <a:cubicBezTo>
                      <a:pt x="1458" y="1361"/>
                      <a:pt x="1750" y="1490"/>
                      <a:pt x="2138" y="1620"/>
                    </a:cubicBezTo>
                    <a:lnTo>
                      <a:pt x="3239" y="1620"/>
                    </a:lnTo>
                    <a:cubicBezTo>
                      <a:pt x="3199" y="1608"/>
                      <a:pt x="3160" y="1595"/>
                      <a:pt x="3123" y="1583"/>
                    </a:cubicBezTo>
                    <a:lnTo>
                      <a:pt x="3123" y="1583"/>
                    </a:lnTo>
                    <a:cubicBezTo>
                      <a:pt x="3129" y="1476"/>
                      <a:pt x="2877" y="1154"/>
                      <a:pt x="2559" y="810"/>
                    </a:cubicBezTo>
                    <a:cubicBezTo>
                      <a:pt x="2268" y="551"/>
                      <a:pt x="1879" y="422"/>
                      <a:pt x="1620" y="163"/>
                    </a:cubicBezTo>
                    <a:cubicBezTo>
                      <a:pt x="1329" y="163"/>
                      <a:pt x="1199" y="1"/>
                      <a:pt x="94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CustomShape 21"/>
              <p:cNvSpPr/>
              <p:nvPr/>
            </p:nvSpPr>
            <p:spPr>
              <a:xfrm>
                <a:off x="1206360" y="4718520"/>
                <a:ext cx="14400" cy="32040"/>
              </a:xfrm>
              <a:custGeom>
                <a:avLst/>
                <a:gdLst/>
                <a:ahLst/>
                <a:rect l="l" t="t" r="r" b="b"/>
                <a:pathLst>
                  <a:path w="1620" h="3239">
                    <a:moveTo>
                      <a:pt x="1069" y="1"/>
                    </a:moveTo>
                    <a:cubicBezTo>
                      <a:pt x="810" y="1"/>
                      <a:pt x="551" y="260"/>
                      <a:pt x="389" y="519"/>
                    </a:cubicBezTo>
                    <a:cubicBezTo>
                      <a:pt x="130" y="1069"/>
                      <a:pt x="1" y="1620"/>
                      <a:pt x="130" y="2138"/>
                    </a:cubicBezTo>
                    <a:cubicBezTo>
                      <a:pt x="1" y="2559"/>
                      <a:pt x="130" y="2818"/>
                      <a:pt x="389" y="3239"/>
                    </a:cubicBezTo>
                    <a:cubicBezTo>
                      <a:pt x="389" y="3077"/>
                      <a:pt x="260" y="2818"/>
                      <a:pt x="260" y="2138"/>
                    </a:cubicBezTo>
                    <a:cubicBezTo>
                      <a:pt x="260" y="1879"/>
                      <a:pt x="389" y="1458"/>
                      <a:pt x="551" y="1199"/>
                    </a:cubicBezTo>
                    <a:cubicBezTo>
                      <a:pt x="551" y="940"/>
                      <a:pt x="681" y="810"/>
                      <a:pt x="681" y="648"/>
                    </a:cubicBezTo>
                    <a:cubicBezTo>
                      <a:pt x="810" y="389"/>
                      <a:pt x="940" y="260"/>
                      <a:pt x="1069" y="260"/>
                    </a:cubicBezTo>
                    <a:cubicBezTo>
                      <a:pt x="1199" y="260"/>
                      <a:pt x="1199" y="389"/>
                      <a:pt x="1361" y="648"/>
                    </a:cubicBezTo>
                    <a:lnTo>
                      <a:pt x="1361" y="1199"/>
                    </a:lnTo>
                    <a:cubicBezTo>
                      <a:pt x="1199" y="1620"/>
                      <a:pt x="1199" y="1879"/>
                      <a:pt x="940" y="2138"/>
                    </a:cubicBezTo>
                    <a:cubicBezTo>
                      <a:pt x="681" y="2688"/>
                      <a:pt x="389" y="2947"/>
                      <a:pt x="389" y="2947"/>
                    </a:cubicBezTo>
                    <a:cubicBezTo>
                      <a:pt x="389" y="2947"/>
                      <a:pt x="810" y="2818"/>
                      <a:pt x="1199" y="2267"/>
                    </a:cubicBezTo>
                    <a:cubicBezTo>
                      <a:pt x="1361" y="2008"/>
                      <a:pt x="1490" y="1620"/>
                      <a:pt x="1620" y="1199"/>
                    </a:cubicBezTo>
                    <a:lnTo>
                      <a:pt x="1620" y="519"/>
                    </a:lnTo>
                    <a:cubicBezTo>
                      <a:pt x="1620" y="389"/>
                      <a:pt x="1490" y="389"/>
                      <a:pt x="1490" y="260"/>
                    </a:cubicBezTo>
                    <a:cubicBezTo>
                      <a:pt x="1361" y="130"/>
                      <a:pt x="1199" y="1"/>
                      <a:pt x="10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CustomShape 22"/>
              <p:cNvSpPr/>
              <p:nvPr/>
            </p:nvSpPr>
            <p:spPr>
              <a:xfrm>
                <a:off x="839520" y="4687560"/>
                <a:ext cx="183240" cy="175680"/>
              </a:xfrm>
              <a:custGeom>
                <a:avLst/>
                <a:gdLst/>
                <a:ahLst/>
                <a:rect l="l" t="t" r="r" b="b"/>
                <a:pathLst>
                  <a:path w="19949" h="17682">
                    <a:moveTo>
                      <a:pt x="2008" y="1"/>
                    </a:moveTo>
                    <a:lnTo>
                      <a:pt x="0" y="16063"/>
                    </a:lnTo>
                    <a:lnTo>
                      <a:pt x="19819" y="17682"/>
                    </a:lnTo>
                    <a:cubicBezTo>
                      <a:pt x="19948" y="15771"/>
                      <a:pt x="10104" y="11464"/>
                      <a:pt x="10104" y="11464"/>
                    </a:cubicBezTo>
                    <a:lnTo>
                      <a:pt x="11852" y="1329"/>
                    </a:lnTo>
                    <a:lnTo>
                      <a:pt x="20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" name="CustomShape 23"/>
              <p:cNvSpPr/>
              <p:nvPr/>
            </p:nvSpPr>
            <p:spPr>
              <a:xfrm>
                <a:off x="871920" y="4785840"/>
                <a:ext cx="13320" cy="15840"/>
              </a:xfrm>
              <a:custGeom>
                <a:avLst/>
                <a:gdLst/>
                <a:ahLst/>
                <a:rect l="l" t="t" r="r" b="b"/>
                <a:pathLst>
                  <a:path w="1491" h="1620">
                    <a:moveTo>
                      <a:pt x="551" y="0"/>
                    </a:moveTo>
                    <a:cubicBezTo>
                      <a:pt x="586" y="0"/>
                      <a:pt x="623" y="2"/>
                      <a:pt x="660" y="7"/>
                    </a:cubicBezTo>
                    <a:lnTo>
                      <a:pt x="660" y="7"/>
                    </a:lnTo>
                    <a:cubicBezTo>
                      <a:pt x="667" y="4"/>
                      <a:pt x="674" y="2"/>
                      <a:pt x="681" y="0"/>
                    </a:cubicBezTo>
                    <a:close/>
                    <a:moveTo>
                      <a:pt x="660" y="7"/>
                    </a:moveTo>
                    <a:cubicBezTo>
                      <a:pt x="251" y="138"/>
                      <a:pt x="1" y="398"/>
                      <a:pt x="1" y="939"/>
                    </a:cubicBezTo>
                    <a:cubicBezTo>
                      <a:pt x="1" y="1360"/>
                      <a:pt x="422" y="1619"/>
                      <a:pt x="810" y="1619"/>
                    </a:cubicBezTo>
                    <a:cubicBezTo>
                      <a:pt x="1231" y="1490"/>
                      <a:pt x="1490" y="1069"/>
                      <a:pt x="1490" y="680"/>
                    </a:cubicBezTo>
                    <a:cubicBezTo>
                      <a:pt x="1490" y="298"/>
                      <a:pt x="1035" y="49"/>
                      <a:pt x="660" y="7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CustomShape 24"/>
              <p:cNvSpPr/>
              <p:nvPr/>
            </p:nvSpPr>
            <p:spPr>
              <a:xfrm>
                <a:off x="839520" y="4831560"/>
                <a:ext cx="183240" cy="33120"/>
              </a:xfrm>
              <a:custGeom>
                <a:avLst/>
                <a:gdLst/>
                <a:ahLst/>
                <a:rect l="l" t="t" r="r" b="b"/>
                <a:pathLst>
                  <a:path w="19949" h="3369">
                    <a:moveTo>
                      <a:pt x="130" y="1"/>
                    </a:moveTo>
                    <a:lnTo>
                      <a:pt x="0" y="1620"/>
                    </a:lnTo>
                    <a:lnTo>
                      <a:pt x="19948" y="3368"/>
                    </a:lnTo>
                    <a:cubicBezTo>
                      <a:pt x="19948" y="2688"/>
                      <a:pt x="19009" y="2008"/>
                      <a:pt x="19009" y="2008"/>
                    </a:cubicBezTo>
                    <a:lnTo>
                      <a:pt x="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CustomShape 25"/>
              <p:cNvSpPr/>
              <p:nvPr/>
            </p:nvSpPr>
            <p:spPr>
              <a:xfrm>
                <a:off x="917640" y="4800240"/>
                <a:ext cx="18360" cy="10440"/>
              </a:xfrm>
              <a:custGeom>
                <a:avLst/>
                <a:gdLst/>
                <a:ahLst/>
                <a:rect l="l" t="t" r="r" b="b"/>
                <a:pathLst>
                  <a:path w="2041" h="1090">
                    <a:moveTo>
                      <a:pt x="1571" y="1"/>
                    </a:moveTo>
                    <a:cubicBezTo>
                      <a:pt x="1362" y="1"/>
                      <a:pt x="1098" y="41"/>
                      <a:pt x="810" y="150"/>
                    </a:cubicBezTo>
                    <a:cubicBezTo>
                      <a:pt x="292" y="409"/>
                      <a:pt x="1" y="960"/>
                      <a:pt x="130" y="1090"/>
                    </a:cubicBezTo>
                    <a:cubicBezTo>
                      <a:pt x="130" y="1090"/>
                      <a:pt x="422" y="701"/>
                      <a:pt x="940" y="409"/>
                    </a:cubicBezTo>
                    <a:cubicBezTo>
                      <a:pt x="1490" y="280"/>
                      <a:pt x="2041" y="280"/>
                      <a:pt x="2041" y="150"/>
                    </a:cubicBezTo>
                    <a:cubicBezTo>
                      <a:pt x="2041" y="76"/>
                      <a:pt x="1857" y="1"/>
                      <a:pt x="15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CustomShape 26"/>
              <p:cNvSpPr/>
              <p:nvPr/>
            </p:nvSpPr>
            <p:spPr>
              <a:xfrm>
                <a:off x="940320" y="4812480"/>
                <a:ext cx="14400" cy="13320"/>
              </a:xfrm>
              <a:custGeom>
                <a:avLst/>
                <a:gdLst/>
                <a:ahLst/>
                <a:rect l="l" t="t" r="r" b="b"/>
                <a:pathLst>
                  <a:path w="1620" h="1380">
                    <a:moveTo>
                      <a:pt x="1619" y="0"/>
                    </a:moveTo>
                    <a:lnTo>
                      <a:pt x="1619" y="0"/>
                    </a:lnTo>
                    <a:cubicBezTo>
                      <a:pt x="1619" y="0"/>
                      <a:pt x="939" y="0"/>
                      <a:pt x="551" y="421"/>
                    </a:cubicBezTo>
                    <a:cubicBezTo>
                      <a:pt x="0" y="810"/>
                      <a:pt x="0" y="1360"/>
                      <a:pt x="130" y="1360"/>
                    </a:cubicBezTo>
                    <a:cubicBezTo>
                      <a:pt x="146" y="1373"/>
                      <a:pt x="163" y="1380"/>
                      <a:pt x="179" y="1380"/>
                    </a:cubicBezTo>
                    <a:cubicBezTo>
                      <a:pt x="321" y="1380"/>
                      <a:pt x="461" y="913"/>
                      <a:pt x="810" y="680"/>
                    </a:cubicBezTo>
                    <a:cubicBezTo>
                      <a:pt x="1101" y="292"/>
                      <a:pt x="1619" y="130"/>
                      <a:pt x="161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CustomShape 27"/>
              <p:cNvSpPr/>
              <p:nvPr/>
            </p:nvSpPr>
            <p:spPr>
              <a:xfrm>
                <a:off x="961200" y="4824360"/>
                <a:ext cx="10800" cy="15120"/>
              </a:xfrm>
              <a:custGeom>
                <a:avLst/>
                <a:gdLst/>
                <a:ahLst/>
                <a:rect l="l" t="t" r="r" b="b"/>
                <a:pathLst>
                  <a:path w="1231" h="1538">
                    <a:moveTo>
                      <a:pt x="1009" y="1"/>
                    </a:moveTo>
                    <a:cubicBezTo>
                      <a:pt x="884" y="1"/>
                      <a:pt x="581" y="170"/>
                      <a:pt x="259" y="566"/>
                    </a:cubicBezTo>
                    <a:cubicBezTo>
                      <a:pt x="0" y="987"/>
                      <a:pt x="0" y="1537"/>
                      <a:pt x="130" y="1537"/>
                    </a:cubicBezTo>
                    <a:cubicBezTo>
                      <a:pt x="259" y="1537"/>
                      <a:pt x="259" y="1116"/>
                      <a:pt x="551" y="728"/>
                    </a:cubicBezTo>
                    <a:cubicBezTo>
                      <a:pt x="810" y="307"/>
                      <a:pt x="1231" y="177"/>
                      <a:pt x="1069" y="48"/>
                    </a:cubicBezTo>
                    <a:cubicBezTo>
                      <a:pt x="1069" y="17"/>
                      <a:pt x="1047" y="1"/>
                      <a:pt x="10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CustomShape 28"/>
              <p:cNvSpPr/>
              <p:nvPr/>
            </p:nvSpPr>
            <p:spPr>
              <a:xfrm>
                <a:off x="917640" y="4773600"/>
                <a:ext cx="19800" cy="5040"/>
              </a:xfrm>
              <a:custGeom>
                <a:avLst/>
                <a:gdLst/>
                <a:ahLst/>
                <a:rect l="l" t="t" r="r" b="b"/>
                <a:pathLst>
                  <a:path w="2171" h="552">
                    <a:moveTo>
                      <a:pt x="1231" y="1"/>
                    </a:moveTo>
                    <a:cubicBezTo>
                      <a:pt x="551" y="1"/>
                      <a:pt x="1" y="292"/>
                      <a:pt x="130" y="292"/>
                    </a:cubicBezTo>
                    <a:cubicBezTo>
                      <a:pt x="130" y="335"/>
                      <a:pt x="177" y="350"/>
                      <a:pt x="260" y="350"/>
                    </a:cubicBezTo>
                    <a:cubicBezTo>
                      <a:pt x="425" y="350"/>
                      <a:pt x="735" y="292"/>
                      <a:pt x="1102" y="292"/>
                    </a:cubicBezTo>
                    <a:cubicBezTo>
                      <a:pt x="1620" y="422"/>
                      <a:pt x="2170" y="551"/>
                      <a:pt x="2170" y="551"/>
                    </a:cubicBezTo>
                    <a:cubicBezTo>
                      <a:pt x="2170" y="422"/>
                      <a:pt x="1911" y="1"/>
                      <a:pt x="1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" name="CustomShape 29"/>
              <p:cNvSpPr/>
              <p:nvPr/>
            </p:nvSpPr>
            <p:spPr>
              <a:xfrm>
                <a:off x="912960" y="4738680"/>
                <a:ext cx="26640" cy="19800"/>
              </a:xfrm>
              <a:custGeom>
                <a:avLst/>
                <a:gdLst/>
                <a:ahLst/>
                <a:rect l="l" t="t" r="r" b="b"/>
                <a:pathLst>
                  <a:path w="2948" h="2041">
                    <a:moveTo>
                      <a:pt x="604" y="300"/>
                    </a:moveTo>
                    <a:cubicBezTo>
                      <a:pt x="689" y="300"/>
                      <a:pt x="794" y="340"/>
                      <a:pt x="940" y="421"/>
                    </a:cubicBezTo>
                    <a:cubicBezTo>
                      <a:pt x="1069" y="421"/>
                      <a:pt x="1199" y="551"/>
                      <a:pt x="1458" y="680"/>
                    </a:cubicBezTo>
                    <a:cubicBezTo>
                      <a:pt x="1749" y="810"/>
                      <a:pt x="2008" y="1069"/>
                      <a:pt x="2267" y="1231"/>
                    </a:cubicBezTo>
                    <a:cubicBezTo>
                      <a:pt x="2470" y="1418"/>
                      <a:pt x="2605" y="1612"/>
                      <a:pt x="2705" y="1763"/>
                    </a:cubicBezTo>
                    <a:lnTo>
                      <a:pt x="2705" y="1763"/>
                    </a:lnTo>
                    <a:cubicBezTo>
                      <a:pt x="2514" y="1682"/>
                      <a:pt x="2300" y="1620"/>
                      <a:pt x="2008" y="1620"/>
                    </a:cubicBezTo>
                    <a:cubicBezTo>
                      <a:pt x="1749" y="1490"/>
                      <a:pt x="1458" y="1231"/>
                      <a:pt x="1069" y="1069"/>
                    </a:cubicBezTo>
                    <a:cubicBezTo>
                      <a:pt x="940" y="939"/>
                      <a:pt x="810" y="810"/>
                      <a:pt x="648" y="680"/>
                    </a:cubicBezTo>
                    <a:cubicBezTo>
                      <a:pt x="519" y="680"/>
                      <a:pt x="519" y="551"/>
                      <a:pt x="389" y="551"/>
                    </a:cubicBezTo>
                    <a:lnTo>
                      <a:pt x="389" y="421"/>
                    </a:lnTo>
                    <a:cubicBezTo>
                      <a:pt x="454" y="340"/>
                      <a:pt x="519" y="300"/>
                      <a:pt x="604" y="300"/>
                    </a:cubicBezTo>
                    <a:close/>
                    <a:moveTo>
                      <a:pt x="648" y="0"/>
                    </a:moveTo>
                    <a:cubicBezTo>
                      <a:pt x="389" y="0"/>
                      <a:pt x="259" y="0"/>
                      <a:pt x="130" y="130"/>
                    </a:cubicBezTo>
                    <a:cubicBezTo>
                      <a:pt x="0" y="259"/>
                      <a:pt x="0" y="551"/>
                      <a:pt x="130" y="680"/>
                    </a:cubicBezTo>
                    <a:lnTo>
                      <a:pt x="389" y="939"/>
                    </a:lnTo>
                    <a:cubicBezTo>
                      <a:pt x="648" y="1069"/>
                      <a:pt x="810" y="1231"/>
                      <a:pt x="940" y="1360"/>
                    </a:cubicBezTo>
                    <a:cubicBezTo>
                      <a:pt x="1328" y="1490"/>
                      <a:pt x="1620" y="1620"/>
                      <a:pt x="2008" y="1749"/>
                    </a:cubicBezTo>
                    <a:cubicBezTo>
                      <a:pt x="2190" y="1840"/>
                      <a:pt x="2451" y="1946"/>
                      <a:pt x="2680" y="1946"/>
                    </a:cubicBezTo>
                    <a:cubicBezTo>
                      <a:pt x="2727" y="1946"/>
                      <a:pt x="2774" y="1942"/>
                      <a:pt x="2817" y="1932"/>
                    </a:cubicBezTo>
                    <a:lnTo>
                      <a:pt x="2817" y="1932"/>
                    </a:lnTo>
                    <a:cubicBezTo>
                      <a:pt x="2867" y="2000"/>
                      <a:pt x="2907" y="2040"/>
                      <a:pt x="2947" y="2040"/>
                    </a:cubicBezTo>
                    <a:cubicBezTo>
                      <a:pt x="2932" y="1993"/>
                      <a:pt x="2918" y="1947"/>
                      <a:pt x="2903" y="1903"/>
                    </a:cubicBezTo>
                    <a:lnTo>
                      <a:pt x="2903" y="1903"/>
                    </a:lnTo>
                    <a:cubicBezTo>
                      <a:pt x="2918" y="1896"/>
                      <a:pt x="2933" y="1888"/>
                      <a:pt x="2947" y="1879"/>
                    </a:cubicBezTo>
                    <a:cubicBezTo>
                      <a:pt x="2926" y="1868"/>
                      <a:pt x="2905" y="1857"/>
                      <a:pt x="2883" y="1847"/>
                    </a:cubicBezTo>
                    <a:lnTo>
                      <a:pt x="2883" y="1847"/>
                    </a:lnTo>
                    <a:cubicBezTo>
                      <a:pt x="2772" y="1534"/>
                      <a:pt x="2646" y="1313"/>
                      <a:pt x="2429" y="1069"/>
                    </a:cubicBezTo>
                    <a:cubicBezTo>
                      <a:pt x="2138" y="810"/>
                      <a:pt x="1879" y="551"/>
                      <a:pt x="1620" y="421"/>
                    </a:cubicBezTo>
                    <a:cubicBezTo>
                      <a:pt x="1328" y="259"/>
                      <a:pt x="1199" y="130"/>
                      <a:pt x="940" y="130"/>
                    </a:cubicBezTo>
                    <a:cubicBezTo>
                      <a:pt x="940" y="0"/>
                      <a:pt x="810" y="0"/>
                      <a:pt x="6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CustomShape 30"/>
              <p:cNvSpPr/>
              <p:nvPr/>
            </p:nvSpPr>
            <p:spPr>
              <a:xfrm>
                <a:off x="937800" y="4729320"/>
                <a:ext cx="15840" cy="29160"/>
              </a:xfrm>
              <a:custGeom>
                <a:avLst/>
                <a:gdLst/>
                <a:ahLst/>
                <a:rect l="l" t="t" r="r" b="b"/>
                <a:pathLst>
                  <a:path w="1749" h="2980">
                    <a:moveTo>
                      <a:pt x="1360" y="0"/>
                    </a:moveTo>
                    <a:cubicBezTo>
                      <a:pt x="1069" y="0"/>
                      <a:pt x="810" y="130"/>
                      <a:pt x="680" y="389"/>
                    </a:cubicBezTo>
                    <a:cubicBezTo>
                      <a:pt x="551" y="551"/>
                      <a:pt x="389" y="810"/>
                      <a:pt x="259" y="939"/>
                    </a:cubicBezTo>
                    <a:cubicBezTo>
                      <a:pt x="130" y="1360"/>
                      <a:pt x="0" y="1619"/>
                      <a:pt x="0" y="2008"/>
                    </a:cubicBezTo>
                    <a:cubicBezTo>
                      <a:pt x="0" y="2299"/>
                      <a:pt x="0" y="2688"/>
                      <a:pt x="130" y="2979"/>
                    </a:cubicBezTo>
                    <a:cubicBezTo>
                      <a:pt x="130" y="2979"/>
                      <a:pt x="130" y="2559"/>
                      <a:pt x="259" y="2008"/>
                    </a:cubicBezTo>
                    <a:cubicBezTo>
                      <a:pt x="259" y="1749"/>
                      <a:pt x="389" y="1360"/>
                      <a:pt x="551" y="1069"/>
                    </a:cubicBezTo>
                    <a:cubicBezTo>
                      <a:pt x="680" y="939"/>
                      <a:pt x="810" y="680"/>
                      <a:pt x="939" y="551"/>
                    </a:cubicBezTo>
                    <a:cubicBezTo>
                      <a:pt x="939" y="389"/>
                      <a:pt x="1198" y="259"/>
                      <a:pt x="1198" y="259"/>
                    </a:cubicBezTo>
                    <a:cubicBezTo>
                      <a:pt x="1360" y="259"/>
                      <a:pt x="1360" y="389"/>
                      <a:pt x="1360" y="680"/>
                    </a:cubicBezTo>
                    <a:cubicBezTo>
                      <a:pt x="1490" y="810"/>
                      <a:pt x="1360" y="1069"/>
                      <a:pt x="1360" y="1198"/>
                    </a:cubicBezTo>
                    <a:cubicBezTo>
                      <a:pt x="1198" y="1619"/>
                      <a:pt x="1069" y="1878"/>
                      <a:pt x="939" y="2170"/>
                    </a:cubicBezTo>
                    <a:cubicBezTo>
                      <a:pt x="551" y="2559"/>
                      <a:pt x="259" y="2688"/>
                      <a:pt x="259" y="2818"/>
                    </a:cubicBezTo>
                    <a:cubicBezTo>
                      <a:pt x="259" y="2818"/>
                      <a:pt x="680" y="2688"/>
                      <a:pt x="1069" y="2299"/>
                    </a:cubicBezTo>
                    <a:cubicBezTo>
                      <a:pt x="1490" y="1878"/>
                      <a:pt x="1749" y="1198"/>
                      <a:pt x="1749" y="680"/>
                    </a:cubicBezTo>
                    <a:lnTo>
                      <a:pt x="1749" y="259"/>
                    </a:lnTo>
                    <a:cubicBezTo>
                      <a:pt x="1619" y="130"/>
                      <a:pt x="1490" y="0"/>
                      <a:pt x="13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" name="CustomShape 31"/>
              <p:cNvSpPr/>
              <p:nvPr/>
            </p:nvSpPr>
            <p:spPr>
              <a:xfrm>
                <a:off x="843120" y="3679560"/>
                <a:ext cx="387360" cy="1092240"/>
              </a:xfrm>
              <a:custGeom>
                <a:avLst/>
                <a:gdLst/>
                <a:ahLst/>
                <a:rect l="l" t="t" r="r" b="b"/>
                <a:pathLst>
                  <a:path w="42099" h="109682">
                    <a:moveTo>
                      <a:pt x="22960" y="0"/>
                    </a:moveTo>
                    <a:lnTo>
                      <a:pt x="5538" y="680"/>
                    </a:lnTo>
                    <a:cubicBezTo>
                      <a:pt x="5409" y="680"/>
                      <a:pt x="1" y="109681"/>
                      <a:pt x="1" y="109681"/>
                    </a:cubicBezTo>
                    <a:lnTo>
                      <a:pt x="15124" y="109681"/>
                    </a:lnTo>
                    <a:lnTo>
                      <a:pt x="19560" y="59358"/>
                    </a:lnTo>
                    <a:lnTo>
                      <a:pt x="23219" y="18620"/>
                    </a:lnTo>
                    <a:lnTo>
                      <a:pt x="25519" y="56379"/>
                    </a:lnTo>
                    <a:lnTo>
                      <a:pt x="28206" y="109552"/>
                    </a:lnTo>
                    <a:lnTo>
                      <a:pt x="42099" y="109001"/>
                    </a:lnTo>
                    <a:lnTo>
                      <a:pt x="4090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" name="CustomShape 32"/>
              <p:cNvSpPr/>
              <p:nvPr/>
            </p:nvSpPr>
            <p:spPr>
              <a:xfrm>
                <a:off x="959040" y="2813760"/>
                <a:ext cx="178560" cy="370800"/>
              </a:xfrm>
              <a:custGeom>
                <a:avLst/>
                <a:gdLst/>
                <a:ahLst/>
                <a:rect l="l" t="t" r="r" b="b"/>
                <a:pathLst>
                  <a:path w="19431" h="37269">
                    <a:moveTo>
                      <a:pt x="9626" y="1"/>
                    </a:moveTo>
                    <a:cubicBezTo>
                      <a:pt x="9388" y="1"/>
                      <a:pt x="9148" y="10"/>
                      <a:pt x="8906" y="28"/>
                    </a:cubicBezTo>
                    <a:cubicBezTo>
                      <a:pt x="3919" y="320"/>
                      <a:pt x="0" y="4627"/>
                      <a:pt x="259" y="9743"/>
                    </a:cubicBezTo>
                    <a:lnTo>
                      <a:pt x="259" y="10035"/>
                    </a:lnTo>
                    <a:lnTo>
                      <a:pt x="2429" y="34030"/>
                    </a:lnTo>
                    <a:lnTo>
                      <a:pt x="7967" y="37269"/>
                    </a:lnTo>
                    <a:lnTo>
                      <a:pt x="14281" y="34322"/>
                    </a:lnTo>
                    <a:lnTo>
                      <a:pt x="14281" y="26226"/>
                    </a:lnTo>
                    <a:cubicBezTo>
                      <a:pt x="14281" y="26226"/>
                      <a:pt x="19301" y="25417"/>
                      <a:pt x="19430" y="20430"/>
                    </a:cubicBezTo>
                    <a:cubicBezTo>
                      <a:pt x="19430" y="18001"/>
                      <a:pt x="19009" y="12982"/>
                      <a:pt x="18750" y="8545"/>
                    </a:cubicBezTo>
                    <a:cubicBezTo>
                      <a:pt x="18349" y="3670"/>
                      <a:pt x="14421" y="1"/>
                      <a:pt x="9626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" name="CustomShape 33"/>
              <p:cNvSpPr/>
              <p:nvPr/>
            </p:nvSpPr>
            <p:spPr>
              <a:xfrm>
                <a:off x="1030680" y="3056040"/>
                <a:ext cx="59400" cy="31320"/>
              </a:xfrm>
              <a:custGeom>
                <a:avLst/>
                <a:gdLst/>
                <a:ahLst/>
                <a:rect l="l" t="t" r="r" b="b"/>
                <a:pathLst>
                  <a:path w="6478" h="3166">
                    <a:moveTo>
                      <a:pt x="1" y="1"/>
                    </a:moveTo>
                    <a:cubicBezTo>
                      <a:pt x="1" y="1"/>
                      <a:pt x="1401" y="3166"/>
                      <a:pt x="5505" y="3166"/>
                    </a:cubicBezTo>
                    <a:cubicBezTo>
                      <a:pt x="5813" y="3166"/>
                      <a:pt x="6137" y="3148"/>
                      <a:pt x="6477" y="3109"/>
                    </a:cubicBezTo>
                    <a:lnTo>
                      <a:pt x="6477" y="1911"/>
                    </a:lnTo>
                    <a:cubicBezTo>
                      <a:pt x="4210" y="1911"/>
                      <a:pt x="2041" y="1231"/>
                      <a:pt x="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" name="CustomShape 34"/>
              <p:cNvSpPr/>
              <p:nvPr/>
            </p:nvSpPr>
            <p:spPr>
              <a:xfrm>
                <a:off x="1105560" y="2929680"/>
                <a:ext cx="12240" cy="13320"/>
              </a:xfrm>
              <a:custGeom>
                <a:avLst/>
                <a:gdLst/>
                <a:ahLst/>
                <a:rect l="l" t="t" r="r" b="b"/>
                <a:pathLst>
                  <a:path w="1361" h="1365">
                    <a:moveTo>
                      <a:pt x="680" y="1"/>
                    </a:moveTo>
                    <a:cubicBezTo>
                      <a:pt x="292" y="1"/>
                      <a:pt x="0" y="389"/>
                      <a:pt x="0" y="810"/>
                    </a:cubicBezTo>
                    <a:cubicBezTo>
                      <a:pt x="0" y="1030"/>
                      <a:pt x="209" y="1365"/>
                      <a:pt x="508" y="1365"/>
                    </a:cubicBezTo>
                    <a:cubicBezTo>
                      <a:pt x="563" y="1365"/>
                      <a:pt x="621" y="1353"/>
                      <a:pt x="680" y="1329"/>
                    </a:cubicBezTo>
                    <a:cubicBezTo>
                      <a:pt x="1101" y="1329"/>
                      <a:pt x="1360" y="1069"/>
                      <a:pt x="1360" y="681"/>
                    </a:cubicBezTo>
                    <a:cubicBezTo>
                      <a:pt x="1360" y="260"/>
                      <a:pt x="1101" y="1"/>
                      <a:pt x="6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" name="CustomShape 35"/>
              <p:cNvSpPr/>
              <p:nvPr/>
            </p:nvSpPr>
            <p:spPr>
              <a:xfrm>
                <a:off x="1095480" y="2916360"/>
                <a:ext cx="25920" cy="6840"/>
              </a:xfrm>
              <a:custGeom>
                <a:avLst/>
                <a:gdLst/>
                <a:ahLst/>
                <a:rect l="l" t="t" r="r" b="b"/>
                <a:pathLst>
                  <a:path w="2851" h="708">
                    <a:moveTo>
                      <a:pt x="1490" y="1"/>
                    </a:moveTo>
                    <a:cubicBezTo>
                      <a:pt x="1069" y="1"/>
                      <a:pt x="681" y="130"/>
                      <a:pt x="260" y="260"/>
                    </a:cubicBezTo>
                    <a:cubicBezTo>
                      <a:pt x="130" y="551"/>
                      <a:pt x="1" y="681"/>
                      <a:pt x="1" y="681"/>
                    </a:cubicBezTo>
                    <a:cubicBezTo>
                      <a:pt x="19" y="699"/>
                      <a:pt x="46" y="707"/>
                      <a:pt x="82" y="707"/>
                    </a:cubicBezTo>
                    <a:cubicBezTo>
                      <a:pt x="293" y="707"/>
                      <a:pt x="796" y="422"/>
                      <a:pt x="1490" y="422"/>
                    </a:cubicBezTo>
                    <a:cubicBezTo>
                      <a:pt x="2073" y="422"/>
                      <a:pt x="2537" y="707"/>
                      <a:pt x="2760" y="707"/>
                    </a:cubicBezTo>
                    <a:cubicBezTo>
                      <a:pt x="2797" y="707"/>
                      <a:pt x="2827" y="699"/>
                      <a:pt x="2850" y="681"/>
                    </a:cubicBezTo>
                    <a:cubicBezTo>
                      <a:pt x="2850" y="681"/>
                      <a:pt x="2850" y="551"/>
                      <a:pt x="2559" y="260"/>
                    </a:cubicBezTo>
                    <a:cubicBezTo>
                      <a:pt x="2300" y="130"/>
                      <a:pt x="1879" y="1"/>
                      <a:pt x="14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" name="CustomShape 36"/>
              <p:cNvSpPr/>
              <p:nvPr/>
            </p:nvSpPr>
            <p:spPr>
              <a:xfrm>
                <a:off x="1038240" y="2931120"/>
                <a:ext cx="13320" cy="13320"/>
              </a:xfrm>
              <a:custGeom>
                <a:avLst/>
                <a:gdLst/>
                <a:ahLst/>
                <a:rect l="l" t="t" r="r" b="b"/>
                <a:pathLst>
                  <a:path w="1490" h="1361">
                    <a:moveTo>
                      <a:pt x="810" y="0"/>
                    </a:moveTo>
                    <a:cubicBezTo>
                      <a:pt x="421" y="0"/>
                      <a:pt x="0" y="259"/>
                      <a:pt x="0" y="680"/>
                    </a:cubicBezTo>
                    <a:cubicBezTo>
                      <a:pt x="162" y="1069"/>
                      <a:pt x="421" y="1360"/>
                      <a:pt x="810" y="1360"/>
                    </a:cubicBezTo>
                    <a:cubicBezTo>
                      <a:pt x="1231" y="1360"/>
                      <a:pt x="1490" y="1069"/>
                      <a:pt x="1490" y="680"/>
                    </a:cubicBezTo>
                    <a:cubicBezTo>
                      <a:pt x="1490" y="259"/>
                      <a:pt x="1101" y="0"/>
                      <a:pt x="8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" name="CustomShape 37"/>
              <p:cNvSpPr/>
              <p:nvPr/>
            </p:nvSpPr>
            <p:spPr>
              <a:xfrm>
                <a:off x="1026000" y="2917440"/>
                <a:ext cx="25560" cy="6840"/>
              </a:xfrm>
              <a:custGeom>
                <a:avLst/>
                <a:gdLst/>
                <a:ahLst/>
                <a:rect l="l" t="t" r="r" b="b"/>
                <a:pathLst>
                  <a:path w="2818" h="707">
                    <a:moveTo>
                      <a:pt x="1490" y="0"/>
                    </a:moveTo>
                    <a:cubicBezTo>
                      <a:pt x="1069" y="0"/>
                      <a:pt x="681" y="130"/>
                      <a:pt x="260" y="292"/>
                    </a:cubicBezTo>
                    <a:cubicBezTo>
                      <a:pt x="130" y="551"/>
                      <a:pt x="1" y="680"/>
                      <a:pt x="1" y="680"/>
                    </a:cubicBezTo>
                    <a:cubicBezTo>
                      <a:pt x="19" y="699"/>
                      <a:pt x="46" y="707"/>
                      <a:pt x="81" y="707"/>
                    </a:cubicBezTo>
                    <a:cubicBezTo>
                      <a:pt x="293" y="707"/>
                      <a:pt x="796" y="421"/>
                      <a:pt x="1490" y="421"/>
                    </a:cubicBezTo>
                    <a:cubicBezTo>
                      <a:pt x="2045" y="421"/>
                      <a:pt x="2529" y="707"/>
                      <a:pt x="2737" y="707"/>
                    </a:cubicBezTo>
                    <a:cubicBezTo>
                      <a:pt x="2772" y="707"/>
                      <a:pt x="2799" y="699"/>
                      <a:pt x="2818" y="680"/>
                    </a:cubicBezTo>
                    <a:cubicBezTo>
                      <a:pt x="2818" y="680"/>
                      <a:pt x="2818" y="551"/>
                      <a:pt x="2559" y="292"/>
                    </a:cubicBezTo>
                    <a:cubicBezTo>
                      <a:pt x="2300" y="130"/>
                      <a:pt x="1879" y="0"/>
                      <a:pt x="149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CustomShape 38"/>
              <p:cNvSpPr/>
              <p:nvPr/>
            </p:nvSpPr>
            <p:spPr>
              <a:xfrm>
                <a:off x="1074240" y="2917440"/>
                <a:ext cx="20880" cy="64080"/>
              </a:xfrm>
              <a:custGeom>
                <a:avLst/>
                <a:gdLst/>
                <a:ahLst/>
                <a:rect l="l" t="t" r="r" b="b"/>
                <a:pathLst>
                  <a:path w="2300" h="6477">
                    <a:moveTo>
                      <a:pt x="1" y="0"/>
                    </a:moveTo>
                    <a:cubicBezTo>
                      <a:pt x="292" y="1360"/>
                      <a:pt x="810" y="2720"/>
                      <a:pt x="1361" y="3919"/>
                    </a:cubicBezTo>
                    <a:lnTo>
                      <a:pt x="1911" y="5408"/>
                    </a:lnTo>
                    <a:cubicBezTo>
                      <a:pt x="2041" y="5538"/>
                      <a:pt x="2041" y="5797"/>
                      <a:pt x="2041" y="5959"/>
                    </a:cubicBezTo>
                    <a:cubicBezTo>
                      <a:pt x="2041" y="6088"/>
                      <a:pt x="1749" y="6218"/>
                      <a:pt x="1620" y="6218"/>
                    </a:cubicBezTo>
                    <a:cubicBezTo>
                      <a:pt x="1231" y="6218"/>
                      <a:pt x="810" y="6347"/>
                      <a:pt x="422" y="6477"/>
                    </a:cubicBezTo>
                    <a:cubicBezTo>
                      <a:pt x="810" y="6477"/>
                      <a:pt x="1231" y="6477"/>
                      <a:pt x="1620" y="6347"/>
                    </a:cubicBezTo>
                    <a:lnTo>
                      <a:pt x="1911" y="6347"/>
                    </a:lnTo>
                    <a:cubicBezTo>
                      <a:pt x="2041" y="6347"/>
                      <a:pt x="2170" y="6218"/>
                      <a:pt x="2300" y="6088"/>
                    </a:cubicBezTo>
                    <a:cubicBezTo>
                      <a:pt x="2300" y="5797"/>
                      <a:pt x="2300" y="5538"/>
                      <a:pt x="2170" y="5279"/>
                    </a:cubicBezTo>
                    <a:cubicBezTo>
                      <a:pt x="2041" y="4858"/>
                      <a:pt x="1749" y="4340"/>
                      <a:pt x="1620" y="3789"/>
                    </a:cubicBezTo>
                    <a:cubicBezTo>
                      <a:pt x="810" y="1749"/>
                      <a:pt x="130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CustomShape 39"/>
              <p:cNvSpPr/>
              <p:nvPr/>
            </p:nvSpPr>
            <p:spPr>
              <a:xfrm>
                <a:off x="1055880" y="2987280"/>
                <a:ext cx="23040" cy="21600"/>
              </a:xfrm>
              <a:custGeom>
                <a:avLst/>
                <a:gdLst/>
                <a:ahLst/>
                <a:rect l="l" t="t" r="r" b="b"/>
                <a:pathLst>
                  <a:path w="2560" h="2205">
                    <a:moveTo>
                      <a:pt x="73" y="1"/>
                    </a:moveTo>
                    <a:cubicBezTo>
                      <a:pt x="1" y="1"/>
                      <a:pt x="1" y="238"/>
                      <a:pt x="1" y="585"/>
                    </a:cubicBezTo>
                    <a:cubicBezTo>
                      <a:pt x="130" y="973"/>
                      <a:pt x="260" y="1394"/>
                      <a:pt x="681" y="1654"/>
                    </a:cubicBezTo>
                    <a:cubicBezTo>
                      <a:pt x="1069" y="2042"/>
                      <a:pt x="1490" y="2204"/>
                      <a:pt x="2009" y="2204"/>
                    </a:cubicBezTo>
                    <a:cubicBezTo>
                      <a:pt x="2430" y="2204"/>
                      <a:pt x="2559" y="2042"/>
                      <a:pt x="2559" y="2042"/>
                    </a:cubicBezTo>
                    <a:cubicBezTo>
                      <a:pt x="2559" y="1913"/>
                      <a:pt x="1620" y="1913"/>
                      <a:pt x="940" y="1394"/>
                    </a:cubicBezTo>
                    <a:cubicBezTo>
                      <a:pt x="260" y="844"/>
                      <a:pt x="260" y="34"/>
                      <a:pt x="130" y="34"/>
                    </a:cubicBezTo>
                    <a:cubicBezTo>
                      <a:pt x="108" y="12"/>
                      <a:pt x="89" y="1"/>
                      <a:pt x="7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CustomShape 40"/>
              <p:cNvSpPr/>
              <p:nvPr/>
            </p:nvSpPr>
            <p:spPr>
              <a:xfrm>
                <a:off x="1020960" y="2889360"/>
                <a:ext cx="33480" cy="9360"/>
              </a:xfrm>
              <a:custGeom>
                <a:avLst/>
                <a:gdLst/>
                <a:ahLst/>
                <a:rect l="l" t="t" r="r" b="b"/>
                <a:pathLst>
                  <a:path w="3661" h="977">
                    <a:moveTo>
                      <a:pt x="1750" y="1"/>
                    </a:moveTo>
                    <a:cubicBezTo>
                      <a:pt x="1361" y="1"/>
                      <a:pt x="811" y="130"/>
                      <a:pt x="422" y="390"/>
                    </a:cubicBezTo>
                    <a:cubicBezTo>
                      <a:pt x="131" y="681"/>
                      <a:pt x="1" y="811"/>
                      <a:pt x="131" y="940"/>
                    </a:cubicBezTo>
                    <a:cubicBezTo>
                      <a:pt x="131" y="966"/>
                      <a:pt x="163" y="976"/>
                      <a:pt x="221" y="976"/>
                    </a:cubicBezTo>
                    <a:cubicBezTo>
                      <a:pt x="454" y="976"/>
                      <a:pt x="1102" y="811"/>
                      <a:pt x="1750" y="811"/>
                    </a:cubicBezTo>
                    <a:cubicBezTo>
                      <a:pt x="2689" y="681"/>
                      <a:pt x="3498" y="811"/>
                      <a:pt x="3498" y="519"/>
                    </a:cubicBezTo>
                    <a:cubicBezTo>
                      <a:pt x="3660" y="390"/>
                      <a:pt x="3369" y="260"/>
                      <a:pt x="3110" y="130"/>
                    </a:cubicBezTo>
                    <a:cubicBezTo>
                      <a:pt x="2689" y="1"/>
                      <a:pt x="2171" y="1"/>
                      <a:pt x="17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CustomShape 41"/>
              <p:cNvSpPr/>
              <p:nvPr/>
            </p:nvSpPr>
            <p:spPr>
              <a:xfrm>
                <a:off x="1094400" y="2893320"/>
                <a:ext cx="24480" cy="8280"/>
              </a:xfrm>
              <a:custGeom>
                <a:avLst/>
                <a:gdLst/>
                <a:ahLst/>
                <a:rect l="l" t="t" r="r" b="b"/>
                <a:pathLst>
                  <a:path w="2688" h="868">
                    <a:moveTo>
                      <a:pt x="1360" y="1"/>
                    </a:moveTo>
                    <a:cubicBezTo>
                      <a:pt x="1069" y="1"/>
                      <a:pt x="680" y="130"/>
                      <a:pt x="259" y="292"/>
                    </a:cubicBezTo>
                    <a:cubicBezTo>
                      <a:pt x="130" y="422"/>
                      <a:pt x="0" y="681"/>
                      <a:pt x="130" y="681"/>
                    </a:cubicBezTo>
                    <a:cubicBezTo>
                      <a:pt x="130" y="810"/>
                      <a:pt x="267" y="843"/>
                      <a:pt x="490" y="843"/>
                    </a:cubicBezTo>
                    <a:cubicBezTo>
                      <a:pt x="713" y="843"/>
                      <a:pt x="1020" y="810"/>
                      <a:pt x="1360" y="810"/>
                    </a:cubicBezTo>
                    <a:cubicBezTo>
                      <a:pt x="1792" y="810"/>
                      <a:pt x="2181" y="868"/>
                      <a:pt x="2430" y="868"/>
                    </a:cubicBezTo>
                    <a:cubicBezTo>
                      <a:pt x="2555" y="868"/>
                      <a:pt x="2645" y="853"/>
                      <a:pt x="2688" y="810"/>
                    </a:cubicBezTo>
                    <a:cubicBezTo>
                      <a:pt x="2688" y="681"/>
                      <a:pt x="2688" y="551"/>
                      <a:pt x="2429" y="422"/>
                    </a:cubicBezTo>
                    <a:cubicBezTo>
                      <a:pt x="2170" y="130"/>
                      <a:pt x="1749" y="1"/>
                      <a:pt x="13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CustomShape 42"/>
              <p:cNvSpPr/>
              <p:nvPr/>
            </p:nvSpPr>
            <p:spPr>
              <a:xfrm>
                <a:off x="929160" y="2778480"/>
                <a:ext cx="238320" cy="192960"/>
              </a:xfrm>
              <a:custGeom>
                <a:avLst/>
                <a:gdLst/>
                <a:ahLst/>
                <a:rect l="l" t="t" r="r" b="b"/>
                <a:pathLst>
                  <a:path w="25907" h="19421">
                    <a:moveTo>
                      <a:pt x="7778" y="0"/>
                    </a:moveTo>
                    <a:cubicBezTo>
                      <a:pt x="6418" y="0"/>
                      <a:pt x="5189" y="989"/>
                      <a:pt x="4858" y="2261"/>
                    </a:cubicBezTo>
                    <a:cubicBezTo>
                      <a:pt x="4445" y="2084"/>
                      <a:pt x="4033" y="1967"/>
                      <a:pt x="3621" y="1967"/>
                    </a:cubicBezTo>
                    <a:cubicBezTo>
                      <a:pt x="3353" y="1967"/>
                      <a:pt x="3085" y="2016"/>
                      <a:pt x="2817" y="2131"/>
                    </a:cubicBezTo>
                    <a:cubicBezTo>
                      <a:pt x="1619" y="2649"/>
                      <a:pt x="1069" y="4009"/>
                      <a:pt x="1619" y="5208"/>
                    </a:cubicBezTo>
                    <a:cubicBezTo>
                      <a:pt x="680" y="5208"/>
                      <a:pt x="0" y="6309"/>
                      <a:pt x="0" y="7248"/>
                    </a:cubicBezTo>
                    <a:cubicBezTo>
                      <a:pt x="130" y="8187"/>
                      <a:pt x="518" y="8996"/>
                      <a:pt x="1198" y="9676"/>
                    </a:cubicBezTo>
                    <a:cubicBezTo>
                      <a:pt x="1749" y="10227"/>
                      <a:pt x="2137" y="10745"/>
                      <a:pt x="2558" y="11295"/>
                    </a:cubicBezTo>
                    <a:cubicBezTo>
                      <a:pt x="2817" y="13724"/>
                      <a:pt x="3368" y="16023"/>
                      <a:pt x="3627" y="18582"/>
                    </a:cubicBezTo>
                    <a:cubicBezTo>
                      <a:pt x="3627" y="18711"/>
                      <a:pt x="3627" y="18970"/>
                      <a:pt x="3756" y="19132"/>
                    </a:cubicBezTo>
                    <a:cubicBezTo>
                      <a:pt x="3923" y="19337"/>
                      <a:pt x="4130" y="19420"/>
                      <a:pt x="4343" y="19420"/>
                    </a:cubicBezTo>
                    <a:cubicBezTo>
                      <a:pt x="4669" y="19420"/>
                      <a:pt x="5011" y="19225"/>
                      <a:pt x="5246" y="18970"/>
                    </a:cubicBezTo>
                    <a:cubicBezTo>
                      <a:pt x="6347" y="17902"/>
                      <a:pt x="6865" y="16542"/>
                      <a:pt x="6995" y="15084"/>
                    </a:cubicBezTo>
                    <a:cubicBezTo>
                      <a:pt x="7286" y="13724"/>
                      <a:pt x="7286" y="12235"/>
                      <a:pt x="7416" y="10745"/>
                    </a:cubicBezTo>
                    <a:cubicBezTo>
                      <a:pt x="7545" y="9676"/>
                      <a:pt x="8096" y="8867"/>
                      <a:pt x="8905" y="8187"/>
                    </a:cubicBezTo>
                    <a:cubicBezTo>
                      <a:pt x="9035" y="8057"/>
                      <a:pt x="9294" y="7928"/>
                      <a:pt x="9423" y="7928"/>
                    </a:cubicBezTo>
                    <a:cubicBezTo>
                      <a:pt x="9742" y="7810"/>
                      <a:pt x="10102" y="7760"/>
                      <a:pt x="10488" y="7760"/>
                    </a:cubicBezTo>
                    <a:cubicBezTo>
                      <a:pt x="11907" y="7760"/>
                      <a:pt x="13660" y="8434"/>
                      <a:pt x="14831" y="8867"/>
                    </a:cubicBezTo>
                    <a:cubicBezTo>
                      <a:pt x="16321" y="9417"/>
                      <a:pt x="17681" y="10065"/>
                      <a:pt x="19138" y="10615"/>
                    </a:cubicBezTo>
                    <a:cubicBezTo>
                      <a:pt x="19970" y="10923"/>
                      <a:pt x="20882" y="11099"/>
                      <a:pt x="21762" y="11099"/>
                    </a:cubicBezTo>
                    <a:cubicBezTo>
                      <a:pt x="22459" y="11099"/>
                      <a:pt x="23136" y="10988"/>
                      <a:pt x="23737" y="10745"/>
                    </a:cubicBezTo>
                    <a:cubicBezTo>
                      <a:pt x="24287" y="10486"/>
                      <a:pt x="24805" y="10065"/>
                      <a:pt x="24967" y="9417"/>
                    </a:cubicBezTo>
                    <a:cubicBezTo>
                      <a:pt x="24967" y="8996"/>
                      <a:pt x="24676" y="8737"/>
                      <a:pt x="24417" y="8608"/>
                    </a:cubicBezTo>
                    <a:cubicBezTo>
                      <a:pt x="25226" y="8316"/>
                      <a:pt x="25906" y="7377"/>
                      <a:pt x="25615" y="6568"/>
                    </a:cubicBezTo>
                    <a:cubicBezTo>
                      <a:pt x="25403" y="5799"/>
                      <a:pt x="24823" y="5291"/>
                      <a:pt x="24105" y="5291"/>
                    </a:cubicBezTo>
                    <a:cubicBezTo>
                      <a:pt x="23945" y="5291"/>
                      <a:pt x="23778" y="5316"/>
                      <a:pt x="23607" y="5369"/>
                    </a:cubicBezTo>
                    <a:cubicBezTo>
                      <a:pt x="24158" y="4948"/>
                      <a:pt x="24417" y="4268"/>
                      <a:pt x="24158" y="3750"/>
                    </a:cubicBezTo>
                    <a:cubicBezTo>
                      <a:pt x="23737" y="3070"/>
                      <a:pt x="23057" y="2520"/>
                      <a:pt x="22377" y="2520"/>
                    </a:cubicBezTo>
                    <a:cubicBezTo>
                      <a:pt x="21729" y="2520"/>
                      <a:pt x="21178" y="2649"/>
                      <a:pt x="20628" y="2779"/>
                    </a:cubicBezTo>
                    <a:cubicBezTo>
                      <a:pt x="20628" y="2649"/>
                      <a:pt x="20498" y="2649"/>
                      <a:pt x="20369" y="2520"/>
                    </a:cubicBezTo>
                    <a:cubicBezTo>
                      <a:pt x="19695" y="1704"/>
                      <a:pt x="18749" y="1296"/>
                      <a:pt x="17787" y="1296"/>
                    </a:cubicBezTo>
                    <a:cubicBezTo>
                      <a:pt x="16992" y="1296"/>
                      <a:pt x="16185" y="1574"/>
                      <a:pt x="15511" y="2131"/>
                    </a:cubicBezTo>
                    <a:cubicBezTo>
                      <a:pt x="15382" y="1581"/>
                      <a:pt x="14961" y="1160"/>
                      <a:pt x="14572" y="901"/>
                    </a:cubicBezTo>
                    <a:cubicBezTo>
                      <a:pt x="14026" y="354"/>
                      <a:pt x="13326" y="108"/>
                      <a:pt x="12609" y="108"/>
                    </a:cubicBezTo>
                    <a:cubicBezTo>
                      <a:pt x="11712" y="108"/>
                      <a:pt x="10788" y="494"/>
                      <a:pt x="10104" y="1160"/>
                    </a:cubicBezTo>
                    <a:cubicBezTo>
                      <a:pt x="9715" y="771"/>
                      <a:pt x="9164" y="350"/>
                      <a:pt x="8484" y="91"/>
                    </a:cubicBezTo>
                    <a:cubicBezTo>
                      <a:pt x="8248" y="29"/>
                      <a:pt x="8011" y="0"/>
                      <a:pt x="77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CustomShape 43"/>
              <p:cNvSpPr/>
              <p:nvPr/>
            </p:nvSpPr>
            <p:spPr>
              <a:xfrm>
                <a:off x="999720" y="2795400"/>
                <a:ext cx="66600" cy="33120"/>
              </a:xfrm>
              <a:custGeom>
                <a:avLst/>
                <a:gdLst/>
                <a:ahLst/>
                <a:rect l="l" t="t" r="r" b="b"/>
                <a:pathLst>
                  <a:path w="7287" h="3363">
                    <a:moveTo>
                      <a:pt x="3255" y="917"/>
                    </a:moveTo>
                    <a:lnTo>
                      <a:pt x="3255" y="917"/>
                    </a:lnTo>
                    <a:cubicBezTo>
                      <a:pt x="3293" y="922"/>
                      <a:pt x="3331" y="928"/>
                      <a:pt x="3369" y="934"/>
                    </a:cubicBezTo>
                    <a:cubicBezTo>
                      <a:pt x="3790" y="1064"/>
                      <a:pt x="4178" y="1485"/>
                      <a:pt x="4178" y="2035"/>
                    </a:cubicBezTo>
                    <a:cubicBezTo>
                      <a:pt x="4340" y="2165"/>
                      <a:pt x="4178" y="2424"/>
                      <a:pt x="4049" y="2553"/>
                    </a:cubicBezTo>
                    <a:cubicBezTo>
                      <a:pt x="3919" y="2618"/>
                      <a:pt x="3790" y="2651"/>
                      <a:pt x="3672" y="2651"/>
                    </a:cubicBezTo>
                    <a:cubicBezTo>
                      <a:pt x="3555" y="2651"/>
                      <a:pt x="3450" y="2618"/>
                      <a:pt x="3369" y="2553"/>
                    </a:cubicBezTo>
                    <a:cubicBezTo>
                      <a:pt x="2851" y="2424"/>
                      <a:pt x="2721" y="1873"/>
                      <a:pt x="2980" y="1355"/>
                    </a:cubicBezTo>
                    <a:cubicBezTo>
                      <a:pt x="3032" y="1187"/>
                      <a:pt x="3130" y="1044"/>
                      <a:pt x="3255" y="917"/>
                    </a:cubicBezTo>
                    <a:close/>
                    <a:moveTo>
                      <a:pt x="4735" y="1"/>
                    </a:moveTo>
                    <a:cubicBezTo>
                      <a:pt x="4451" y="1"/>
                      <a:pt x="4172" y="44"/>
                      <a:pt x="3919" y="125"/>
                    </a:cubicBezTo>
                    <a:cubicBezTo>
                      <a:pt x="3614" y="196"/>
                      <a:pt x="3319" y="358"/>
                      <a:pt x="3067" y="581"/>
                    </a:cubicBezTo>
                    <a:lnTo>
                      <a:pt x="3067" y="581"/>
                    </a:lnTo>
                    <a:cubicBezTo>
                      <a:pt x="2901" y="557"/>
                      <a:pt x="2736" y="546"/>
                      <a:pt x="2573" y="546"/>
                    </a:cubicBezTo>
                    <a:cubicBezTo>
                      <a:pt x="1947" y="546"/>
                      <a:pt x="1350" y="718"/>
                      <a:pt x="810" y="1064"/>
                    </a:cubicBezTo>
                    <a:cubicBezTo>
                      <a:pt x="551" y="1355"/>
                      <a:pt x="292" y="1614"/>
                      <a:pt x="130" y="2035"/>
                    </a:cubicBezTo>
                    <a:cubicBezTo>
                      <a:pt x="1" y="2294"/>
                      <a:pt x="1" y="2553"/>
                      <a:pt x="130" y="2845"/>
                    </a:cubicBezTo>
                    <a:cubicBezTo>
                      <a:pt x="292" y="3233"/>
                      <a:pt x="422" y="3363"/>
                      <a:pt x="422" y="3363"/>
                    </a:cubicBezTo>
                    <a:cubicBezTo>
                      <a:pt x="422" y="3104"/>
                      <a:pt x="292" y="2974"/>
                      <a:pt x="292" y="2683"/>
                    </a:cubicBezTo>
                    <a:cubicBezTo>
                      <a:pt x="130" y="2553"/>
                      <a:pt x="130" y="2294"/>
                      <a:pt x="292" y="2035"/>
                    </a:cubicBezTo>
                    <a:cubicBezTo>
                      <a:pt x="422" y="1744"/>
                      <a:pt x="681" y="1485"/>
                      <a:pt x="940" y="1355"/>
                    </a:cubicBezTo>
                    <a:cubicBezTo>
                      <a:pt x="1398" y="985"/>
                      <a:pt x="1973" y="863"/>
                      <a:pt x="2547" y="863"/>
                    </a:cubicBezTo>
                    <a:cubicBezTo>
                      <a:pt x="2629" y="863"/>
                      <a:pt x="2711" y="866"/>
                      <a:pt x="2792" y="870"/>
                    </a:cubicBezTo>
                    <a:lnTo>
                      <a:pt x="2792" y="870"/>
                    </a:lnTo>
                    <a:cubicBezTo>
                      <a:pt x="2704" y="981"/>
                      <a:pt x="2626" y="1100"/>
                      <a:pt x="2559" y="1226"/>
                    </a:cubicBezTo>
                    <a:cubicBezTo>
                      <a:pt x="2559" y="1485"/>
                      <a:pt x="2430" y="1873"/>
                      <a:pt x="2559" y="2165"/>
                    </a:cubicBezTo>
                    <a:cubicBezTo>
                      <a:pt x="2721" y="2424"/>
                      <a:pt x="2980" y="2683"/>
                      <a:pt x="3239" y="2845"/>
                    </a:cubicBezTo>
                    <a:cubicBezTo>
                      <a:pt x="3356" y="2897"/>
                      <a:pt x="3488" y="2928"/>
                      <a:pt x="3621" y="2928"/>
                    </a:cubicBezTo>
                    <a:cubicBezTo>
                      <a:pt x="3821" y="2928"/>
                      <a:pt x="4023" y="2858"/>
                      <a:pt x="4178" y="2683"/>
                    </a:cubicBezTo>
                    <a:cubicBezTo>
                      <a:pt x="4470" y="2553"/>
                      <a:pt x="4599" y="2165"/>
                      <a:pt x="4599" y="1873"/>
                    </a:cubicBezTo>
                    <a:cubicBezTo>
                      <a:pt x="4599" y="1614"/>
                      <a:pt x="4470" y="1355"/>
                      <a:pt x="4178" y="1064"/>
                    </a:cubicBezTo>
                    <a:cubicBezTo>
                      <a:pt x="3921" y="935"/>
                      <a:pt x="3791" y="807"/>
                      <a:pt x="3536" y="678"/>
                    </a:cubicBezTo>
                    <a:lnTo>
                      <a:pt x="3536" y="678"/>
                    </a:lnTo>
                    <a:cubicBezTo>
                      <a:pt x="3660" y="587"/>
                      <a:pt x="3791" y="501"/>
                      <a:pt x="3919" y="416"/>
                    </a:cubicBezTo>
                    <a:cubicBezTo>
                      <a:pt x="4199" y="315"/>
                      <a:pt x="4495" y="265"/>
                      <a:pt x="4790" y="265"/>
                    </a:cubicBezTo>
                    <a:cubicBezTo>
                      <a:pt x="5348" y="265"/>
                      <a:pt x="5903" y="445"/>
                      <a:pt x="6348" y="805"/>
                    </a:cubicBezTo>
                    <a:cubicBezTo>
                      <a:pt x="6769" y="1226"/>
                      <a:pt x="7028" y="1744"/>
                      <a:pt x="7157" y="2294"/>
                    </a:cubicBezTo>
                    <a:cubicBezTo>
                      <a:pt x="7287" y="2683"/>
                      <a:pt x="7157" y="2974"/>
                      <a:pt x="7157" y="2974"/>
                    </a:cubicBezTo>
                    <a:cubicBezTo>
                      <a:pt x="7287" y="2683"/>
                      <a:pt x="7287" y="2553"/>
                      <a:pt x="7287" y="2294"/>
                    </a:cubicBezTo>
                    <a:cubicBezTo>
                      <a:pt x="7157" y="1614"/>
                      <a:pt x="6898" y="1064"/>
                      <a:pt x="6477" y="675"/>
                    </a:cubicBezTo>
                    <a:cubicBezTo>
                      <a:pt x="6010" y="208"/>
                      <a:pt x="5359" y="1"/>
                      <a:pt x="473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CustomShape 44"/>
              <p:cNvSpPr/>
              <p:nvPr/>
            </p:nvSpPr>
            <p:spPr>
              <a:xfrm>
                <a:off x="962640" y="2792160"/>
                <a:ext cx="47160" cy="69120"/>
              </a:xfrm>
              <a:custGeom>
                <a:avLst/>
                <a:gdLst/>
                <a:ahLst/>
                <a:rect l="l" t="t" r="r" b="b"/>
                <a:pathLst>
                  <a:path w="5150" h="6977">
                    <a:moveTo>
                      <a:pt x="4332" y="1"/>
                    </a:moveTo>
                    <a:cubicBezTo>
                      <a:pt x="4063" y="1"/>
                      <a:pt x="3790" y="58"/>
                      <a:pt x="3531" y="58"/>
                    </a:cubicBezTo>
                    <a:cubicBezTo>
                      <a:pt x="2851" y="188"/>
                      <a:pt x="2300" y="447"/>
                      <a:pt x="1750" y="868"/>
                    </a:cubicBezTo>
                    <a:cubicBezTo>
                      <a:pt x="1243" y="1532"/>
                      <a:pt x="1108" y="2445"/>
                      <a:pt x="1465" y="3120"/>
                    </a:cubicBezTo>
                    <a:lnTo>
                      <a:pt x="1465" y="3120"/>
                    </a:lnTo>
                    <a:cubicBezTo>
                      <a:pt x="1213" y="3164"/>
                      <a:pt x="976" y="3279"/>
                      <a:pt x="811" y="3426"/>
                    </a:cubicBezTo>
                    <a:cubicBezTo>
                      <a:pt x="422" y="3555"/>
                      <a:pt x="292" y="3976"/>
                      <a:pt x="130" y="4235"/>
                    </a:cubicBezTo>
                    <a:cubicBezTo>
                      <a:pt x="1" y="4916"/>
                      <a:pt x="130" y="5434"/>
                      <a:pt x="551" y="5984"/>
                    </a:cubicBezTo>
                    <a:lnTo>
                      <a:pt x="1361" y="6794"/>
                    </a:lnTo>
                    <a:cubicBezTo>
                      <a:pt x="1544" y="6885"/>
                      <a:pt x="1663" y="6977"/>
                      <a:pt x="1716" y="6977"/>
                    </a:cubicBezTo>
                    <a:cubicBezTo>
                      <a:pt x="1739" y="6977"/>
                      <a:pt x="1750" y="6961"/>
                      <a:pt x="1750" y="6923"/>
                    </a:cubicBezTo>
                    <a:cubicBezTo>
                      <a:pt x="1750" y="6923"/>
                      <a:pt x="1620" y="6923"/>
                      <a:pt x="1491" y="6664"/>
                    </a:cubicBezTo>
                    <a:lnTo>
                      <a:pt x="681" y="5855"/>
                    </a:lnTo>
                    <a:cubicBezTo>
                      <a:pt x="422" y="5434"/>
                      <a:pt x="292" y="4916"/>
                      <a:pt x="422" y="4365"/>
                    </a:cubicBezTo>
                    <a:cubicBezTo>
                      <a:pt x="551" y="4106"/>
                      <a:pt x="681" y="3815"/>
                      <a:pt x="940" y="3555"/>
                    </a:cubicBezTo>
                    <a:cubicBezTo>
                      <a:pt x="1086" y="3491"/>
                      <a:pt x="1256" y="3458"/>
                      <a:pt x="1426" y="3458"/>
                    </a:cubicBezTo>
                    <a:cubicBezTo>
                      <a:pt x="1596" y="3458"/>
                      <a:pt x="1766" y="3491"/>
                      <a:pt x="1912" y="3555"/>
                    </a:cubicBezTo>
                    <a:lnTo>
                      <a:pt x="2721" y="3815"/>
                    </a:lnTo>
                    <a:lnTo>
                      <a:pt x="2041" y="3296"/>
                    </a:lnTo>
                    <a:cubicBezTo>
                      <a:pt x="2041" y="3261"/>
                      <a:pt x="2032" y="3224"/>
                      <a:pt x="2018" y="3188"/>
                    </a:cubicBezTo>
                    <a:lnTo>
                      <a:pt x="2018" y="3188"/>
                    </a:lnTo>
                    <a:lnTo>
                      <a:pt x="2041" y="3167"/>
                    </a:lnTo>
                    <a:cubicBezTo>
                      <a:pt x="2028" y="3162"/>
                      <a:pt x="2016" y="3157"/>
                      <a:pt x="2003" y="3153"/>
                    </a:cubicBezTo>
                    <a:lnTo>
                      <a:pt x="2003" y="3153"/>
                    </a:lnTo>
                    <a:cubicBezTo>
                      <a:pt x="1965" y="3071"/>
                      <a:pt x="1912" y="3005"/>
                      <a:pt x="1912" y="3005"/>
                    </a:cubicBezTo>
                    <a:cubicBezTo>
                      <a:pt x="1620" y="2746"/>
                      <a:pt x="1620" y="2357"/>
                      <a:pt x="1620" y="1936"/>
                    </a:cubicBezTo>
                    <a:cubicBezTo>
                      <a:pt x="1620" y="1677"/>
                      <a:pt x="1750" y="1386"/>
                      <a:pt x="2041" y="1127"/>
                    </a:cubicBezTo>
                    <a:cubicBezTo>
                      <a:pt x="2430" y="738"/>
                      <a:pt x="2980" y="317"/>
                      <a:pt x="3531" y="317"/>
                    </a:cubicBezTo>
                    <a:cubicBezTo>
                      <a:pt x="4599" y="58"/>
                      <a:pt x="5150" y="188"/>
                      <a:pt x="5150" y="58"/>
                    </a:cubicBezTo>
                    <a:lnTo>
                      <a:pt x="4729" y="58"/>
                    </a:lnTo>
                    <a:cubicBezTo>
                      <a:pt x="4599" y="15"/>
                      <a:pt x="4466" y="1"/>
                      <a:pt x="433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CustomShape 45"/>
              <p:cNvSpPr/>
              <p:nvPr/>
            </p:nvSpPr>
            <p:spPr>
              <a:xfrm>
                <a:off x="942840" y="2846160"/>
                <a:ext cx="18000" cy="20520"/>
              </a:xfrm>
              <a:custGeom>
                <a:avLst/>
                <a:gdLst/>
                <a:ahLst/>
                <a:rect l="l" t="t" r="r" b="b"/>
                <a:pathLst>
                  <a:path w="2009" h="2099">
                    <a:moveTo>
                      <a:pt x="130" y="1"/>
                    </a:moveTo>
                    <a:cubicBezTo>
                      <a:pt x="130" y="1"/>
                      <a:pt x="1" y="163"/>
                      <a:pt x="1" y="422"/>
                    </a:cubicBezTo>
                    <a:cubicBezTo>
                      <a:pt x="1" y="1231"/>
                      <a:pt x="648" y="2041"/>
                      <a:pt x="1458" y="2041"/>
                    </a:cubicBezTo>
                    <a:cubicBezTo>
                      <a:pt x="1555" y="2084"/>
                      <a:pt x="1649" y="2098"/>
                      <a:pt x="1730" y="2098"/>
                    </a:cubicBezTo>
                    <a:cubicBezTo>
                      <a:pt x="1893" y="2098"/>
                      <a:pt x="2008" y="2041"/>
                      <a:pt x="2008" y="2041"/>
                    </a:cubicBezTo>
                    <a:cubicBezTo>
                      <a:pt x="1458" y="1911"/>
                      <a:pt x="1069" y="1620"/>
                      <a:pt x="648" y="1361"/>
                    </a:cubicBezTo>
                    <a:cubicBezTo>
                      <a:pt x="130" y="681"/>
                      <a:pt x="260" y="1"/>
                      <a:pt x="1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CustomShape 46"/>
              <p:cNvSpPr/>
              <p:nvPr/>
            </p:nvSpPr>
            <p:spPr>
              <a:xfrm>
                <a:off x="1070640" y="2811960"/>
                <a:ext cx="69120" cy="34200"/>
              </a:xfrm>
              <a:custGeom>
                <a:avLst/>
                <a:gdLst/>
                <a:ahLst/>
                <a:rect l="l" t="t" r="r" b="b"/>
                <a:pathLst>
                  <a:path w="7547" h="3460">
                    <a:moveTo>
                      <a:pt x="3453" y="1225"/>
                    </a:moveTo>
                    <a:cubicBezTo>
                      <a:pt x="3816" y="1378"/>
                      <a:pt x="4188" y="1741"/>
                      <a:pt x="4308" y="2132"/>
                    </a:cubicBezTo>
                    <a:cubicBezTo>
                      <a:pt x="4437" y="2521"/>
                      <a:pt x="4178" y="3071"/>
                      <a:pt x="3757" y="3071"/>
                    </a:cubicBezTo>
                    <a:cubicBezTo>
                      <a:pt x="3369" y="3071"/>
                      <a:pt x="2948" y="2650"/>
                      <a:pt x="2948" y="2261"/>
                    </a:cubicBezTo>
                    <a:cubicBezTo>
                      <a:pt x="2948" y="1857"/>
                      <a:pt x="3097" y="1483"/>
                      <a:pt x="3453" y="1225"/>
                    </a:cubicBezTo>
                    <a:close/>
                    <a:moveTo>
                      <a:pt x="5572" y="1"/>
                    </a:moveTo>
                    <a:cubicBezTo>
                      <a:pt x="4746" y="1"/>
                      <a:pt x="3949" y="302"/>
                      <a:pt x="3300" y="849"/>
                    </a:cubicBezTo>
                    <a:lnTo>
                      <a:pt x="3300" y="849"/>
                    </a:lnTo>
                    <a:cubicBezTo>
                      <a:pt x="3153" y="819"/>
                      <a:pt x="2993" y="804"/>
                      <a:pt x="2830" y="804"/>
                    </a:cubicBezTo>
                    <a:cubicBezTo>
                      <a:pt x="2592" y="804"/>
                      <a:pt x="2349" y="837"/>
                      <a:pt x="2138" y="901"/>
                    </a:cubicBezTo>
                    <a:cubicBezTo>
                      <a:pt x="1750" y="1031"/>
                      <a:pt x="1491" y="1322"/>
                      <a:pt x="1199" y="1581"/>
                    </a:cubicBezTo>
                    <a:cubicBezTo>
                      <a:pt x="811" y="2002"/>
                      <a:pt x="390" y="2391"/>
                      <a:pt x="130" y="2942"/>
                    </a:cubicBezTo>
                    <a:cubicBezTo>
                      <a:pt x="130" y="3071"/>
                      <a:pt x="1" y="3330"/>
                      <a:pt x="1" y="3460"/>
                    </a:cubicBezTo>
                    <a:cubicBezTo>
                      <a:pt x="130" y="3330"/>
                      <a:pt x="130" y="3201"/>
                      <a:pt x="260" y="2942"/>
                    </a:cubicBezTo>
                    <a:cubicBezTo>
                      <a:pt x="519" y="2521"/>
                      <a:pt x="940" y="2132"/>
                      <a:pt x="1329" y="1711"/>
                    </a:cubicBezTo>
                    <a:cubicBezTo>
                      <a:pt x="1773" y="1397"/>
                      <a:pt x="2386" y="1147"/>
                      <a:pt x="2963" y="1147"/>
                    </a:cubicBezTo>
                    <a:cubicBezTo>
                      <a:pt x="2986" y="1147"/>
                      <a:pt x="3008" y="1148"/>
                      <a:pt x="3031" y="1148"/>
                    </a:cubicBezTo>
                    <a:lnTo>
                      <a:pt x="3031" y="1148"/>
                    </a:lnTo>
                    <a:cubicBezTo>
                      <a:pt x="2774" y="1514"/>
                      <a:pt x="2689" y="1920"/>
                      <a:pt x="2689" y="2261"/>
                    </a:cubicBezTo>
                    <a:cubicBezTo>
                      <a:pt x="2689" y="2871"/>
                      <a:pt x="3131" y="3350"/>
                      <a:pt x="3595" y="3350"/>
                    </a:cubicBezTo>
                    <a:cubicBezTo>
                      <a:pt x="3649" y="3350"/>
                      <a:pt x="3703" y="3344"/>
                      <a:pt x="3757" y="3330"/>
                    </a:cubicBezTo>
                    <a:cubicBezTo>
                      <a:pt x="4178" y="3330"/>
                      <a:pt x="4437" y="3201"/>
                      <a:pt x="4567" y="2812"/>
                    </a:cubicBezTo>
                    <a:cubicBezTo>
                      <a:pt x="4567" y="2521"/>
                      <a:pt x="4729" y="2261"/>
                      <a:pt x="4567" y="2002"/>
                    </a:cubicBezTo>
                    <a:cubicBezTo>
                      <a:pt x="4453" y="1520"/>
                      <a:pt x="4140" y="1261"/>
                      <a:pt x="3694" y="1008"/>
                    </a:cubicBezTo>
                    <a:lnTo>
                      <a:pt x="3694" y="1008"/>
                    </a:lnTo>
                    <a:cubicBezTo>
                      <a:pt x="4207" y="551"/>
                      <a:pt x="4822" y="221"/>
                      <a:pt x="5538" y="221"/>
                    </a:cubicBezTo>
                    <a:cubicBezTo>
                      <a:pt x="6057" y="221"/>
                      <a:pt x="6607" y="383"/>
                      <a:pt x="6996" y="513"/>
                    </a:cubicBezTo>
                    <a:cubicBezTo>
                      <a:pt x="7158" y="642"/>
                      <a:pt x="7417" y="772"/>
                      <a:pt x="7546" y="772"/>
                    </a:cubicBezTo>
                    <a:lnTo>
                      <a:pt x="7158" y="383"/>
                    </a:lnTo>
                    <a:cubicBezTo>
                      <a:pt x="6638" y="123"/>
                      <a:pt x="6099" y="1"/>
                      <a:pt x="557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CustomShape 47"/>
              <p:cNvSpPr/>
              <p:nvPr/>
            </p:nvSpPr>
            <p:spPr>
              <a:xfrm>
                <a:off x="945720" y="2935080"/>
                <a:ext cx="32760" cy="51480"/>
              </a:xfrm>
              <a:custGeom>
                <a:avLst/>
                <a:gdLst/>
                <a:ahLst/>
                <a:rect l="l" t="t" r="r" b="b"/>
                <a:pathLst>
                  <a:path w="3578" h="5199">
                    <a:moveTo>
                      <a:pt x="2247" y="0"/>
                    </a:moveTo>
                    <a:cubicBezTo>
                      <a:pt x="1247" y="0"/>
                      <a:pt x="1" y="418"/>
                      <a:pt x="80" y="2592"/>
                    </a:cubicBezTo>
                    <a:cubicBezTo>
                      <a:pt x="164" y="4764"/>
                      <a:pt x="1594" y="5198"/>
                      <a:pt x="2599" y="5198"/>
                    </a:cubicBezTo>
                    <a:cubicBezTo>
                      <a:pt x="3153" y="5198"/>
                      <a:pt x="3578" y="5066"/>
                      <a:pt x="3578" y="5020"/>
                    </a:cubicBezTo>
                    <a:cubicBezTo>
                      <a:pt x="3578" y="4858"/>
                      <a:pt x="3448" y="163"/>
                      <a:pt x="3448" y="163"/>
                    </a:cubicBezTo>
                    <a:cubicBezTo>
                      <a:pt x="3398" y="163"/>
                      <a:pt x="2871" y="0"/>
                      <a:pt x="2247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CustomShape 48"/>
              <p:cNvSpPr/>
              <p:nvPr/>
            </p:nvSpPr>
            <p:spPr>
              <a:xfrm>
                <a:off x="954000" y="2945880"/>
                <a:ext cx="14400" cy="29160"/>
              </a:xfrm>
              <a:custGeom>
                <a:avLst/>
                <a:gdLst/>
                <a:ahLst/>
                <a:rect l="l" t="t" r="r" b="b"/>
                <a:pathLst>
                  <a:path w="1620" h="2948">
                    <a:moveTo>
                      <a:pt x="810" y="1"/>
                    </a:moveTo>
                    <a:cubicBezTo>
                      <a:pt x="551" y="1"/>
                      <a:pt x="422" y="260"/>
                      <a:pt x="260" y="519"/>
                    </a:cubicBezTo>
                    <a:cubicBezTo>
                      <a:pt x="130" y="811"/>
                      <a:pt x="1" y="1070"/>
                      <a:pt x="130" y="1491"/>
                    </a:cubicBezTo>
                    <a:cubicBezTo>
                      <a:pt x="1" y="2009"/>
                      <a:pt x="422" y="2689"/>
                      <a:pt x="940" y="2948"/>
                    </a:cubicBezTo>
                    <a:cubicBezTo>
                      <a:pt x="1231" y="2948"/>
                      <a:pt x="1361" y="2948"/>
                      <a:pt x="1490" y="2818"/>
                    </a:cubicBezTo>
                    <a:lnTo>
                      <a:pt x="1620" y="2689"/>
                    </a:lnTo>
                    <a:lnTo>
                      <a:pt x="1490" y="2689"/>
                    </a:lnTo>
                    <a:cubicBezTo>
                      <a:pt x="1426" y="2754"/>
                      <a:pt x="1361" y="2786"/>
                      <a:pt x="1292" y="2786"/>
                    </a:cubicBezTo>
                    <a:cubicBezTo>
                      <a:pt x="1223" y="2786"/>
                      <a:pt x="1150" y="2754"/>
                      <a:pt x="1069" y="2689"/>
                    </a:cubicBezTo>
                    <a:cubicBezTo>
                      <a:pt x="551" y="2430"/>
                      <a:pt x="260" y="2009"/>
                      <a:pt x="260" y="1491"/>
                    </a:cubicBezTo>
                    <a:cubicBezTo>
                      <a:pt x="260" y="1199"/>
                      <a:pt x="260" y="811"/>
                      <a:pt x="422" y="519"/>
                    </a:cubicBezTo>
                    <a:cubicBezTo>
                      <a:pt x="551" y="390"/>
                      <a:pt x="681" y="260"/>
                      <a:pt x="940" y="131"/>
                    </a:cubicBezTo>
                    <a:cubicBezTo>
                      <a:pt x="1069" y="131"/>
                      <a:pt x="1231" y="131"/>
                      <a:pt x="1231" y="260"/>
                    </a:cubicBezTo>
                    <a:cubicBezTo>
                      <a:pt x="1361" y="390"/>
                      <a:pt x="1231" y="390"/>
                      <a:pt x="1361" y="390"/>
                    </a:cubicBezTo>
                    <a:lnTo>
                      <a:pt x="1361" y="260"/>
                    </a:lnTo>
                    <a:cubicBezTo>
                      <a:pt x="1361" y="131"/>
                      <a:pt x="1231" y="131"/>
                      <a:pt x="123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" name="CustomShape 49"/>
              <p:cNvSpPr/>
              <p:nvPr/>
            </p:nvSpPr>
            <p:spPr>
              <a:xfrm>
                <a:off x="863280" y="3147480"/>
                <a:ext cx="376200" cy="561240"/>
              </a:xfrm>
              <a:custGeom>
                <a:avLst/>
                <a:gdLst/>
                <a:ahLst/>
                <a:rect l="l" t="t" r="r" b="b"/>
                <a:pathLst>
                  <a:path w="40868" h="56380">
                    <a:moveTo>
                      <a:pt x="5538" y="0"/>
                    </a:moveTo>
                    <a:lnTo>
                      <a:pt x="0" y="3757"/>
                    </a:lnTo>
                    <a:lnTo>
                      <a:pt x="4728" y="30635"/>
                    </a:lnTo>
                    <a:lnTo>
                      <a:pt x="2688" y="48283"/>
                    </a:lnTo>
                    <a:cubicBezTo>
                      <a:pt x="2170" y="51522"/>
                      <a:pt x="3239" y="56120"/>
                      <a:pt x="3239" y="56120"/>
                    </a:cubicBezTo>
                    <a:lnTo>
                      <a:pt x="38730" y="56379"/>
                    </a:lnTo>
                    <a:lnTo>
                      <a:pt x="39410" y="56120"/>
                    </a:lnTo>
                    <a:cubicBezTo>
                      <a:pt x="40350" y="52623"/>
                      <a:pt x="40609" y="48963"/>
                      <a:pt x="40350" y="45336"/>
                    </a:cubicBezTo>
                    <a:lnTo>
                      <a:pt x="38730" y="29274"/>
                    </a:lnTo>
                    <a:lnTo>
                      <a:pt x="40479" y="15900"/>
                    </a:lnTo>
                    <a:cubicBezTo>
                      <a:pt x="40868" y="9424"/>
                      <a:pt x="37500" y="3368"/>
                      <a:pt x="31962" y="0"/>
                    </a:cubicBezTo>
                    <a:lnTo>
                      <a:pt x="18621" y="3627"/>
                    </a:lnTo>
                    <a:lnTo>
                      <a:pt x="55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CustomShape 50"/>
              <p:cNvSpPr/>
              <p:nvPr/>
            </p:nvSpPr>
            <p:spPr>
              <a:xfrm>
                <a:off x="923040" y="3104280"/>
                <a:ext cx="244440" cy="100440"/>
              </a:xfrm>
              <a:custGeom>
                <a:avLst/>
                <a:gdLst/>
                <a:ahLst/>
                <a:rect l="l" t="t" r="r" b="b"/>
                <a:pathLst>
                  <a:path w="26587" h="10124">
                    <a:moveTo>
                      <a:pt x="21389" y="0"/>
                    </a:moveTo>
                    <a:cubicBezTo>
                      <a:pt x="17843" y="0"/>
                      <a:pt x="14022" y="7145"/>
                      <a:pt x="14022" y="7145"/>
                    </a:cubicBezTo>
                    <a:cubicBezTo>
                      <a:pt x="14022" y="7145"/>
                      <a:pt x="8905" y="3226"/>
                      <a:pt x="7286" y="2028"/>
                    </a:cubicBezTo>
                    <a:cubicBezTo>
                      <a:pt x="6391" y="1277"/>
                      <a:pt x="5249" y="1108"/>
                      <a:pt x="4407" y="1108"/>
                    </a:cubicBezTo>
                    <a:cubicBezTo>
                      <a:pt x="3724" y="1108"/>
                      <a:pt x="3238" y="1219"/>
                      <a:pt x="3238" y="1219"/>
                    </a:cubicBezTo>
                    <a:lnTo>
                      <a:pt x="0" y="9994"/>
                    </a:lnTo>
                    <a:lnTo>
                      <a:pt x="10103" y="10124"/>
                    </a:lnTo>
                    <a:lnTo>
                      <a:pt x="26586" y="9055"/>
                    </a:lnTo>
                    <a:cubicBezTo>
                      <a:pt x="26586" y="9055"/>
                      <a:pt x="25906" y="1348"/>
                      <a:pt x="22247" y="150"/>
                    </a:cubicBezTo>
                    <a:cubicBezTo>
                      <a:pt x="21964" y="48"/>
                      <a:pt x="21678" y="0"/>
                      <a:pt x="213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CustomShape 51"/>
              <p:cNvSpPr/>
              <p:nvPr/>
            </p:nvSpPr>
            <p:spPr>
              <a:xfrm>
                <a:off x="977400" y="3512880"/>
                <a:ext cx="229680" cy="153000"/>
              </a:xfrm>
              <a:custGeom>
                <a:avLst/>
                <a:gdLst/>
                <a:ahLst/>
                <a:rect l="l" t="t" r="r" b="b"/>
                <a:pathLst>
                  <a:path w="24968" h="15383">
                    <a:moveTo>
                      <a:pt x="24579" y="12014"/>
                    </a:moveTo>
                    <a:cubicBezTo>
                      <a:pt x="24287" y="12824"/>
                      <a:pt x="23899" y="13763"/>
                      <a:pt x="23478" y="14573"/>
                    </a:cubicBezTo>
                    <a:cubicBezTo>
                      <a:pt x="24028" y="13763"/>
                      <a:pt x="24417" y="12953"/>
                      <a:pt x="24579" y="12014"/>
                    </a:cubicBezTo>
                    <a:close/>
                    <a:moveTo>
                      <a:pt x="17811" y="0"/>
                    </a:moveTo>
                    <a:lnTo>
                      <a:pt x="13083" y="421"/>
                    </a:lnTo>
                    <a:lnTo>
                      <a:pt x="7707" y="939"/>
                    </a:lnTo>
                    <a:cubicBezTo>
                      <a:pt x="7416" y="1490"/>
                      <a:pt x="7286" y="1878"/>
                      <a:pt x="6898" y="2299"/>
                    </a:cubicBezTo>
                    <a:cubicBezTo>
                      <a:pt x="6606" y="2688"/>
                      <a:pt x="6218" y="3109"/>
                      <a:pt x="5797" y="3368"/>
                    </a:cubicBezTo>
                    <a:cubicBezTo>
                      <a:pt x="4987" y="3919"/>
                      <a:pt x="4177" y="4178"/>
                      <a:pt x="3238" y="4307"/>
                    </a:cubicBezTo>
                    <a:lnTo>
                      <a:pt x="3109" y="4307"/>
                    </a:lnTo>
                    <a:lnTo>
                      <a:pt x="3109" y="4469"/>
                    </a:lnTo>
                    <a:cubicBezTo>
                      <a:pt x="3659" y="6088"/>
                      <a:pt x="3789" y="7707"/>
                      <a:pt x="3530" y="9326"/>
                    </a:cubicBezTo>
                    <a:cubicBezTo>
                      <a:pt x="3368" y="10654"/>
                      <a:pt x="2979" y="11885"/>
                      <a:pt x="2299" y="12953"/>
                    </a:cubicBezTo>
                    <a:cubicBezTo>
                      <a:pt x="1911" y="13633"/>
                      <a:pt x="1360" y="14313"/>
                      <a:pt x="680" y="14702"/>
                    </a:cubicBezTo>
                    <a:cubicBezTo>
                      <a:pt x="1490" y="14313"/>
                      <a:pt x="2040" y="13763"/>
                      <a:pt x="2429" y="12953"/>
                    </a:cubicBezTo>
                    <a:cubicBezTo>
                      <a:pt x="3109" y="11885"/>
                      <a:pt x="3530" y="10654"/>
                      <a:pt x="3659" y="9456"/>
                    </a:cubicBezTo>
                    <a:cubicBezTo>
                      <a:pt x="3913" y="7745"/>
                      <a:pt x="3794" y="6158"/>
                      <a:pt x="3395" y="4574"/>
                    </a:cubicBezTo>
                    <a:lnTo>
                      <a:pt x="3395" y="4574"/>
                    </a:lnTo>
                    <a:cubicBezTo>
                      <a:pt x="4285" y="4422"/>
                      <a:pt x="5201" y="4018"/>
                      <a:pt x="6088" y="3498"/>
                    </a:cubicBezTo>
                    <a:cubicBezTo>
                      <a:pt x="6477" y="3238"/>
                      <a:pt x="6898" y="2979"/>
                      <a:pt x="7157" y="2429"/>
                    </a:cubicBezTo>
                    <a:cubicBezTo>
                      <a:pt x="7578" y="2040"/>
                      <a:pt x="7837" y="1619"/>
                      <a:pt x="7966" y="1069"/>
                    </a:cubicBezTo>
                    <a:lnTo>
                      <a:pt x="7837" y="1069"/>
                    </a:lnTo>
                    <a:lnTo>
                      <a:pt x="13245" y="680"/>
                    </a:lnTo>
                    <a:lnTo>
                      <a:pt x="17864" y="266"/>
                    </a:lnTo>
                    <a:lnTo>
                      <a:pt x="17864" y="266"/>
                    </a:lnTo>
                    <a:cubicBezTo>
                      <a:pt x="18176" y="1016"/>
                      <a:pt x="18788" y="1651"/>
                      <a:pt x="19430" y="2170"/>
                    </a:cubicBezTo>
                    <a:cubicBezTo>
                      <a:pt x="20228" y="2680"/>
                      <a:pt x="21025" y="2971"/>
                      <a:pt x="21823" y="3103"/>
                    </a:cubicBezTo>
                    <a:lnTo>
                      <a:pt x="21823" y="3103"/>
                    </a:lnTo>
                    <a:cubicBezTo>
                      <a:pt x="23014" y="4675"/>
                      <a:pt x="24038" y="6130"/>
                      <a:pt x="24417" y="7707"/>
                    </a:cubicBezTo>
                    <a:cubicBezTo>
                      <a:pt x="24838" y="9165"/>
                      <a:pt x="24838" y="10525"/>
                      <a:pt x="24579" y="12014"/>
                    </a:cubicBezTo>
                    <a:cubicBezTo>
                      <a:pt x="24967" y="10654"/>
                      <a:pt x="24967" y="9165"/>
                      <a:pt x="24579" y="7707"/>
                    </a:cubicBezTo>
                    <a:cubicBezTo>
                      <a:pt x="24417" y="6898"/>
                      <a:pt x="24028" y="6088"/>
                      <a:pt x="23607" y="5279"/>
                    </a:cubicBezTo>
                    <a:cubicBezTo>
                      <a:pt x="23089" y="4469"/>
                      <a:pt x="22539" y="3659"/>
                      <a:pt x="21859" y="2850"/>
                    </a:cubicBezTo>
                    <a:lnTo>
                      <a:pt x="21729" y="2850"/>
                    </a:lnTo>
                    <a:cubicBezTo>
                      <a:pt x="20919" y="2688"/>
                      <a:pt x="20239" y="2429"/>
                      <a:pt x="19559" y="2040"/>
                    </a:cubicBezTo>
                    <a:cubicBezTo>
                      <a:pt x="18912" y="1490"/>
                      <a:pt x="18361" y="810"/>
                      <a:pt x="17940" y="130"/>
                    </a:cubicBezTo>
                    <a:lnTo>
                      <a:pt x="17940" y="0"/>
                    </a:lnTo>
                    <a:close/>
                    <a:moveTo>
                      <a:pt x="680" y="14702"/>
                    </a:moveTo>
                    <a:lnTo>
                      <a:pt x="680" y="14702"/>
                    </a:lnTo>
                    <a:cubicBezTo>
                      <a:pt x="292" y="14993"/>
                      <a:pt x="0" y="15123"/>
                      <a:pt x="0" y="15123"/>
                    </a:cubicBezTo>
                    <a:lnTo>
                      <a:pt x="130" y="15123"/>
                    </a:lnTo>
                    <a:cubicBezTo>
                      <a:pt x="421" y="14993"/>
                      <a:pt x="551" y="14832"/>
                      <a:pt x="680" y="14702"/>
                    </a:cubicBezTo>
                    <a:close/>
                    <a:moveTo>
                      <a:pt x="23478" y="14573"/>
                    </a:moveTo>
                    <a:lnTo>
                      <a:pt x="23478" y="14573"/>
                    </a:lnTo>
                    <a:cubicBezTo>
                      <a:pt x="23089" y="15123"/>
                      <a:pt x="22960" y="15382"/>
                      <a:pt x="22960" y="15382"/>
                    </a:cubicBezTo>
                    <a:cubicBezTo>
                      <a:pt x="23219" y="15123"/>
                      <a:pt x="23348" y="14832"/>
                      <a:pt x="23478" y="1457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CustomShape 52"/>
              <p:cNvSpPr/>
              <p:nvPr/>
            </p:nvSpPr>
            <p:spPr>
              <a:xfrm>
                <a:off x="947520" y="3555720"/>
                <a:ext cx="63000" cy="108720"/>
              </a:xfrm>
              <a:custGeom>
                <a:avLst/>
                <a:gdLst/>
                <a:ahLst/>
                <a:rect l="l" t="t" r="r" b="b"/>
                <a:pathLst>
                  <a:path w="6899" h="10946">
                    <a:moveTo>
                      <a:pt x="6218" y="0"/>
                    </a:moveTo>
                    <a:cubicBezTo>
                      <a:pt x="5959" y="1911"/>
                      <a:pt x="5279" y="3918"/>
                      <a:pt x="3919" y="5279"/>
                    </a:cubicBezTo>
                    <a:cubicBezTo>
                      <a:pt x="3110" y="5959"/>
                      <a:pt x="2170" y="6347"/>
                      <a:pt x="1361" y="7027"/>
                    </a:cubicBezTo>
                    <a:cubicBezTo>
                      <a:pt x="681" y="7578"/>
                      <a:pt x="1" y="8646"/>
                      <a:pt x="292" y="9585"/>
                    </a:cubicBezTo>
                    <a:cubicBezTo>
                      <a:pt x="551" y="10395"/>
                      <a:pt x="1490" y="10946"/>
                      <a:pt x="2430" y="10946"/>
                    </a:cubicBezTo>
                    <a:lnTo>
                      <a:pt x="2851" y="10946"/>
                    </a:lnTo>
                    <a:cubicBezTo>
                      <a:pt x="3110" y="10816"/>
                      <a:pt x="3369" y="10816"/>
                      <a:pt x="3531" y="10686"/>
                    </a:cubicBezTo>
                    <a:cubicBezTo>
                      <a:pt x="3660" y="10525"/>
                      <a:pt x="3790" y="10525"/>
                      <a:pt x="3919" y="10395"/>
                    </a:cubicBezTo>
                    <a:cubicBezTo>
                      <a:pt x="4599" y="10006"/>
                      <a:pt x="5150" y="9326"/>
                      <a:pt x="5538" y="8646"/>
                    </a:cubicBezTo>
                    <a:cubicBezTo>
                      <a:pt x="6218" y="7578"/>
                      <a:pt x="6607" y="6347"/>
                      <a:pt x="6769" y="5019"/>
                    </a:cubicBezTo>
                    <a:cubicBezTo>
                      <a:pt x="6898" y="3659"/>
                      <a:pt x="6898" y="2170"/>
                      <a:pt x="6477" y="680"/>
                    </a:cubicBezTo>
                    <a:cubicBezTo>
                      <a:pt x="6477" y="551"/>
                      <a:pt x="6348" y="292"/>
                      <a:pt x="6218" y="0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CustomShape 53"/>
              <p:cNvSpPr/>
              <p:nvPr/>
            </p:nvSpPr>
            <p:spPr>
              <a:xfrm>
                <a:off x="980280" y="3562560"/>
                <a:ext cx="35280" cy="99360"/>
              </a:xfrm>
              <a:custGeom>
                <a:avLst/>
                <a:gdLst/>
                <a:ahLst/>
                <a:rect l="l" t="t" r="r" b="b"/>
                <a:pathLst>
                  <a:path w="3887" h="10007">
                    <a:moveTo>
                      <a:pt x="2947" y="0"/>
                    </a:moveTo>
                    <a:lnTo>
                      <a:pt x="2947" y="0"/>
                    </a:lnTo>
                    <a:cubicBezTo>
                      <a:pt x="3368" y="1490"/>
                      <a:pt x="3368" y="2979"/>
                      <a:pt x="3239" y="4339"/>
                    </a:cubicBezTo>
                    <a:cubicBezTo>
                      <a:pt x="3077" y="5667"/>
                      <a:pt x="2688" y="6898"/>
                      <a:pt x="2008" y="7966"/>
                    </a:cubicBezTo>
                    <a:cubicBezTo>
                      <a:pt x="1620" y="8646"/>
                      <a:pt x="1069" y="9326"/>
                      <a:pt x="389" y="9715"/>
                    </a:cubicBezTo>
                    <a:cubicBezTo>
                      <a:pt x="260" y="9845"/>
                      <a:pt x="130" y="9845"/>
                      <a:pt x="1" y="10006"/>
                    </a:cubicBezTo>
                    <a:cubicBezTo>
                      <a:pt x="810" y="9586"/>
                      <a:pt x="1328" y="9035"/>
                      <a:pt x="1879" y="8387"/>
                    </a:cubicBezTo>
                    <a:cubicBezTo>
                      <a:pt x="3498" y="5959"/>
                      <a:pt x="3886" y="2850"/>
                      <a:pt x="2947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CustomShape 54"/>
              <p:cNvSpPr/>
              <p:nvPr/>
            </p:nvSpPr>
            <p:spPr>
              <a:xfrm>
                <a:off x="900360" y="3671640"/>
                <a:ext cx="330120" cy="11520"/>
              </a:xfrm>
              <a:custGeom>
                <a:avLst/>
                <a:gdLst/>
                <a:ahLst/>
                <a:rect l="l" t="t" r="r" b="b"/>
                <a:pathLst>
                  <a:path w="35881" h="1199">
                    <a:moveTo>
                      <a:pt x="81" y="33"/>
                    </a:moveTo>
                    <a:cubicBezTo>
                      <a:pt x="33" y="33"/>
                      <a:pt x="0" y="65"/>
                      <a:pt x="0" y="130"/>
                    </a:cubicBezTo>
                    <a:lnTo>
                      <a:pt x="259" y="130"/>
                    </a:lnTo>
                    <a:cubicBezTo>
                      <a:pt x="195" y="65"/>
                      <a:pt x="130" y="33"/>
                      <a:pt x="81" y="33"/>
                    </a:cubicBezTo>
                    <a:close/>
                    <a:moveTo>
                      <a:pt x="34812" y="1"/>
                    </a:moveTo>
                    <a:cubicBezTo>
                      <a:pt x="33873" y="130"/>
                      <a:pt x="32513" y="260"/>
                      <a:pt x="30894" y="389"/>
                    </a:cubicBezTo>
                    <a:cubicBezTo>
                      <a:pt x="27655" y="681"/>
                      <a:pt x="23057" y="940"/>
                      <a:pt x="18070" y="940"/>
                    </a:cubicBezTo>
                    <a:cubicBezTo>
                      <a:pt x="13083" y="940"/>
                      <a:pt x="8485" y="681"/>
                      <a:pt x="5246" y="389"/>
                    </a:cubicBezTo>
                    <a:cubicBezTo>
                      <a:pt x="3627" y="389"/>
                      <a:pt x="2300" y="260"/>
                      <a:pt x="1360" y="130"/>
                    </a:cubicBezTo>
                    <a:lnTo>
                      <a:pt x="259" y="130"/>
                    </a:lnTo>
                    <a:lnTo>
                      <a:pt x="1360" y="260"/>
                    </a:lnTo>
                    <a:cubicBezTo>
                      <a:pt x="2300" y="389"/>
                      <a:pt x="3627" y="519"/>
                      <a:pt x="5246" y="681"/>
                    </a:cubicBezTo>
                    <a:cubicBezTo>
                      <a:pt x="8485" y="940"/>
                      <a:pt x="13083" y="1199"/>
                      <a:pt x="18070" y="1199"/>
                    </a:cubicBezTo>
                    <a:cubicBezTo>
                      <a:pt x="23057" y="1199"/>
                      <a:pt x="27655" y="940"/>
                      <a:pt x="30894" y="519"/>
                    </a:cubicBezTo>
                    <a:cubicBezTo>
                      <a:pt x="32513" y="389"/>
                      <a:pt x="33873" y="260"/>
                      <a:pt x="34812" y="130"/>
                    </a:cubicBezTo>
                    <a:lnTo>
                      <a:pt x="358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CustomShape 55"/>
              <p:cNvSpPr/>
              <p:nvPr/>
            </p:nvSpPr>
            <p:spPr>
              <a:xfrm>
                <a:off x="928080" y="3676680"/>
                <a:ext cx="8280" cy="36000"/>
              </a:xfrm>
              <a:custGeom>
                <a:avLst/>
                <a:gdLst/>
                <a:ahLst/>
                <a:rect l="l" t="t" r="r" b="b"/>
                <a:pathLst>
                  <a:path w="940" h="3660">
                    <a:moveTo>
                      <a:pt x="130" y="1"/>
                    </a:moveTo>
                    <a:cubicBezTo>
                      <a:pt x="1" y="681"/>
                      <a:pt x="1" y="1361"/>
                      <a:pt x="130" y="1911"/>
                    </a:cubicBezTo>
                    <a:cubicBezTo>
                      <a:pt x="130" y="2591"/>
                      <a:pt x="389" y="3109"/>
                      <a:pt x="810" y="3660"/>
                    </a:cubicBezTo>
                    <a:cubicBezTo>
                      <a:pt x="940" y="3530"/>
                      <a:pt x="519" y="2850"/>
                      <a:pt x="389" y="1911"/>
                    </a:cubicBezTo>
                    <a:cubicBezTo>
                      <a:pt x="130" y="972"/>
                      <a:pt x="260" y="1"/>
                      <a:pt x="1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CustomShape 56"/>
              <p:cNvSpPr/>
              <p:nvPr/>
            </p:nvSpPr>
            <p:spPr>
              <a:xfrm>
                <a:off x="957600" y="3678480"/>
                <a:ext cx="4320" cy="29160"/>
              </a:xfrm>
              <a:custGeom>
                <a:avLst/>
                <a:gdLst/>
                <a:ahLst/>
                <a:rect l="l" t="t" r="r" b="b"/>
                <a:pathLst>
                  <a:path w="519" h="2948">
                    <a:moveTo>
                      <a:pt x="130" y="1"/>
                    </a:moveTo>
                    <a:lnTo>
                      <a:pt x="130" y="1"/>
                    </a:lnTo>
                    <a:cubicBezTo>
                      <a:pt x="1" y="1069"/>
                      <a:pt x="130" y="2008"/>
                      <a:pt x="389" y="2947"/>
                    </a:cubicBezTo>
                    <a:cubicBezTo>
                      <a:pt x="519" y="2429"/>
                      <a:pt x="519" y="1879"/>
                      <a:pt x="389" y="1458"/>
                    </a:cubicBezTo>
                    <a:cubicBezTo>
                      <a:pt x="389" y="940"/>
                      <a:pt x="260" y="519"/>
                      <a:pt x="1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CustomShape 57"/>
              <p:cNvSpPr/>
              <p:nvPr/>
            </p:nvSpPr>
            <p:spPr>
              <a:xfrm>
                <a:off x="999720" y="3681000"/>
                <a:ext cx="3600" cy="34560"/>
              </a:xfrm>
              <a:custGeom>
                <a:avLst/>
                <a:gdLst/>
                <a:ahLst/>
                <a:rect l="l" t="t" r="r" b="b"/>
                <a:pathLst>
                  <a:path w="422" h="3499">
                    <a:moveTo>
                      <a:pt x="130" y="1"/>
                    </a:moveTo>
                    <a:lnTo>
                      <a:pt x="130" y="1"/>
                    </a:lnTo>
                    <a:cubicBezTo>
                      <a:pt x="1" y="1199"/>
                      <a:pt x="1" y="2429"/>
                      <a:pt x="422" y="3498"/>
                    </a:cubicBezTo>
                    <a:lnTo>
                      <a:pt x="422" y="1749"/>
                    </a:lnTo>
                    <a:cubicBezTo>
                      <a:pt x="422" y="1199"/>
                      <a:pt x="292" y="551"/>
                      <a:pt x="1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CustomShape 58"/>
              <p:cNvSpPr/>
              <p:nvPr/>
            </p:nvSpPr>
            <p:spPr>
              <a:xfrm>
                <a:off x="1033560" y="3682440"/>
                <a:ext cx="3240" cy="29160"/>
              </a:xfrm>
              <a:custGeom>
                <a:avLst/>
                <a:gdLst/>
                <a:ahLst/>
                <a:rect l="l" t="t" r="r" b="b"/>
                <a:pathLst>
                  <a:path w="389" h="2980">
                    <a:moveTo>
                      <a:pt x="0" y="0"/>
                    </a:moveTo>
                    <a:lnTo>
                      <a:pt x="0" y="1490"/>
                    </a:lnTo>
                    <a:cubicBezTo>
                      <a:pt x="0" y="2040"/>
                      <a:pt x="130" y="2558"/>
                      <a:pt x="389" y="2979"/>
                    </a:cubicBezTo>
                    <a:lnTo>
                      <a:pt x="389" y="1490"/>
                    </a:lnTo>
                    <a:cubicBezTo>
                      <a:pt x="389" y="1069"/>
                      <a:pt x="259" y="551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CustomShape 59"/>
              <p:cNvSpPr/>
              <p:nvPr/>
            </p:nvSpPr>
            <p:spPr>
              <a:xfrm>
                <a:off x="1077120" y="3683520"/>
                <a:ext cx="3240" cy="29160"/>
              </a:xfrm>
              <a:custGeom>
                <a:avLst/>
                <a:gdLst/>
                <a:ahLst/>
                <a:rect l="l" t="t" r="r" b="b"/>
                <a:pathLst>
                  <a:path w="390" h="2980">
                    <a:moveTo>
                      <a:pt x="131" y="1"/>
                    </a:moveTo>
                    <a:lnTo>
                      <a:pt x="131" y="1"/>
                    </a:lnTo>
                    <a:cubicBezTo>
                      <a:pt x="1" y="940"/>
                      <a:pt x="1" y="2041"/>
                      <a:pt x="390" y="2980"/>
                    </a:cubicBezTo>
                    <a:lnTo>
                      <a:pt x="390" y="1490"/>
                    </a:lnTo>
                    <a:cubicBezTo>
                      <a:pt x="390" y="940"/>
                      <a:pt x="260" y="551"/>
                      <a:pt x="1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CustomShape 60"/>
              <p:cNvSpPr/>
              <p:nvPr/>
            </p:nvSpPr>
            <p:spPr>
              <a:xfrm>
                <a:off x="1108080" y="3683520"/>
                <a:ext cx="3240" cy="22680"/>
              </a:xfrm>
              <a:custGeom>
                <a:avLst/>
                <a:gdLst/>
                <a:ahLst/>
                <a:rect l="l" t="t" r="r" b="b"/>
                <a:pathLst>
                  <a:path w="390" h="2300">
                    <a:moveTo>
                      <a:pt x="260" y="1"/>
                    </a:moveTo>
                    <a:cubicBezTo>
                      <a:pt x="130" y="422"/>
                      <a:pt x="1" y="810"/>
                      <a:pt x="130" y="1231"/>
                    </a:cubicBezTo>
                    <a:cubicBezTo>
                      <a:pt x="1" y="1620"/>
                      <a:pt x="130" y="2041"/>
                      <a:pt x="260" y="2300"/>
                    </a:cubicBezTo>
                    <a:cubicBezTo>
                      <a:pt x="389" y="2041"/>
                      <a:pt x="389" y="1620"/>
                      <a:pt x="389" y="1231"/>
                    </a:cubicBezTo>
                    <a:cubicBezTo>
                      <a:pt x="389" y="551"/>
                      <a:pt x="260" y="1"/>
                      <a:pt x="2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CustomShape 61"/>
              <p:cNvSpPr/>
              <p:nvPr/>
            </p:nvSpPr>
            <p:spPr>
              <a:xfrm>
                <a:off x="1146600" y="3679560"/>
                <a:ext cx="4680" cy="29160"/>
              </a:xfrm>
              <a:custGeom>
                <a:avLst/>
                <a:gdLst/>
                <a:ahLst/>
                <a:rect l="l" t="t" r="r" b="b"/>
                <a:pathLst>
                  <a:path w="551" h="2948">
                    <a:moveTo>
                      <a:pt x="259" y="0"/>
                    </a:moveTo>
                    <a:cubicBezTo>
                      <a:pt x="130" y="518"/>
                      <a:pt x="0" y="1069"/>
                      <a:pt x="130" y="1490"/>
                    </a:cubicBezTo>
                    <a:cubicBezTo>
                      <a:pt x="130" y="2008"/>
                      <a:pt x="259" y="2558"/>
                      <a:pt x="389" y="2947"/>
                    </a:cubicBezTo>
                    <a:cubicBezTo>
                      <a:pt x="551" y="2558"/>
                      <a:pt x="389" y="2008"/>
                      <a:pt x="389" y="1490"/>
                    </a:cubicBezTo>
                    <a:cubicBezTo>
                      <a:pt x="389" y="1069"/>
                      <a:pt x="389" y="518"/>
                      <a:pt x="2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CustomShape 62"/>
              <p:cNvSpPr/>
              <p:nvPr/>
            </p:nvSpPr>
            <p:spPr>
              <a:xfrm>
                <a:off x="1177560" y="3674160"/>
                <a:ext cx="4680" cy="30600"/>
              </a:xfrm>
              <a:custGeom>
                <a:avLst/>
                <a:gdLst/>
                <a:ahLst/>
                <a:rect l="l" t="t" r="r" b="b"/>
                <a:pathLst>
                  <a:path w="552" h="3110">
                    <a:moveTo>
                      <a:pt x="131" y="1"/>
                    </a:moveTo>
                    <a:cubicBezTo>
                      <a:pt x="1" y="551"/>
                      <a:pt x="1" y="1069"/>
                      <a:pt x="131" y="1620"/>
                    </a:cubicBezTo>
                    <a:cubicBezTo>
                      <a:pt x="131" y="2170"/>
                      <a:pt x="260" y="2688"/>
                      <a:pt x="422" y="3109"/>
                    </a:cubicBezTo>
                    <a:cubicBezTo>
                      <a:pt x="552" y="2559"/>
                      <a:pt x="552" y="2170"/>
                      <a:pt x="422" y="1620"/>
                    </a:cubicBezTo>
                    <a:cubicBezTo>
                      <a:pt x="422" y="1069"/>
                      <a:pt x="260" y="551"/>
                      <a:pt x="1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CustomShape 63"/>
              <p:cNvSpPr/>
              <p:nvPr/>
            </p:nvSpPr>
            <p:spPr>
              <a:xfrm>
                <a:off x="1207440" y="3675600"/>
                <a:ext cx="5760" cy="33120"/>
              </a:xfrm>
              <a:custGeom>
                <a:avLst/>
                <a:gdLst/>
                <a:ahLst/>
                <a:rect l="l" t="t" r="r" b="b"/>
                <a:pathLst>
                  <a:path w="681" h="3369">
                    <a:moveTo>
                      <a:pt x="551" y="0"/>
                    </a:moveTo>
                    <a:cubicBezTo>
                      <a:pt x="259" y="1101"/>
                      <a:pt x="0" y="2170"/>
                      <a:pt x="0" y="3368"/>
                    </a:cubicBezTo>
                    <a:cubicBezTo>
                      <a:pt x="259" y="2850"/>
                      <a:pt x="421" y="2299"/>
                      <a:pt x="421" y="1619"/>
                    </a:cubicBezTo>
                    <a:cubicBezTo>
                      <a:pt x="551" y="1101"/>
                      <a:pt x="680" y="551"/>
                      <a:pt x="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CustomShape 64"/>
              <p:cNvSpPr/>
              <p:nvPr/>
            </p:nvSpPr>
            <p:spPr>
              <a:xfrm>
                <a:off x="894240" y="3674160"/>
                <a:ext cx="13320" cy="44280"/>
              </a:xfrm>
              <a:custGeom>
                <a:avLst/>
                <a:gdLst/>
                <a:ahLst/>
                <a:rect l="l" t="t" r="r" b="b"/>
                <a:pathLst>
                  <a:path w="1490" h="4470">
                    <a:moveTo>
                      <a:pt x="130" y="1"/>
                    </a:moveTo>
                    <a:lnTo>
                      <a:pt x="130" y="1"/>
                    </a:lnTo>
                    <a:cubicBezTo>
                      <a:pt x="0" y="810"/>
                      <a:pt x="0" y="1620"/>
                      <a:pt x="259" y="2429"/>
                    </a:cubicBezTo>
                    <a:cubicBezTo>
                      <a:pt x="551" y="3109"/>
                      <a:pt x="939" y="3919"/>
                      <a:pt x="1490" y="4470"/>
                    </a:cubicBezTo>
                    <a:cubicBezTo>
                      <a:pt x="1490" y="4470"/>
                      <a:pt x="1069" y="3498"/>
                      <a:pt x="680" y="2300"/>
                    </a:cubicBezTo>
                    <a:cubicBezTo>
                      <a:pt x="130" y="1069"/>
                      <a:pt x="130" y="1"/>
                      <a:pt x="1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CustomShape 65"/>
              <p:cNvSpPr/>
              <p:nvPr/>
            </p:nvSpPr>
            <p:spPr>
              <a:xfrm>
                <a:off x="881640" y="3584160"/>
                <a:ext cx="9720" cy="10440"/>
              </a:xfrm>
              <a:custGeom>
                <a:avLst/>
                <a:gdLst/>
                <a:ahLst/>
                <a:rect l="l" t="t" r="r" b="b"/>
                <a:pathLst>
                  <a:path w="1102" h="1070">
                    <a:moveTo>
                      <a:pt x="1101" y="1"/>
                    </a:moveTo>
                    <a:cubicBezTo>
                      <a:pt x="810" y="1"/>
                      <a:pt x="421" y="130"/>
                      <a:pt x="0" y="130"/>
                    </a:cubicBezTo>
                    <a:lnTo>
                      <a:pt x="162" y="260"/>
                    </a:lnTo>
                    <a:cubicBezTo>
                      <a:pt x="421" y="681"/>
                      <a:pt x="680" y="940"/>
                      <a:pt x="972" y="1069"/>
                    </a:cubicBez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CustomShape 66"/>
              <p:cNvSpPr/>
              <p:nvPr/>
            </p:nvSpPr>
            <p:spPr>
              <a:xfrm>
                <a:off x="890640" y="3471480"/>
                <a:ext cx="165960" cy="127440"/>
              </a:xfrm>
              <a:custGeom>
                <a:avLst/>
                <a:gdLst/>
                <a:ahLst/>
                <a:rect l="l" t="t" r="r" b="b"/>
                <a:pathLst>
                  <a:path w="18071" h="12825">
                    <a:moveTo>
                      <a:pt x="18070" y="1"/>
                    </a:moveTo>
                    <a:cubicBezTo>
                      <a:pt x="15383" y="2559"/>
                      <a:pt x="12533" y="5117"/>
                      <a:pt x="9424" y="7287"/>
                    </a:cubicBezTo>
                    <a:cubicBezTo>
                      <a:pt x="6607" y="9165"/>
                      <a:pt x="3498" y="10655"/>
                      <a:pt x="130" y="11335"/>
                    </a:cubicBezTo>
                    <a:lnTo>
                      <a:pt x="1" y="12403"/>
                    </a:lnTo>
                    <a:cubicBezTo>
                      <a:pt x="648" y="12695"/>
                      <a:pt x="1199" y="12824"/>
                      <a:pt x="1879" y="12824"/>
                    </a:cubicBezTo>
                    <a:cubicBezTo>
                      <a:pt x="2267" y="12824"/>
                      <a:pt x="2688" y="12824"/>
                      <a:pt x="3077" y="12695"/>
                    </a:cubicBezTo>
                    <a:cubicBezTo>
                      <a:pt x="6477" y="12144"/>
                      <a:pt x="9424" y="10266"/>
                      <a:pt x="11853" y="7837"/>
                    </a:cubicBezTo>
                    <a:cubicBezTo>
                      <a:pt x="14282" y="5538"/>
                      <a:pt x="16192" y="2689"/>
                      <a:pt x="18070" y="1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CustomShape 67"/>
              <p:cNvSpPr/>
              <p:nvPr/>
            </p:nvSpPr>
            <p:spPr>
              <a:xfrm>
                <a:off x="1191240" y="3264120"/>
                <a:ext cx="40680" cy="310320"/>
              </a:xfrm>
              <a:custGeom>
                <a:avLst/>
                <a:gdLst/>
                <a:ahLst/>
                <a:rect l="l" t="t" r="r" b="b"/>
                <a:pathLst>
                  <a:path w="4438" h="31186">
                    <a:moveTo>
                      <a:pt x="1" y="1"/>
                    </a:moveTo>
                    <a:lnTo>
                      <a:pt x="1" y="292"/>
                    </a:lnTo>
                    <a:cubicBezTo>
                      <a:pt x="130" y="551"/>
                      <a:pt x="130" y="811"/>
                      <a:pt x="130" y="1231"/>
                    </a:cubicBezTo>
                    <a:cubicBezTo>
                      <a:pt x="260" y="2041"/>
                      <a:pt x="551" y="3110"/>
                      <a:pt x="681" y="4599"/>
                    </a:cubicBezTo>
                    <a:cubicBezTo>
                      <a:pt x="1069" y="7417"/>
                      <a:pt x="1749" y="11335"/>
                      <a:pt x="2300" y="15674"/>
                    </a:cubicBezTo>
                    <a:cubicBezTo>
                      <a:pt x="2980" y="20111"/>
                      <a:pt x="3498" y="24029"/>
                      <a:pt x="3789" y="26846"/>
                    </a:cubicBezTo>
                    <a:cubicBezTo>
                      <a:pt x="4048" y="28206"/>
                      <a:pt x="4178" y="29437"/>
                      <a:pt x="4308" y="30247"/>
                    </a:cubicBezTo>
                    <a:cubicBezTo>
                      <a:pt x="4308" y="29437"/>
                      <a:pt x="4178" y="28206"/>
                      <a:pt x="4048" y="26846"/>
                    </a:cubicBezTo>
                    <a:cubicBezTo>
                      <a:pt x="3789" y="24029"/>
                      <a:pt x="3239" y="19981"/>
                      <a:pt x="2559" y="15674"/>
                    </a:cubicBezTo>
                    <a:cubicBezTo>
                      <a:pt x="2008" y="11335"/>
                      <a:pt x="1361" y="7417"/>
                      <a:pt x="940" y="4599"/>
                    </a:cubicBezTo>
                    <a:cubicBezTo>
                      <a:pt x="681" y="3110"/>
                      <a:pt x="389" y="2041"/>
                      <a:pt x="260" y="1231"/>
                    </a:cubicBezTo>
                    <a:cubicBezTo>
                      <a:pt x="130" y="811"/>
                      <a:pt x="130" y="551"/>
                      <a:pt x="130" y="292"/>
                    </a:cubicBezTo>
                    <a:cubicBezTo>
                      <a:pt x="130" y="130"/>
                      <a:pt x="1" y="1"/>
                      <a:pt x="1" y="1"/>
                    </a:cubicBezTo>
                    <a:close/>
                    <a:moveTo>
                      <a:pt x="4308" y="30247"/>
                    </a:moveTo>
                    <a:cubicBezTo>
                      <a:pt x="4308" y="30635"/>
                      <a:pt x="4308" y="30894"/>
                      <a:pt x="4437" y="31186"/>
                    </a:cubicBezTo>
                    <a:cubicBezTo>
                      <a:pt x="4437" y="30894"/>
                      <a:pt x="4437" y="30635"/>
                      <a:pt x="4308" y="3024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CustomShape 68"/>
              <p:cNvSpPr/>
              <p:nvPr/>
            </p:nvSpPr>
            <p:spPr>
              <a:xfrm>
                <a:off x="1091880" y="3243240"/>
                <a:ext cx="199440" cy="126720"/>
              </a:xfrm>
              <a:custGeom>
                <a:avLst/>
                <a:gdLst/>
                <a:ahLst/>
                <a:rect l="l" t="t" r="r" b="b"/>
                <a:pathLst>
                  <a:path w="21697" h="12757">
                    <a:moveTo>
                      <a:pt x="13276" y="0"/>
                    </a:moveTo>
                    <a:cubicBezTo>
                      <a:pt x="12978" y="0"/>
                      <a:pt x="12646" y="29"/>
                      <a:pt x="12273" y="95"/>
                    </a:cubicBezTo>
                    <a:cubicBezTo>
                      <a:pt x="9845" y="484"/>
                      <a:pt x="5505" y="1423"/>
                      <a:pt x="0" y="5212"/>
                    </a:cubicBezTo>
                    <a:lnTo>
                      <a:pt x="3238" y="12757"/>
                    </a:lnTo>
                    <a:lnTo>
                      <a:pt x="9294" y="8580"/>
                    </a:lnTo>
                    <a:lnTo>
                      <a:pt x="12791" y="11429"/>
                    </a:lnTo>
                    <a:cubicBezTo>
                      <a:pt x="13072" y="11643"/>
                      <a:pt x="13424" y="11747"/>
                      <a:pt x="13787" y="11747"/>
                    </a:cubicBezTo>
                    <a:cubicBezTo>
                      <a:pt x="14303" y="11747"/>
                      <a:pt x="14840" y="11537"/>
                      <a:pt x="15220" y="11138"/>
                    </a:cubicBezTo>
                    <a:lnTo>
                      <a:pt x="17390" y="8191"/>
                    </a:lnTo>
                    <a:cubicBezTo>
                      <a:pt x="17390" y="8191"/>
                      <a:pt x="20239" y="11818"/>
                      <a:pt x="20628" y="11818"/>
                    </a:cubicBezTo>
                    <a:cubicBezTo>
                      <a:pt x="21179" y="11818"/>
                      <a:pt x="21567" y="11429"/>
                      <a:pt x="21697" y="10879"/>
                    </a:cubicBezTo>
                    <a:cubicBezTo>
                      <a:pt x="21697" y="10749"/>
                      <a:pt x="21567" y="10490"/>
                      <a:pt x="21567" y="10328"/>
                    </a:cubicBezTo>
                    <a:cubicBezTo>
                      <a:pt x="21179" y="9810"/>
                      <a:pt x="17260" y="3042"/>
                      <a:pt x="17260" y="3042"/>
                    </a:cubicBezTo>
                    <a:cubicBezTo>
                      <a:pt x="17260" y="3042"/>
                      <a:pt x="19689" y="2524"/>
                      <a:pt x="19138" y="1714"/>
                    </a:cubicBezTo>
                    <a:cubicBezTo>
                      <a:pt x="19138" y="1714"/>
                      <a:pt x="19054" y="1188"/>
                      <a:pt x="18104" y="1188"/>
                    </a:cubicBezTo>
                    <a:cubicBezTo>
                      <a:pt x="17876" y="1188"/>
                      <a:pt x="17599" y="1218"/>
                      <a:pt x="17260" y="1293"/>
                    </a:cubicBezTo>
                    <a:cubicBezTo>
                      <a:pt x="17151" y="1313"/>
                      <a:pt x="17048" y="1322"/>
                      <a:pt x="16951" y="1322"/>
                    </a:cubicBezTo>
                    <a:cubicBezTo>
                      <a:pt x="15768" y="1322"/>
                      <a:pt x="15296" y="0"/>
                      <a:pt x="13276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CustomShape 69"/>
              <p:cNvSpPr/>
              <p:nvPr/>
            </p:nvSpPr>
            <p:spPr>
              <a:xfrm>
                <a:off x="1211400" y="3331800"/>
                <a:ext cx="18000" cy="27720"/>
              </a:xfrm>
              <a:custGeom>
                <a:avLst/>
                <a:gdLst/>
                <a:ahLst/>
                <a:rect l="l" t="t" r="r" b="b"/>
                <a:pathLst>
                  <a:path w="2008" h="2819">
                    <a:moveTo>
                      <a:pt x="0" y="1"/>
                    </a:moveTo>
                    <a:cubicBezTo>
                      <a:pt x="130" y="1"/>
                      <a:pt x="259" y="131"/>
                      <a:pt x="518" y="260"/>
                    </a:cubicBezTo>
                    <a:cubicBezTo>
                      <a:pt x="1198" y="649"/>
                      <a:pt x="1749" y="1458"/>
                      <a:pt x="1878" y="2268"/>
                    </a:cubicBezTo>
                    <a:lnTo>
                      <a:pt x="1878" y="2818"/>
                    </a:lnTo>
                    <a:cubicBezTo>
                      <a:pt x="2008" y="2689"/>
                      <a:pt x="2008" y="2559"/>
                      <a:pt x="2008" y="2268"/>
                    </a:cubicBezTo>
                    <a:cubicBezTo>
                      <a:pt x="1878" y="1879"/>
                      <a:pt x="1749" y="1329"/>
                      <a:pt x="1457" y="1070"/>
                    </a:cubicBezTo>
                    <a:cubicBezTo>
                      <a:pt x="1328" y="649"/>
                      <a:pt x="939" y="260"/>
                      <a:pt x="518" y="131"/>
                    </a:cubicBezTo>
                    <a:cubicBezTo>
                      <a:pt x="389" y="1"/>
                      <a:pt x="130" y="1"/>
                      <a:pt x="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" name="CustomShape 70"/>
              <p:cNvSpPr/>
              <p:nvPr/>
            </p:nvSpPr>
            <p:spPr>
              <a:xfrm>
                <a:off x="1223640" y="3317040"/>
                <a:ext cx="17280" cy="23760"/>
              </a:xfrm>
              <a:custGeom>
                <a:avLst/>
                <a:gdLst/>
                <a:ahLst/>
                <a:rect l="l" t="t" r="r" b="b"/>
                <a:pathLst>
                  <a:path w="1912" h="2430">
                    <a:moveTo>
                      <a:pt x="1" y="0"/>
                    </a:moveTo>
                    <a:cubicBezTo>
                      <a:pt x="422" y="259"/>
                      <a:pt x="811" y="680"/>
                      <a:pt x="1232" y="1069"/>
                    </a:cubicBezTo>
                    <a:cubicBezTo>
                      <a:pt x="1491" y="1490"/>
                      <a:pt x="1750" y="1879"/>
                      <a:pt x="1912" y="2429"/>
                    </a:cubicBezTo>
                    <a:lnTo>
                      <a:pt x="1912" y="1879"/>
                    </a:lnTo>
                    <a:cubicBezTo>
                      <a:pt x="1620" y="1199"/>
                      <a:pt x="1232" y="518"/>
                      <a:pt x="422" y="130"/>
                    </a:cubicBezTo>
                    <a:cubicBezTo>
                      <a:pt x="292" y="130"/>
                      <a:pt x="130" y="0"/>
                      <a:pt x="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CustomShape 71"/>
              <p:cNvSpPr/>
              <p:nvPr/>
            </p:nvSpPr>
            <p:spPr>
              <a:xfrm>
                <a:off x="1237320" y="3303360"/>
                <a:ext cx="12240" cy="21240"/>
              </a:xfrm>
              <a:custGeom>
                <a:avLst/>
                <a:gdLst/>
                <a:ahLst/>
                <a:rect l="l" t="t" r="r" b="b"/>
                <a:pathLst>
                  <a:path w="1361" h="2170">
                    <a:moveTo>
                      <a:pt x="1" y="0"/>
                    </a:moveTo>
                    <a:lnTo>
                      <a:pt x="1" y="0"/>
                    </a:lnTo>
                    <a:cubicBezTo>
                      <a:pt x="422" y="259"/>
                      <a:pt x="681" y="551"/>
                      <a:pt x="810" y="939"/>
                    </a:cubicBezTo>
                    <a:cubicBezTo>
                      <a:pt x="1069" y="1360"/>
                      <a:pt x="1231" y="1749"/>
                      <a:pt x="1231" y="2170"/>
                    </a:cubicBezTo>
                    <a:cubicBezTo>
                      <a:pt x="1361" y="2170"/>
                      <a:pt x="1361" y="2040"/>
                      <a:pt x="1361" y="1749"/>
                    </a:cubicBezTo>
                    <a:cubicBezTo>
                      <a:pt x="1231" y="1069"/>
                      <a:pt x="940" y="551"/>
                      <a:pt x="422" y="130"/>
                    </a:cubicBezTo>
                    <a:cubicBezTo>
                      <a:pt x="13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CustomShape 72"/>
              <p:cNvSpPr/>
              <p:nvPr/>
            </p:nvSpPr>
            <p:spPr>
              <a:xfrm>
                <a:off x="810000" y="3183840"/>
                <a:ext cx="327600" cy="402480"/>
              </a:xfrm>
              <a:custGeom>
                <a:avLst/>
                <a:gdLst/>
                <a:ahLst/>
                <a:rect l="l" t="t" r="r" b="b"/>
                <a:pathLst>
                  <a:path w="35623" h="40449">
                    <a:moveTo>
                      <a:pt x="5797" y="0"/>
                    </a:moveTo>
                    <a:cubicBezTo>
                      <a:pt x="5797" y="0"/>
                      <a:pt x="2689" y="2040"/>
                      <a:pt x="1491" y="7578"/>
                    </a:cubicBezTo>
                    <a:cubicBezTo>
                      <a:pt x="811" y="11334"/>
                      <a:pt x="1620" y="23089"/>
                      <a:pt x="519" y="29566"/>
                    </a:cubicBezTo>
                    <a:cubicBezTo>
                      <a:pt x="1" y="32675"/>
                      <a:pt x="940" y="35751"/>
                      <a:pt x="3110" y="38180"/>
                    </a:cubicBezTo>
                    <a:cubicBezTo>
                      <a:pt x="5567" y="39783"/>
                      <a:pt x="7762" y="40449"/>
                      <a:pt x="9724" y="40449"/>
                    </a:cubicBezTo>
                    <a:cubicBezTo>
                      <a:pt x="11408" y="40449"/>
                      <a:pt x="12921" y="39959"/>
                      <a:pt x="14282" y="39151"/>
                    </a:cubicBezTo>
                    <a:cubicBezTo>
                      <a:pt x="23479" y="34132"/>
                      <a:pt x="30635" y="25097"/>
                      <a:pt x="33711" y="20110"/>
                    </a:cubicBezTo>
                    <a:lnTo>
                      <a:pt x="35622" y="17940"/>
                    </a:lnTo>
                    <a:lnTo>
                      <a:pt x="32513" y="8646"/>
                    </a:lnTo>
                    <a:lnTo>
                      <a:pt x="28854" y="11334"/>
                    </a:lnTo>
                    <a:cubicBezTo>
                      <a:pt x="22928" y="13083"/>
                      <a:pt x="16710" y="18232"/>
                      <a:pt x="10525" y="24417"/>
                    </a:cubicBezTo>
                    <a:lnTo>
                      <a:pt x="579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" name="CustomShape 73"/>
              <p:cNvSpPr/>
              <p:nvPr/>
            </p:nvSpPr>
            <p:spPr>
              <a:xfrm>
                <a:off x="924120" y="3288600"/>
                <a:ext cx="5760" cy="113760"/>
              </a:xfrm>
              <a:custGeom>
                <a:avLst/>
                <a:gdLst/>
                <a:ahLst/>
                <a:rect l="l" t="t" r="r" b="b"/>
                <a:pathLst>
                  <a:path w="681" h="11465">
                    <a:moveTo>
                      <a:pt x="130" y="1"/>
                    </a:moveTo>
                    <a:cubicBezTo>
                      <a:pt x="130" y="551"/>
                      <a:pt x="1" y="1102"/>
                      <a:pt x="1" y="1620"/>
                    </a:cubicBezTo>
                    <a:cubicBezTo>
                      <a:pt x="1" y="2721"/>
                      <a:pt x="130" y="4178"/>
                      <a:pt x="130" y="5668"/>
                    </a:cubicBezTo>
                    <a:cubicBezTo>
                      <a:pt x="260" y="7287"/>
                      <a:pt x="260" y="8776"/>
                      <a:pt x="422" y="9845"/>
                    </a:cubicBezTo>
                    <a:cubicBezTo>
                      <a:pt x="422" y="10396"/>
                      <a:pt x="422" y="10946"/>
                      <a:pt x="551" y="11464"/>
                    </a:cubicBezTo>
                    <a:cubicBezTo>
                      <a:pt x="681" y="10946"/>
                      <a:pt x="681" y="10396"/>
                      <a:pt x="551" y="9716"/>
                    </a:cubicBezTo>
                    <a:cubicBezTo>
                      <a:pt x="551" y="8776"/>
                      <a:pt x="551" y="7287"/>
                      <a:pt x="422" y="5668"/>
                    </a:cubicBezTo>
                    <a:cubicBezTo>
                      <a:pt x="422" y="4178"/>
                      <a:pt x="260" y="2721"/>
                      <a:pt x="260" y="1620"/>
                    </a:cubicBezTo>
                    <a:cubicBezTo>
                      <a:pt x="260" y="1102"/>
                      <a:pt x="260" y="551"/>
                      <a:pt x="1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CustomShape 74"/>
              <p:cNvSpPr/>
              <p:nvPr/>
            </p:nvSpPr>
            <p:spPr>
              <a:xfrm>
                <a:off x="838440" y="3268440"/>
                <a:ext cx="300240" cy="317880"/>
              </a:xfrm>
              <a:custGeom>
                <a:avLst/>
                <a:gdLst/>
                <a:ahLst/>
                <a:rect l="l" t="t" r="r" b="b"/>
                <a:pathLst>
                  <a:path w="32643" h="31963">
                    <a:moveTo>
                      <a:pt x="7416" y="15383"/>
                    </a:moveTo>
                    <a:lnTo>
                      <a:pt x="7259" y="15492"/>
                    </a:lnTo>
                    <a:lnTo>
                      <a:pt x="7259" y="15492"/>
                    </a:lnTo>
                    <a:cubicBezTo>
                      <a:pt x="7311" y="15456"/>
                      <a:pt x="7364" y="15420"/>
                      <a:pt x="7416" y="15383"/>
                    </a:cubicBezTo>
                    <a:close/>
                    <a:moveTo>
                      <a:pt x="7259" y="15492"/>
                    </a:moveTo>
                    <a:lnTo>
                      <a:pt x="7259" y="15492"/>
                    </a:lnTo>
                    <a:cubicBezTo>
                      <a:pt x="6763" y="15827"/>
                      <a:pt x="6291" y="16088"/>
                      <a:pt x="6056" y="16322"/>
                    </a:cubicBezTo>
                    <a:lnTo>
                      <a:pt x="7259" y="15492"/>
                    </a:lnTo>
                    <a:close/>
                    <a:moveTo>
                      <a:pt x="1" y="29664"/>
                    </a:moveTo>
                    <a:lnTo>
                      <a:pt x="130" y="29826"/>
                    </a:lnTo>
                    <a:cubicBezTo>
                      <a:pt x="260" y="29826"/>
                      <a:pt x="389" y="29955"/>
                      <a:pt x="648" y="30085"/>
                    </a:cubicBezTo>
                    <a:cubicBezTo>
                      <a:pt x="389" y="29955"/>
                      <a:pt x="260" y="29826"/>
                      <a:pt x="130" y="29664"/>
                    </a:cubicBezTo>
                    <a:close/>
                    <a:moveTo>
                      <a:pt x="29534" y="1"/>
                    </a:moveTo>
                    <a:lnTo>
                      <a:pt x="29275" y="130"/>
                    </a:lnTo>
                    <a:cubicBezTo>
                      <a:pt x="22118" y="4437"/>
                      <a:pt x="16322" y="8777"/>
                      <a:pt x="12144" y="11724"/>
                    </a:cubicBezTo>
                    <a:cubicBezTo>
                      <a:pt x="10104" y="13213"/>
                      <a:pt x="8485" y="14444"/>
                      <a:pt x="7416" y="15383"/>
                    </a:cubicBezTo>
                    <a:lnTo>
                      <a:pt x="12274" y="11853"/>
                    </a:lnTo>
                    <a:cubicBezTo>
                      <a:pt x="16430" y="8921"/>
                      <a:pt x="22189" y="4611"/>
                      <a:pt x="29296" y="325"/>
                    </a:cubicBezTo>
                    <a:lnTo>
                      <a:pt x="29296" y="325"/>
                    </a:lnTo>
                    <a:cubicBezTo>
                      <a:pt x="30222" y="3133"/>
                      <a:pt x="31273" y="6158"/>
                      <a:pt x="32356" y="9217"/>
                    </a:cubicBezTo>
                    <a:lnTo>
                      <a:pt x="32356" y="9217"/>
                    </a:lnTo>
                    <a:cubicBezTo>
                      <a:pt x="32068" y="9748"/>
                      <a:pt x="31690" y="10251"/>
                      <a:pt x="31283" y="10784"/>
                    </a:cubicBezTo>
                    <a:cubicBezTo>
                      <a:pt x="28174" y="14962"/>
                      <a:pt x="24806" y="19010"/>
                      <a:pt x="21179" y="22669"/>
                    </a:cubicBezTo>
                    <a:cubicBezTo>
                      <a:pt x="19560" y="24418"/>
                      <a:pt x="17941" y="25907"/>
                      <a:pt x="16030" y="27397"/>
                    </a:cubicBezTo>
                    <a:cubicBezTo>
                      <a:pt x="14573" y="28595"/>
                      <a:pt x="12954" y="29664"/>
                      <a:pt x="11043" y="30635"/>
                    </a:cubicBezTo>
                    <a:cubicBezTo>
                      <a:pt x="9716" y="31445"/>
                      <a:pt x="8096" y="31833"/>
                      <a:pt x="6477" y="31833"/>
                    </a:cubicBezTo>
                    <a:cubicBezTo>
                      <a:pt x="5117" y="31833"/>
                      <a:pt x="3887" y="31574"/>
                      <a:pt x="2818" y="31153"/>
                    </a:cubicBezTo>
                    <a:cubicBezTo>
                      <a:pt x="2008" y="30894"/>
                      <a:pt x="1328" y="30473"/>
                      <a:pt x="648" y="30085"/>
                    </a:cubicBezTo>
                    <a:lnTo>
                      <a:pt x="648" y="30085"/>
                    </a:lnTo>
                    <a:lnTo>
                      <a:pt x="2688" y="31283"/>
                    </a:lnTo>
                    <a:cubicBezTo>
                      <a:pt x="3887" y="31704"/>
                      <a:pt x="5117" y="31963"/>
                      <a:pt x="6315" y="31963"/>
                    </a:cubicBezTo>
                    <a:cubicBezTo>
                      <a:pt x="8096" y="31963"/>
                      <a:pt x="9716" y="31574"/>
                      <a:pt x="11173" y="30765"/>
                    </a:cubicBezTo>
                    <a:cubicBezTo>
                      <a:pt x="12954" y="29826"/>
                      <a:pt x="14573" y="28725"/>
                      <a:pt x="16192" y="27526"/>
                    </a:cubicBezTo>
                    <a:cubicBezTo>
                      <a:pt x="17941" y="26037"/>
                      <a:pt x="19689" y="24547"/>
                      <a:pt x="21309" y="22928"/>
                    </a:cubicBezTo>
                    <a:cubicBezTo>
                      <a:pt x="24935" y="19139"/>
                      <a:pt x="28465" y="15091"/>
                      <a:pt x="31574" y="10914"/>
                    </a:cubicBezTo>
                    <a:lnTo>
                      <a:pt x="32643" y="9295"/>
                    </a:lnTo>
                    <a:lnTo>
                      <a:pt x="32643" y="9165"/>
                    </a:lnTo>
                    <a:cubicBezTo>
                      <a:pt x="31574" y="6057"/>
                      <a:pt x="30473" y="2948"/>
                      <a:pt x="29534" y="130"/>
                    </a:cubicBezTo>
                    <a:lnTo>
                      <a:pt x="2953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CustomShape 75"/>
              <p:cNvSpPr/>
              <p:nvPr/>
            </p:nvSpPr>
            <p:spPr>
              <a:xfrm>
                <a:off x="865440" y="3400920"/>
                <a:ext cx="63000" cy="32400"/>
              </a:xfrm>
              <a:custGeom>
                <a:avLst/>
                <a:gdLst/>
                <a:ahLst/>
                <a:rect l="l" t="t" r="r" b="b"/>
                <a:pathLst>
                  <a:path w="6899" h="3292">
                    <a:moveTo>
                      <a:pt x="6031" y="0"/>
                    </a:moveTo>
                    <a:cubicBezTo>
                      <a:pt x="5911" y="0"/>
                      <a:pt x="5791" y="16"/>
                      <a:pt x="5668" y="54"/>
                    </a:cubicBezTo>
                    <a:cubicBezTo>
                      <a:pt x="5537" y="45"/>
                      <a:pt x="5407" y="40"/>
                      <a:pt x="5277" y="40"/>
                    </a:cubicBezTo>
                    <a:cubicBezTo>
                      <a:pt x="3532" y="40"/>
                      <a:pt x="1817" y="846"/>
                      <a:pt x="551" y="2353"/>
                    </a:cubicBezTo>
                    <a:cubicBezTo>
                      <a:pt x="292" y="2612"/>
                      <a:pt x="130" y="2903"/>
                      <a:pt x="1" y="3292"/>
                    </a:cubicBezTo>
                    <a:cubicBezTo>
                      <a:pt x="1" y="3292"/>
                      <a:pt x="292" y="3033"/>
                      <a:pt x="681" y="2482"/>
                    </a:cubicBezTo>
                    <a:cubicBezTo>
                      <a:pt x="2041" y="993"/>
                      <a:pt x="3789" y="183"/>
                      <a:pt x="5668" y="183"/>
                    </a:cubicBezTo>
                    <a:lnTo>
                      <a:pt x="6898" y="183"/>
                    </a:lnTo>
                    <a:cubicBezTo>
                      <a:pt x="6600" y="92"/>
                      <a:pt x="6319" y="0"/>
                      <a:pt x="603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CustomShape 76"/>
              <p:cNvSpPr/>
              <p:nvPr/>
            </p:nvSpPr>
            <p:spPr>
              <a:xfrm>
                <a:off x="1075680" y="3294000"/>
                <a:ext cx="38520" cy="97560"/>
              </a:xfrm>
              <a:custGeom>
                <a:avLst/>
                <a:gdLst/>
                <a:ahLst/>
                <a:rect l="l" t="t" r="r" b="b"/>
                <a:pathLst>
                  <a:path w="4210" h="9845">
                    <a:moveTo>
                      <a:pt x="0" y="0"/>
                    </a:moveTo>
                    <a:lnTo>
                      <a:pt x="0" y="0"/>
                    </a:lnTo>
                    <a:cubicBezTo>
                      <a:pt x="162" y="551"/>
                      <a:pt x="292" y="1069"/>
                      <a:pt x="551" y="1490"/>
                    </a:cubicBezTo>
                    <a:lnTo>
                      <a:pt x="2040" y="4987"/>
                    </a:lnTo>
                    <a:cubicBezTo>
                      <a:pt x="2720" y="6347"/>
                      <a:pt x="3109" y="7416"/>
                      <a:pt x="3530" y="8485"/>
                    </a:cubicBezTo>
                    <a:cubicBezTo>
                      <a:pt x="3789" y="8905"/>
                      <a:pt x="3918" y="9456"/>
                      <a:pt x="4210" y="9845"/>
                    </a:cubicBezTo>
                    <a:cubicBezTo>
                      <a:pt x="4210" y="9294"/>
                      <a:pt x="3918" y="8905"/>
                      <a:pt x="3789" y="8355"/>
                    </a:cubicBezTo>
                    <a:cubicBezTo>
                      <a:pt x="3400" y="7416"/>
                      <a:pt x="2979" y="6218"/>
                      <a:pt x="2299" y="4858"/>
                    </a:cubicBezTo>
                    <a:cubicBezTo>
                      <a:pt x="1781" y="3498"/>
                      <a:pt x="1231" y="2299"/>
                      <a:pt x="680" y="1360"/>
                    </a:cubicBezTo>
                    <a:cubicBezTo>
                      <a:pt x="551" y="939"/>
                      <a:pt x="292" y="389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CustomShape 77"/>
              <p:cNvSpPr/>
              <p:nvPr/>
            </p:nvSpPr>
            <p:spPr>
              <a:xfrm>
                <a:off x="1105560" y="3342240"/>
                <a:ext cx="27000" cy="22680"/>
              </a:xfrm>
              <a:custGeom>
                <a:avLst/>
                <a:gdLst/>
                <a:ahLst/>
                <a:rect l="l" t="t" r="r" b="b"/>
                <a:pathLst>
                  <a:path w="2980" h="2300">
                    <a:moveTo>
                      <a:pt x="2980" y="1"/>
                    </a:moveTo>
                    <a:lnTo>
                      <a:pt x="2980" y="1"/>
                    </a:lnTo>
                    <a:cubicBezTo>
                      <a:pt x="2429" y="260"/>
                      <a:pt x="1911" y="681"/>
                      <a:pt x="1490" y="1069"/>
                    </a:cubicBezTo>
                    <a:cubicBezTo>
                      <a:pt x="972" y="1490"/>
                      <a:pt x="421" y="1879"/>
                      <a:pt x="0" y="2300"/>
                    </a:cubicBezTo>
                    <a:cubicBezTo>
                      <a:pt x="551" y="2008"/>
                      <a:pt x="1101" y="1749"/>
                      <a:pt x="1619" y="1361"/>
                    </a:cubicBezTo>
                    <a:cubicBezTo>
                      <a:pt x="2170" y="940"/>
                      <a:pt x="2591" y="551"/>
                      <a:pt x="29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" name="CustomShape 78"/>
              <p:cNvSpPr/>
              <p:nvPr/>
            </p:nvSpPr>
            <p:spPr>
              <a:xfrm>
                <a:off x="1094400" y="3318120"/>
                <a:ext cx="29520" cy="21240"/>
              </a:xfrm>
              <a:custGeom>
                <a:avLst/>
                <a:gdLst/>
                <a:ahLst/>
                <a:rect l="l" t="t" r="r" b="b"/>
                <a:pathLst>
                  <a:path w="3239" h="2171">
                    <a:moveTo>
                      <a:pt x="3238" y="1"/>
                    </a:moveTo>
                    <a:cubicBezTo>
                      <a:pt x="2558" y="260"/>
                      <a:pt x="2008" y="551"/>
                      <a:pt x="1619" y="940"/>
                    </a:cubicBezTo>
                    <a:cubicBezTo>
                      <a:pt x="939" y="1361"/>
                      <a:pt x="551" y="1750"/>
                      <a:pt x="0" y="2171"/>
                    </a:cubicBezTo>
                    <a:cubicBezTo>
                      <a:pt x="1198" y="1620"/>
                      <a:pt x="2299" y="810"/>
                      <a:pt x="32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CustomShape 79"/>
              <p:cNvSpPr/>
              <p:nvPr/>
            </p:nvSpPr>
            <p:spPr>
              <a:xfrm>
                <a:off x="1084680" y="3289680"/>
                <a:ext cx="31680" cy="23760"/>
              </a:xfrm>
              <a:custGeom>
                <a:avLst/>
                <a:gdLst/>
                <a:ahLst/>
                <a:rect l="l" t="t" r="r" b="b"/>
                <a:pathLst>
                  <a:path w="3498" h="2429">
                    <a:moveTo>
                      <a:pt x="3498" y="0"/>
                    </a:moveTo>
                    <a:lnTo>
                      <a:pt x="3498" y="0"/>
                    </a:lnTo>
                    <a:cubicBezTo>
                      <a:pt x="2818" y="292"/>
                      <a:pt x="2138" y="680"/>
                      <a:pt x="1620" y="1101"/>
                    </a:cubicBezTo>
                    <a:cubicBezTo>
                      <a:pt x="1069" y="1490"/>
                      <a:pt x="389" y="1911"/>
                      <a:pt x="1" y="2429"/>
                    </a:cubicBezTo>
                    <a:cubicBezTo>
                      <a:pt x="1199" y="1781"/>
                      <a:pt x="2429" y="972"/>
                      <a:pt x="34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CustomShape 80"/>
              <p:cNvSpPr/>
              <p:nvPr/>
            </p:nvSpPr>
            <p:spPr>
              <a:xfrm>
                <a:off x="900360" y="3161160"/>
                <a:ext cx="152280" cy="47520"/>
              </a:xfrm>
              <a:custGeom>
                <a:avLst/>
                <a:gdLst/>
                <a:ahLst/>
                <a:rect l="l" t="t" r="r" b="b"/>
                <a:pathLst>
                  <a:path w="16581" h="4818">
                    <a:moveTo>
                      <a:pt x="3971" y="0"/>
                    </a:moveTo>
                    <a:cubicBezTo>
                      <a:pt x="3498" y="0"/>
                      <a:pt x="3028" y="41"/>
                      <a:pt x="2559" y="122"/>
                    </a:cubicBezTo>
                    <a:cubicBezTo>
                      <a:pt x="2170" y="122"/>
                      <a:pt x="1749" y="122"/>
                      <a:pt x="1490" y="251"/>
                    </a:cubicBezTo>
                    <a:cubicBezTo>
                      <a:pt x="1198" y="251"/>
                      <a:pt x="939" y="251"/>
                      <a:pt x="680" y="381"/>
                    </a:cubicBezTo>
                    <a:cubicBezTo>
                      <a:pt x="389" y="381"/>
                      <a:pt x="259" y="381"/>
                      <a:pt x="0" y="511"/>
                    </a:cubicBezTo>
                    <a:cubicBezTo>
                      <a:pt x="0" y="511"/>
                      <a:pt x="939" y="381"/>
                      <a:pt x="2559" y="251"/>
                    </a:cubicBezTo>
                    <a:cubicBezTo>
                      <a:pt x="4599" y="251"/>
                      <a:pt x="6736" y="381"/>
                      <a:pt x="8776" y="932"/>
                    </a:cubicBezTo>
                    <a:cubicBezTo>
                      <a:pt x="9845" y="1191"/>
                      <a:pt x="10913" y="1579"/>
                      <a:pt x="12014" y="2000"/>
                    </a:cubicBezTo>
                    <a:cubicBezTo>
                      <a:pt x="12824" y="2389"/>
                      <a:pt x="13634" y="2810"/>
                      <a:pt x="14443" y="3360"/>
                    </a:cubicBezTo>
                    <a:cubicBezTo>
                      <a:pt x="15771" y="4170"/>
                      <a:pt x="16451" y="4817"/>
                      <a:pt x="16580" y="4817"/>
                    </a:cubicBezTo>
                    <a:cubicBezTo>
                      <a:pt x="16321" y="4558"/>
                      <a:pt x="16192" y="4429"/>
                      <a:pt x="16062" y="4299"/>
                    </a:cubicBezTo>
                    <a:cubicBezTo>
                      <a:pt x="15771" y="4170"/>
                      <a:pt x="15641" y="3878"/>
                      <a:pt x="15382" y="3749"/>
                    </a:cubicBezTo>
                    <a:cubicBezTo>
                      <a:pt x="15123" y="3619"/>
                      <a:pt x="14832" y="3360"/>
                      <a:pt x="14443" y="3069"/>
                    </a:cubicBezTo>
                    <a:cubicBezTo>
                      <a:pt x="13763" y="2680"/>
                      <a:pt x="12953" y="2130"/>
                      <a:pt x="12014" y="1741"/>
                    </a:cubicBezTo>
                    <a:cubicBezTo>
                      <a:pt x="10913" y="1320"/>
                      <a:pt x="9845" y="932"/>
                      <a:pt x="8776" y="640"/>
                    </a:cubicBezTo>
                    <a:cubicBezTo>
                      <a:pt x="7675" y="381"/>
                      <a:pt x="6477" y="122"/>
                      <a:pt x="5408" y="122"/>
                    </a:cubicBezTo>
                    <a:cubicBezTo>
                      <a:pt x="4923" y="41"/>
                      <a:pt x="4445" y="0"/>
                      <a:pt x="397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CustomShape 81"/>
              <p:cNvSpPr/>
              <p:nvPr/>
            </p:nvSpPr>
            <p:spPr>
              <a:xfrm>
                <a:off x="1049760" y="3146400"/>
                <a:ext cx="110160" cy="59040"/>
              </a:xfrm>
              <a:custGeom>
                <a:avLst/>
                <a:gdLst/>
                <a:ahLst/>
                <a:rect l="l" t="t" r="r" b="b"/>
                <a:pathLst>
                  <a:path w="12015" h="5946">
                    <a:moveTo>
                      <a:pt x="11464" y="1"/>
                    </a:moveTo>
                    <a:cubicBezTo>
                      <a:pt x="11076" y="130"/>
                      <a:pt x="10655" y="130"/>
                      <a:pt x="9975" y="260"/>
                    </a:cubicBezTo>
                    <a:cubicBezTo>
                      <a:pt x="8485" y="648"/>
                      <a:pt x="6866" y="1199"/>
                      <a:pt x="5538" y="2009"/>
                    </a:cubicBezTo>
                    <a:cubicBezTo>
                      <a:pt x="4049" y="2689"/>
                      <a:pt x="2689" y="3628"/>
                      <a:pt x="1490" y="4567"/>
                    </a:cubicBezTo>
                    <a:cubicBezTo>
                      <a:pt x="940" y="4988"/>
                      <a:pt x="551" y="5376"/>
                      <a:pt x="389" y="5668"/>
                    </a:cubicBezTo>
                    <a:cubicBezTo>
                      <a:pt x="130" y="5797"/>
                      <a:pt x="1" y="5927"/>
                      <a:pt x="1" y="5927"/>
                    </a:cubicBezTo>
                    <a:cubicBezTo>
                      <a:pt x="1" y="5940"/>
                      <a:pt x="6" y="5946"/>
                      <a:pt x="17" y="5946"/>
                    </a:cubicBezTo>
                    <a:cubicBezTo>
                      <a:pt x="114" y="5946"/>
                      <a:pt x="656" y="5426"/>
                      <a:pt x="1620" y="4696"/>
                    </a:cubicBezTo>
                    <a:cubicBezTo>
                      <a:pt x="2818" y="3757"/>
                      <a:pt x="4178" y="2948"/>
                      <a:pt x="5668" y="2268"/>
                    </a:cubicBezTo>
                    <a:cubicBezTo>
                      <a:pt x="7028" y="1458"/>
                      <a:pt x="8485" y="940"/>
                      <a:pt x="10104" y="519"/>
                    </a:cubicBezTo>
                    <a:cubicBezTo>
                      <a:pt x="11205" y="130"/>
                      <a:pt x="12015" y="1"/>
                      <a:pt x="120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CustomShape 82"/>
              <p:cNvSpPr/>
              <p:nvPr/>
            </p:nvSpPr>
            <p:spPr>
              <a:xfrm>
                <a:off x="1216080" y="3065760"/>
                <a:ext cx="418320" cy="334080"/>
              </a:xfrm>
              <a:custGeom>
                <a:avLst/>
                <a:gdLst/>
                <a:ahLst/>
                <a:rect l="l" t="t" r="r" b="b"/>
                <a:pathLst>
                  <a:path w="45466" h="33582">
                    <a:moveTo>
                      <a:pt x="43847" y="0"/>
                    </a:moveTo>
                    <a:lnTo>
                      <a:pt x="18912" y="3368"/>
                    </a:lnTo>
                    <a:cubicBezTo>
                      <a:pt x="18361" y="3497"/>
                      <a:pt x="17811" y="3886"/>
                      <a:pt x="17681" y="4566"/>
                    </a:cubicBezTo>
                    <a:lnTo>
                      <a:pt x="14702" y="28335"/>
                    </a:lnTo>
                    <a:cubicBezTo>
                      <a:pt x="14573" y="28853"/>
                      <a:pt x="14184" y="29274"/>
                      <a:pt x="13634" y="29404"/>
                    </a:cubicBezTo>
                    <a:lnTo>
                      <a:pt x="0" y="32513"/>
                    </a:lnTo>
                    <a:cubicBezTo>
                      <a:pt x="130" y="33193"/>
                      <a:pt x="810" y="33581"/>
                      <a:pt x="1490" y="33581"/>
                    </a:cubicBezTo>
                    <a:lnTo>
                      <a:pt x="1490" y="33452"/>
                    </a:lnTo>
                    <a:lnTo>
                      <a:pt x="41289" y="26165"/>
                    </a:lnTo>
                    <a:cubicBezTo>
                      <a:pt x="41839" y="26036"/>
                      <a:pt x="42228" y="25615"/>
                      <a:pt x="42390" y="25097"/>
                    </a:cubicBezTo>
                    <a:lnTo>
                      <a:pt x="45336" y="1457"/>
                    </a:lnTo>
                    <a:cubicBezTo>
                      <a:pt x="45466" y="810"/>
                      <a:pt x="44948" y="130"/>
                      <a:pt x="4426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CustomShape 83"/>
              <p:cNvSpPr/>
              <p:nvPr/>
            </p:nvSpPr>
            <p:spPr>
              <a:xfrm>
                <a:off x="1217160" y="3104280"/>
                <a:ext cx="186120" cy="287280"/>
              </a:xfrm>
              <a:custGeom>
                <a:avLst/>
                <a:gdLst/>
                <a:ahLst/>
                <a:rect l="l" t="t" r="r" b="b"/>
                <a:pathLst>
                  <a:path w="20241" h="28886">
                    <a:moveTo>
                      <a:pt x="20240" y="0"/>
                    </a:moveTo>
                    <a:cubicBezTo>
                      <a:pt x="20111" y="0"/>
                      <a:pt x="19981" y="162"/>
                      <a:pt x="19852" y="162"/>
                    </a:cubicBezTo>
                    <a:cubicBezTo>
                      <a:pt x="19593" y="421"/>
                      <a:pt x="19301" y="810"/>
                      <a:pt x="19172" y="1231"/>
                    </a:cubicBezTo>
                    <a:cubicBezTo>
                      <a:pt x="18913" y="1781"/>
                      <a:pt x="18783" y="2429"/>
                      <a:pt x="18621" y="3109"/>
                    </a:cubicBezTo>
                    <a:cubicBezTo>
                      <a:pt x="18621" y="3789"/>
                      <a:pt x="18492" y="4728"/>
                      <a:pt x="18362" y="5667"/>
                    </a:cubicBezTo>
                    <a:cubicBezTo>
                      <a:pt x="17811" y="9456"/>
                      <a:pt x="17164" y="14734"/>
                      <a:pt x="16354" y="20401"/>
                    </a:cubicBezTo>
                    <a:cubicBezTo>
                      <a:pt x="16063" y="21858"/>
                      <a:pt x="15933" y="23348"/>
                      <a:pt x="15674" y="24708"/>
                    </a:cubicBezTo>
                    <a:cubicBezTo>
                      <a:pt x="15674" y="24967"/>
                      <a:pt x="15545" y="25259"/>
                      <a:pt x="15383" y="25518"/>
                    </a:cubicBezTo>
                    <a:cubicBezTo>
                      <a:pt x="15124" y="25777"/>
                      <a:pt x="14865" y="25906"/>
                      <a:pt x="14573" y="26068"/>
                    </a:cubicBezTo>
                    <a:cubicBezTo>
                      <a:pt x="14055" y="26327"/>
                      <a:pt x="13375" y="26457"/>
                      <a:pt x="12695" y="26457"/>
                    </a:cubicBezTo>
                    <a:lnTo>
                      <a:pt x="6089" y="27687"/>
                    </a:lnTo>
                    <a:lnTo>
                      <a:pt x="1620" y="28627"/>
                    </a:lnTo>
                    <a:lnTo>
                      <a:pt x="6218" y="27946"/>
                    </a:lnTo>
                    <a:lnTo>
                      <a:pt x="12825" y="26716"/>
                    </a:lnTo>
                    <a:cubicBezTo>
                      <a:pt x="13375" y="26586"/>
                      <a:pt x="14055" y="26457"/>
                      <a:pt x="14735" y="26327"/>
                    </a:cubicBezTo>
                    <a:cubicBezTo>
                      <a:pt x="14994" y="26198"/>
                      <a:pt x="15253" y="25906"/>
                      <a:pt x="15545" y="25647"/>
                    </a:cubicBezTo>
                    <a:cubicBezTo>
                      <a:pt x="15804" y="25388"/>
                      <a:pt x="15933" y="25097"/>
                      <a:pt x="15933" y="24708"/>
                    </a:cubicBezTo>
                    <a:cubicBezTo>
                      <a:pt x="16192" y="23348"/>
                      <a:pt x="16354" y="21858"/>
                      <a:pt x="16613" y="20531"/>
                    </a:cubicBezTo>
                    <a:cubicBezTo>
                      <a:pt x="17293" y="14734"/>
                      <a:pt x="17973" y="9456"/>
                      <a:pt x="18492" y="5667"/>
                    </a:cubicBezTo>
                    <a:cubicBezTo>
                      <a:pt x="18783" y="3789"/>
                      <a:pt x="18913" y="2170"/>
                      <a:pt x="19301" y="1231"/>
                    </a:cubicBezTo>
                    <a:cubicBezTo>
                      <a:pt x="19431" y="810"/>
                      <a:pt x="19593" y="551"/>
                      <a:pt x="19981" y="291"/>
                    </a:cubicBezTo>
                    <a:cubicBezTo>
                      <a:pt x="20111" y="162"/>
                      <a:pt x="20240" y="0"/>
                      <a:pt x="20240" y="0"/>
                    </a:cubicBezTo>
                    <a:close/>
                    <a:moveTo>
                      <a:pt x="1620" y="28627"/>
                    </a:moveTo>
                    <a:lnTo>
                      <a:pt x="422" y="28756"/>
                    </a:lnTo>
                    <a:cubicBezTo>
                      <a:pt x="292" y="28756"/>
                      <a:pt x="163" y="28886"/>
                      <a:pt x="1" y="28886"/>
                    </a:cubicBezTo>
                    <a:lnTo>
                      <a:pt x="422" y="28886"/>
                    </a:lnTo>
                    <a:lnTo>
                      <a:pt x="1620" y="28627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CustomShape 84"/>
              <p:cNvSpPr/>
              <p:nvPr/>
            </p:nvSpPr>
            <p:spPr>
              <a:xfrm>
                <a:off x="1406160" y="3069360"/>
                <a:ext cx="224640" cy="34560"/>
              </a:xfrm>
              <a:custGeom>
                <a:avLst/>
                <a:gdLst/>
                <a:ahLst/>
                <a:rect l="l" t="t" r="r" b="b"/>
                <a:pathLst>
                  <a:path w="24418" h="3499">
                    <a:moveTo>
                      <a:pt x="24158" y="1"/>
                    </a:moveTo>
                    <a:lnTo>
                      <a:pt x="23478" y="130"/>
                    </a:lnTo>
                    <a:cubicBezTo>
                      <a:pt x="22798" y="130"/>
                      <a:pt x="21859" y="260"/>
                      <a:pt x="20758" y="422"/>
                    </a:cubicBezTo>
                    <a:cubicBezTo>
                      <a:pt x="18491" y="681"/>
                      <a:pt x="15512" y="1069"/>
                      <a:pt x="12015" y="1620"/>
                    </a:cubicBezTo>
                    <a:lnTo>
                      <a:pt x="3368" y="2980"/>
                    </a:lnTo>
                    <a:lnTo>
                      <a:pt x="681" y="3368"/>
                    </a:lnTo>
                    <a:lnTo>
                      <a:pt x="1" y="3498"/>
                    </a:lnTo>
                    <a:lnTo>
                      <a:pt x="810" y="3498"/>
                    </a:lnTo>
                    <a:cubicBezTo>
                      <a:pt x="1328" y="3368"/>
                      <a:pt x="2300" y="3239"/>
                      <a:pt x="3368" y="3109"/>
                    </a:cubicBezTo>
                    <a:cubicBezTo>
                      <a:pt x="5668" y="2850"/>
                      <a:pt x="8776" y="2429"/>
                      <a:pt x="12144" y="1879"/>
                    </a:cubicBezTo>
                    <a:cubicBezTo>
                      <a:pt x="15512" y="1361"/>
                      <a:pt x="18621" y="940"/>
                      <a:pt x="20758" y="551"/>
                    </a:cubicBezTo>
                    <a:lnTo>
                      <a:pt x="23478" y="260"/>
                    </a:lnTo>
                    <a:lnTo>
                      <a:pt x="24158" y="130"/>
                    </a:lnTo>
                    <a:cubicBezTo>
                      <a:pt x="24288" y="130"/>
                      <a:pt x="24288" y="130"/>
                      <a:pt x="244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CustomShape 85"/>
              <p:cNvSpPr/>
              <p:nvPr/>
            </p:nvSpPr>
            <p:spPr>
              <a:xfrm>
                <a:off x="1508040" y="3128400"/>
                <a:ext cx="12240" cy="13320"/>
              </a:xfrm>
              <a:custGeom>
                <a:avLst/>
                <a:gdLst/>
                <a:ahLst/>
                <a:rect l="l" t="t" r="r" b="b"/>
                <a:pathLst>
                  <a:path w="1361" h="1361">
                    <a:moveTo>
                      <a:pt x="680" y="1"/>
                    </a:moveTo>
                    <a:cubicBezTo>
                      <a:pt x="292" y="1"/>
                      <a:pt x="0" y="292"/>
                      <a:pt x="0" y="681"/>
                    </a:cubicBezTo>
                    <a:cubicBezTo>
                      <a:pt x="0" y="1102"/>
                      <a:pt x="292" y="1361"/>
                      <a:pt x="680" y="1361"/>
                    </a:cubicBezTo>
                    <a:cubicBezTo>
                      <a:pt x="1101" y="1361"/>
                      <a:pt x="1360" y="1102"/>
                      <a:pt x="1360" y="681"/>
                    </a:cubicBezTo>
                    <a:cubicBezTo>
                      <a:pt x="1360" y="292"/>
                      <a:pt x="1101" y="1"/>
                      <a:pt x="6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CustomShape 86"/>
              <p:cNvSpPr/>
              <p:nvPr/>
            </p:nvSpPr>
            <p:spPr>
              <a:xfrm>
                <a:off x="1424880" y="3279240"/>
                <a:ext cx="166320" cy="119160"/>
              </a:xfrm>
              <a:custGeom>
                <a:avLst/>
                <a:gdLst/>
                <a:ahLst/>
                <a:rect l="l" t="t" r="r" b="b"/>
                <a:pathLst>
                  <a:path w="18103" h="12017">
                    <a:moveTo>
                      <a:pt x="17395" y="0"/>
                    </a:moveTo>
                    <a:cubicBezTo>
                      <a:pt x="16686" y="0"/>
                      <a:pt x="14573" y="4730"/>
                      <a:pt x="14573" y="4730"/>
                    </a:cubicBezTo>
                    <a:lnTo>
                      <a:pt x="13634" y="4990"/>
                    </a:lnTo>
                    <a:cubicBezTo>
                      <a:pt x="13634" y="4990"/>
                      <a:pt x="13634" y="4180"/>
                      <a:pt x="13763" y="3111"/>
                    </a:cubicBezTo>
                    <a:cubicBezTo>
                      <a:pt x="13893" y="1881"/>
                      <a:pt x="13893" y="812"/>
                      <a:pt x="13504" y="553"/>
                    </a:cubicBezTo>
                    <a:cubicBezTo>
                      <a:pt x="13463" y="525"/>
                      <a:pt x="13420" y="512"/>
                      <a:pt x="13376" y="512"/>
                    </a:cubicBezTo>
                    <a:cubicBezTo>
                      <a:pt x="12964" y="512"/>
                      <a:pt x="12435" y="1622"/>
                      <a:pt x="12435" y="1622"/>
                    </a:cubicBezTo>
                    <a:cubicBezTo>
                      <a:pt x="12565" y="1071"/>
                      <a:pt x="11885" y="812"/>
                      <a:pt x="11885" y="812"/>
                    </a:cubicBezTo>
                    <a:cubicBezTo>
                      <a:pt x="11868" y="810"/>
                      <a:pt x="11852" y="810"/>
                      <a:pt x="11835" y="810"/>
                    </a:cubicBezTo>
                    <a:cubicBezTo>
                      <a:pt x="10626" y="810"/>
                      <a:pt x="9586" y="5411"/>
                      <a:pt x="9586" y="5411"/>
                    </a:cubicBezTo>
                    <a:lnTo>
                      <a:pt x="8647" y="5411"/>
                    </a:lnTo>
                    <a:cubicBezTo>
                      <a:pt x="8647" y="5411"/>
                      <a:pt x="9456" y="3500"/>
                      <a:pt x="9715" y="2690"/>
                    </a:cubicBezTo>
                    <a:cubicBezTo>
                      <a:pt x="10007" y="1751"/>
                      <a:pt x="9845" y="1622"/>
                      <a:pt x="9327" y="1492"/>
                    </a:cubicBezTo>
                    <a:cubicBezTo>
                      <a:pt x="9287" y="1468"/>
                      <a:pt x="9244" y="1456"/>
                      <a:pt x="9199" y="1456"/>
                    </a:cubicBezTo>
                    <a:cubicBezTo>
                      <a:pt x="8757" y="1456"/>
                      <a:pt x="8048" y="2531"/>
                      <a:pt x="7578" y="3500"/>
                    </a:cubicBezTo>
                    <a:cubicBezTo>
                      <a:pt x="7157" y="4309"/>
                      <a:pt x="6477" y="4990"/>
                      <a:pt x="5797" y="5670"/>
                    </a:cubicBezTo>
                    <a:cubicBezTo>
                      <a:pt x="5797" y="5670"/>
                      <a:pt x="3239" y="6220"/>
                      <a:pt x="2170" y="6350"/>
                    </a:cubicBezTo>
                    <a:cubicBezTo>
                      <a:pt x="1231" y="6479"/>
                      <a:pt x="0" y="8649"/>
                      <a:pt x="0" y="8649"/>
                    </a:cubicBezTo>
                    <a:lnTo>
                      <a:pt x="3660" y="12017"/>
                    </a:lnTo>
                    <a:cubicBezTo>
                      <a:pt x="3660" y="12017"/>
                      <a:pt x="10525" y="8228"/>
                      <a:pt x="11334" y="7839"/>
                    </a:cubicBezTo>
                    <a:cubicBezTo>
                      <a:pt x="12144" y="7418"/>
                      <a:pt x="16321" y="5119"/>
                      <a:pt x="16321" y="5119"/>
                    </a:cubicBezTo>
                    <a:cubicBezTo>
                      <a:pt x="16321" y="5119"/>
                      <a:pt x="17681" y="2172"/>
                      <a:pt x="17811" y="1492"/>
                    </a:cubicBezTo>
                    <a:cubicBezTo>
                      <a:pt x="18102" y="942"/>
                      <a:pt x="18102" y="132"/>
                      <a:pt x="17422" y="3"/>
                    </a:cubicBezTo>
                    <a:cubicBezTo>
                      <a:pt x="17413" y="1"/>
                      <a:pt x="17404" y="0"/>
                      <a:pt x="17395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CustomShape 87"/>
              <p:cNvSpPr/>
              <p:nvPr/>
            </p:nvSpPr>
            <p:spPr>
              <a:xfrm>
                <a:off x="880920" y="3705120"/>
                <a:ext cx="352080" cy="99720"/>
              </a:xfrm>
              <a:custGeom>
                <a:avLst/>
                <a:gdLst/>
                <a:ahLst/>
                <a:rect l="l" t="t" r="r" b="b"/>
                <a:pathLst>
                  <a:path w="38281" h="10051">
                    <a:moveTo>
                      <a:pt x="1300" y="0"/>
                    </a:moveTo>
                    <a:cubicBezTo>
                      <a:pt x="1300" y="0"/>
                      <a:pt x="490" y="5408"/>
                      <a:pt x="69" y="7028"/>
                    </a:cubicBezTo>
                    <a:cubicBezTo>
                      <a:pt x="1" y="7523"/>
                      <a:pt x="230" y="7640"/>
                      <a:pt x="461" y="7640"/>
                    </a:cubicBezTo>
                    <a:cubicBezTo>
                      <a:pt x="669" y="7640"/>
                      <a:pt x="879" y="7546"/>
                      <a:pt x="879" y="7546"/>
                    </a:cubicBezTo>
                    <a:cubicBezTo>
                      <a:pt x="879" y="7028"/>
                      <a:pt x="1429" y="6736"/>
                      <a:pt x="1980" y="6736"/>
                    </a:cubicBezTo>
                    <a:lnTo>
                      <a:pt x="2239" y="6736"/>
                    </a:lnTo>
                    <a:cubicBezTo>
                      <a:pt x="4671" y="7850"/>
                      <a:pt x="10446" y="10051"/>
                      <a:pt x="14905" y="10051"/>
                    </a:cubicBezTo>
                    <a:cubicBezTo>
                      <a:pt x="15373" y="10051"/>
                      <a:pt x="15827" y="10027"/>
                      <a:pt x="16261" y="9974"/>
                    </a:cubicBezTo>
                    <a:cubicBezTo>
                      <a:pt x="21452" y="9513"/>
                      <a:pt x="25538" y="6458"/>
                      <a:pt x="29047" y="6458"/>
                    </a:cubicBezTo>
                    <a:cubicBezTo>
                      <a:pt x="29478" y="6458"/>
                      <a:pt x="29900" y="6504"/>
                      <a:pt x="30315" y="6607"/>
                    </a:cubicBezTo>
                    <a:cubicBezTo>
                      <a:pt x="33474" y="7505"/>
                      <a:pt x="35809" y="9091"/>
                      <a:pt x="36953" y="9091"/>
                    </a:cubicBezTo>
                    <a:cubicBezTo>
                      <a:pt x="37169" y="9091"/>
                      <a:pt x="37343" y="9034"/>
                      <a:pt x="37471" y="8906"/>
                    </a:cubicBezTo>
                    <a:cubicBezTo>
                      <a:pt x="38281" y="8096"/>
                      <a:pt x="36921" y="259"/>
                      <a:pt x="36921" y="259"/>
                    </a:cubicBezTo>
                    <a:lnTo>
                      <a:pt x="130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CustomShape 88"/>
              <p:cNvSpPr/>
              <p:nvPr/>
            </p:nvSpPr>
            <p:spPr>
              <a:xfrm>
                <a:off x="888120" y="3750480"/>
                <a:ext cx="339120" cy="38520"/>
              </a:xfrm>
              <a:custGeom>
                <a:avLst/>
                <a:gdLst/>
                <a:ahLst/>
                <a:rect l="l" t="t" r="r" b="b"/>
                <a:pathLst>
                  <a:path w="36852" h="3892">
                    <a:moveTo>
                      <a:pt x="460" y="1"/>
                    </a:moveTo>
                    <a:cubicBezTo>
                      <a:pt x="315" y="1"/>
                      <a:pt x="165" y="20"/>
                      <a:pt x="0" y="69"/>
                    </a:cubicBezTo>
                    <a:cubicBezTo>
                      <a:pt x="1101" y="69"/>
                      <a:pt x="2170" y="328"/>
                      <a:pt x="3109" y="878"/>
                    </a:cubicBezTo>
                    <a:cubicBezTo>
                      <a:pt x="3789" y="1137"/>
                      <a:pt x="4469" y="1397"/>
                      <a:pt x="5279" y="1817"/>
                    </a:cubicBezTo>
                    <a:cubicBezTo>
                      <a:pt x="7027" y="2757"/>
                      <a:pt x="8906" y="3437"/>
                      <a:pt x="10946" y="3696"/>
                    </a:cubicBezTo>
                    <a:cubicBezTo>
                      <a:pt x="11760" y="3830"/>
                      <a:pt x="12562" y="3892"/>
                      <a:pt x="13355" y="3892"/>
                    </a:cubicBezTo>
                    <a:cubicBezTo>
                      <a:pt x="15051" y="3892"/>
                      <a:pt x="16706" y="3609"/>
                      <a:pt x="18361" y="3145"/>
                    </a:cubicBezTo>
                    <a:cubicBezTo>
                      <a:pt x="20920" y="2498"/>
                      <a:pt x="23348" y="1688"/>
                      <a:pt x="25518" y="1267"/>
                    </a:cubicBezTo>
                    <a:cubicBezTo>
                      <a:pt x="26274" y="1175"/>
                      <a:pt x="27029" y="1084"/>
                      <a:pt x="27796" y="1084"/>
                    </a:cubicBezTo>
                    <a:cubicBezTo>
                      <a:pt x="28114" y="1084"/>
                      <a:pt x="28434" y="1099"/>
                      <a:pt x="28756" y="1137"/>
                    </a:cubicBezTo>
                    <a:cubicBezTo>
                      <a:pt x="29695" y="1267"/>
                      <a:pt x="30634" y="1397"/>
                      <a:pt x="31574" y="1526"/>
                    </a:cubicBezTo>
                    <a:cubicBezTo>
                      <a:pt x="32804" y="1947"/>
                      <a:pt x="34132" y="2336"/>
                      <a:pt x="35362" y="2886"/>
                    </a:cubicBezTo>
                    <a:lnTo>
                      <a:pt x="36431" y="3307"/>
                    </a:lnTo>
                    <a:cubicBezTo>
                      <a:pt x="36560" y="3307"/>
                      <a:pt x="36722" y="3307"/>
                      <a:pt x="36852" y="3437"/>
                    </a:cubicBezTo>
                    <a:cubicBezTo>
                      <a:pt x="36722" y="3307"/>
                      <a:pt x="36560" y="3307"/>
                      <a:pt x="36431" y="3145"/>
                    </a:cubicBezTo>
                    <a:lnTo>
                      <a:pt x="35492" y="2757"/>
                    </a:lnTo>
                    <a:cubicBezTo>
                      <a:pt x="34132" y="2206"/>
                      <a:pt x="32934" y="1817"/>
                      <a:pt x="31574" y="1397"/>
                    </a:cubicBezTo>
                    <a:cubicBezTo>
                      <a:pt x="30634" y="1137"/>
                      <a:pt x="29695" y="1008"/>
                      <a:pt x="28756" y="878"/>
                    </a:cubicBezTo>
                    <a:cubicBezTo>
                      <a:pt x="27655" y="878"/>
                      <a:pt x="26587" y="878"/>
                      <a:pt x="25518" y="1008"/>
                    </a:cubicBezTo>
                    <a:cubicBezTo>
                      <a:pt x="23219" y="1397"/>
                      <a:pt x="20920" y="2206"/>
                      <a:pt x="18361" y="2886"/>
                    </a:cubicBezTo>
                    <a:cubicBezTo>
                      <a:pt x="16757" y="3393"/>
                      <a:pt x="15095" y="3634"/>
                      <a:pt x="13432" y="3634"/>
                    </a:cubicBezTo>
                    <a:cubicBezTo>
                      <a:pt x="10628" y="3634"/>
                      <a:pt x="7819" y="2948"/>
                      <a:pt x="5279" y="1688"/>
                    </a:cubicBezTo>
                    <a:cubicBezTo>
                      <a:pt x="4469" y="1267"/>
                      <a:pt x="3789" y="1008"/>
                      <a:pt x="3239" y="716"/>
                    </a:cubicBezTo>
                    <a:cubicBezTo>
                      <a:pt x="2558" y="457"/>
                      <a:pt x="2040" y="328"/>
                      <a:pt x="1490" y="198"/>
                    </a:cubicBezTo>
                    <a:cubicBezTo>
                      <a:pt x="1104" y="108"/>
                      <a:pt x="798" y="1"/>
                      <a:pt x="46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CustomShape 89"/>
              <p:cNvSpPr/>
              <p:nvPr/>
            </p:nvSpPr>
            <p:spPr>
              <a:xfrm>
                <a:off x="888120" y="3730680"/>
                <a:ext cx="339120" cy="35280"/>
              </a:xfrm>
              <a:custGeom>
                <a:avLst/>
                <a:gdLst/>
                <a:ahLst/>
                <a:rect l="l" t="t" r="r" b="b"/>
                <a:pathLst>
                  <a:path w="36852" h="3588">
                    <a:moveTo>
                      <a:pt x="421" y="1"/>
                    </a:moveTo>
                    <a:cubicBezTo>
                      <a:pt x="292" y="1"/>
                      <a:pt x="130" y="130"/>
                      <a:pt x="0" y="130"/>
                    </a:cubicBezTo>
                    <a:lnTo>
                      <a:pt x="1490" y="130"/>
                    </a:lnTo>
                    <a:cubicBezTo>
                      <a:pt x="2170" y="260"/>
                      <a:pt x="2720" y="260"/>
                      <a:pt x="3239" y="422"/>
                    </a:cubicBezTo>
                    <a:cubicBezTo>
                      <a:pt x="4048" y="681"/>
                      <a:pt x="4728" y="940"/>
                      <a:pt x="5408" y="1231"/>
                    </a:cubicBezTo>
                    <a:lnTo>
                      <a:pt x="7966" y="2300"/>
                    </a:lnTo>
                    <a:cubicBezTo>
                      <a:pt x="9035" y="2688"/>
                      <a:pt x="10136" y="3109"/>
                      <a:pt x="11075" y="3369"/>
                    </a:cubicBezTo>
                    <a:cubicBezTo>
                      <a:pt x="11674" y="3514"/>
                      <a:pt x="12281" y="3587"/>
                      <a:pt x="12889" y="3587"/>
                    </a:cubicBezTo>
                    <a:cubicBezTo>
                      <a:pt x="13496" y="3587"/>
                      <a:pt x="14103" y="3514"/>
                      <a:pt x="14702" y="3369"/>
                    </a:cubicBezTo>
                    <a:cubicBezTo>
                      <a:pt x="16062" y="3109"/>
                      <a:pt x="17293" y="2688"/>
                      <a:pt x="18491" y="2170"/>
                    </a:cubicBezTo>
                    <a:cubicBezTo>
                      <a:pt x="19559" y="1749"/>
                      <a:pt x="20790" y="1361"/>
                      <a:pt x="21988" y="940"/>
                    </a:cubicBezTo>
                    <a:cubicBezTo>
                      <a:pt x="23219" y="681"/>
                      <a:pt x="24287" y="551"/>
                      <a:pt x="25518" y="551"/>
                    </a:cubicBezTo>
                    <a:cubicBezTo>
                      <a:pt x="27526" y="681"/>
                      <a:pt x="29566" y="1069"/>
                      <a:pt x="31444" y="1749"/>
                    </a:cubicBezTo>
                    <a:lnTo>
                      <a:pt x="35362" y="2850"/>
                    </a:lnTo>
                    <a:lnTo>
                      <a:pt x="36431" y="3239"/>
                    </a:lnTo>
                    <a:lnTo>
                      <a:pt x="36852" y="3239"/>
                    </a:lnTo>
                    <a:cubicBezTo>
                      <a:pt x="36722" y="3239"/>
                      <a:pt x="36560" y="3109"/>
                      <a:pt x="36431" y="3109"/>
                    </a:cubicBezTo>
                    <a:lnTo>
                      <a:pt x="35362" y="2688"/>
                    </a:lnTo>
                    <a:lnTo>
                      <a:pt x="31444" y="1490"/>
                    </a:lnTo>
                    <a:cubicBezTo>
                      <a:pt x="29566" y="810"/>
                      <a:pt x="27526" y="422"/>
                      <a:pt x="25518" y="260"/>
                    </a:cubicBezTo>
                    <a:cubicBezTo>
                      <a:pt x="25215" y="228"/>
                      <a:pt x="24914" y="212"/>
                      <a:pt x="24616" y="212"/>
                    </a:cubicBezTo>
                    <a:cubicBezTo>
                      <a:pt x="23703" y="212"/>
                      <a:pt x="22818" y="363"/>
                      <a:pt x="21988" y="681"/>
                    </a:cubicBezTo>
                    <a:cubicBezTo>
                      <a:pt x="20790" y="940"/>
                      <a:pt x="19559" y="1490"/>
                      <a:pt x="18361" y="1879"/>
                    </a:cubicBezTo>
                    <a:cubicBezTo>
                      <a:pt x="17131" y="2429"/>
                      <a:pt x="15933" y="2850"/>
                      <a:pt x="14702" y="3109"/>
                    </a:cubicBezTo>
                    <a:cubicBezTo>
                      <a:pt x="14103" y="3174"/>
                      <a:pt x="13496" y="3207"/>
                      <a:pt x="12905" y="3207"/>
                    </a:cubicBezTo>
                    <a:cubicBezTo>
                      <a:pt x="12314" y="3207"/>
                      <a:pt x="11739" y="3174"/>
                      <a:pt x="11205" y="3109"/>
                    </a:cubicBezTo>
                    <a:cubicBezTo>
                      <a:pt x="8906" y="2559"/>
                      <a:pt x="7157" y="1620"/>
                      <a:pt x="5538" y="1069"/>
                    </a:cubicBezTo>
                    <a:cubicBezTo>
                      <a:pt x="4728" y="681"/>
                      <a:pt x="4048" y="551"/>
                      <a:pt x="3239" y="260"/>
                    </a:cubicBezTo>
                    <a:cubicBezTo>
                      <a:pt x="2720" y="130"/>
                      <a:pt x="2170" y="1"/>
                      <a:pt x="149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CustomShape 90"/>
              <p:cNvSpPr/>
              <p:nvPr/>
            </p:nvSpPr>
            <p:spPr>
              <a:xfrm>
                <a:off x="891720" y="3711600"/>
                <a:ext cx="331200" cy="25560"/>
              </a:xfrm>
              <a:custGeom>
                <a:avLst/>
                <a:gdLst/>
                <a:ahLst/>
                <a:rect l="l" t="t" r="r" b="b"/>
                <a:pathLst>
                  <a:path w="36010" h="2608">
                    <a:moveTo>
                      <a:pt x="2416" y="1"/>
                    </a:moveTo>
                    <a:cubicBezTo>
                      <a:pt x="2099" y="1"/>
                      <a:pt x="1789" y="17"/>
                      <a:pt x="1490" y="49"/>
                    </a:cubicBezTo>
                    <a:cubicBezTo>
                      <a:pt x="1069" y="49"/>
                      <a:pt x="680" y="179"/>
                      <a:pt x="389" y="309"/>
                    </a:cubicBezTo>
                    <a:cubicBezTo>
                      <a:pt x="259" y="309"/>
                      <a:pt x="130" y="309"/>
                      <a:pt x="0" y="438"/>
                    </a:cubicBezTo>
                    <a:cubicBezTo>
                      <a:pt x="518" y="309"/>
                      <a:pt x="939" y="179"/>
                      <a:pt x="1490" y="179"/>
                    </a:cubicBezTo>
                    <a:cubicBezTo>
                      <a:pt x="1789" y="147"/>
                      <a:pt x="2099" y="130"/>
                      <a:pt x="2414" y="130"/>
                    </a:cubicBezTo>
                    <a:cubicBezTo>
                      <a:pt x="3358" y="130"/>
                      <a:pt x="4348" y="276"/>
                      <a:pt x="5246" y="568"/>
                    </a:cubicBezTo>
                    <a:cubicBezTo>
                      <a:pt x="6056" y="859"/>
                      <a:pt x="6865" y="1118"/>
                      <a:pt x="7804" y="1377"/>
                    </a:cubicBezTo>
                    <a:cubicBezTo>
                      <a:pt x="8906" y="1669"/>
                      <a:pt x="9974" y="1798"/>
                      <a:pt x="10913" y="1928"/>
                    </a:cubicBezTo>
                    <a:cubicBezTo>
                      <a:pt x="13212" y="1928"/>
                      <a:pt x="15512" y="1248"/>
                      <a:pt x="18070" y="859"/>
                    </a:cubicBezTo>
                    <a:cubicBezTo>
                      <a:pt x="19325" y="629"/>
                      <a:pt x="20618" y="525"/>
                      <a:pt x="21908" y="525"/>
                    </a:cubicBezTo>
                    <a:cubicBezTo>
                      <a:pt x="22982" y="525"/>
                      <a:pt x="24053" y="597"/>
                      <a:pt x="25097" y="730"/>
                    </a:cubicBezTo>
                    <a:cubicBezTo>
                      <a:pt x="26036" y="859"/>
                      <a:pt x="27105" y="989"/>
                      <a:pt x="28044" y="1248"/>
                    </a:cubicBezTo>
                    <a:cubicBezTo>
                      <a:pt x="29015" y="1539"/>
                      <a:pt x="29954" y="1798"/>
                      <a:pt x="30764" y="2057"/>
                    </a:cubicBezTo>
                    <a:cubicBezTo>
                      <a:pt x="31962" y="2478"/>
                      <a:pt x="33322" y="2608"/>
                      <a:pt x="34520" y="2608"/>
                    </a:cubicBezTo>
                    <a:cubicBezTo>
                      <a:pt x="35071" y="2608"/>
                      <a:pt x="35621" y="2478"/>
                      <a:pt x="36010" y="2187"/>
                    </a:cubicBezTo>
                    <a:lnTo>
                      <a:pt x="36010" y="2187"/>
                    </a:lnTo>
                    <a:cubicBezTo>
                      <a:pt x="35492" y="2349"/>
                      <a:pt x="35071" y="2478"/>
                      <a:pt x="34520" y="2478"/>
                    </a:cubicBezTo>
                    <a:cubicBezTo>
                      <a:pt x="33322" y="2478"/>
                      <a:pt x="31962" y="2349"/>
                      <a:pt x="30764" y="1798"/>
                    </a:cubicBezTo>
                    <a:cubicBezTo>
                      <a:pt x="29954" y="1669"/>
                      <a:pt x="29145" y="1248"/>
                      <a:pt x="28206" y="1118"/>
                    </a:cubicBezTo>
                    <a:cubicBezTo>
                      <a:pt x="27105" y="859"/>
                      <a:pt x="26166" y="568"/>
                      <a:pt x="25097" y="438"/>
                    </a:cubicBezTo>
                    <a:cubicBezTo>
                      <a:pt x="24063" y="322"/>
                      <a:pt x="23004" y="258"/>
                      <a:pt x="21930" y="258"/>
                    </a:cubicBezTo>
                    <a:cubicBezTo>
                      <a:pt x="20614" y="258"/>
                      <a:pt x="19277" y="354"/>
                      <a:pt x="17940" y="568"/>
                    </a:cubicBezTo>
                    <a:cubicBezTo>
                      <a:pt x="15512" y="989"/>
                      <a:pt x="13083" y="1669"/>
                      <a:pt x="10913" y="1669"/>
                    </a:cubicBezTo>
                    <a:cubicBezTo>
                      <a:pt x="8776" y="1669"/>
                      <a:pt x="6995" y="859"/>
                      <a:pt x="5376" y="438"/>
                    </a:cubicBezTo>
                    <a:cubicBezTo>
                      <a:pt x="4380" y="147"/>
                      <a:pt x="3366" y="1"/>
                      <a:pt x="241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2" name="Group 91"/>
            <p:cNvGrpSpPr/>
            <p:nvPr/>
          </p:nvGrpSpPr>
          <p:grpSpPr>
            <a:xfrm>
              <a:off x="1726560" y="2791440"/>
              <a:ext cx="710280" cy="2060280"/>
              <a:chOff x="1726560" y="2791440"/>
              <a:chExt cx="710280" cy="2060280"/>
            </a:xfrm>
          </p:grpSpPr>
          <p:sp>
            <p:nvSpPr>
              <p:cNvPr id="303" name="CustomShape 92"/>
              <p:cNvSpPr/>
              <p:nvPr/>
            </p:nvSpPr>
            <p:spPr>
              <a:xfrm>
                <a:off x="2129760" y="3052800"/>
                <a:ext cx="19080" cy="19440"/>
              </a:xfrm>
              <a:custGeom>
                <a:avLst/>
                <a:gdLst/>
                <a:ahLst/>
                <a:rect l="l" t="t" r="r" b="b"/>
                <a:pathLst>
                  <a:path w="3014" h="2832">
                    <a:moveTo>
                      <a:pt x="1302" y="0"/>
                    </a:moveTo>
                    <a:cubicBezTo>
                      <a:pt x="1109" y="0"/>
                      <a:pt x="893" y="96"/>
                      <a:pt x="796" y="217"/>
                    </a:cubicBezTo>
                    <a:cubicBezTo>
                      <a:pt x="290" y="506"/>
                      <a:pt x="1" y="1109"/>
                      <a:pt x="97" y="1615"/>
                    </a:cubicBezTo>
                    <a:cubicBezTo>
                      <a:pt x="186" y="2345"/>
                      <a:pt x="782" y="2831"/>
                      <a:pt x="1514" y="2831"/>
                    </a:cubicBezTo>
                    <a:cubicBezTo>
                      <a:pt x="1579" y="2831"/>
                      <a:pt x="1645" y="2827"/>
                      <a:pt x="1712" y="2819"/>
                    </a:cubicBezTo>
                    <a:lnTo>
                      <a:pt x="1808" y="2819"/>
                    </a:lnTo>
                    <a:cubicBezTo>
                      <a:pt x="2603" y="2506"/>
                      <a:pt x="3013" y="1711"/>
                      <a:pt x="2700" y="916"/>
                    </a:cubicBezTo>
                    <a:cubicBezTo>
                      <a:pt x="2411" y="313"/>
                      <a:pt x="1905" y="0"/>
                      <a:pt x="13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04" name="Group 93"/>
              <p:cNvGrpSpPr/>
              <p:nvPr/>
            </p:nvGrpSpPr>
            <p:grpSpPr>
              <a:xfrm>
                <a:off x="1726560" y="2791440"/>
                <a:ext cx="710280" cy="2060280"/>
                <a:chOff x="1726560" y="2791440"/>
                <a:chExt cx="710280" cy="2060280"/>
              </a:xfrm>
            </p:grpSpPr>
            <p:sp>
              <p:nvSpPr>
                <p:cNvPr id="305" name="CustomShape 94"/>
                <p:cNvSpPr/>
                <p:nvPr/>
              </p:nvSpPr>
              <p:spPr>
                <a:xfrm flipH="1">
                  <a:off x="1726200" y="3243960"/>
                  <a:ext cx="125640" cy="166320"/>
                </a:xfrm>
                <a:custGeom>
                  <a:avLst/>
                  <a:gdLst/>
                  <a:ahLst/>
                  <a:rect l="l" t="t" r="r" b="b"/>
                  <a:pathLst>
                    <a:path w="10287" h="12588">
                      <a:moveTo>
                        <a:pt x="10065" y="0"/>
                      </a:moveTo>
                      <a:lnTo>
                        <a:pt x="5324" y="3577"/>
                      </a:lnTo>
                      <a:lnTo>
                        <a:pt x="3245" y="3577"/>
                      </a:lnTo>
                      <a:lnTo>
                        <a:pt x="2662" y="4519"/>
                      </a:lnTo>
                      <a:lnTo>
                        <a:pt x="583" y="7403"/>
                      </a:lnTo>
                      <a:lnTo>
                        <a:pt x="1" y="9704"/>
                      </a:lnTo>
                      <a:lnTo>
                        <a:pt x="2080" y="12588"/>
                      </a:lnTo>
                      <a:lnTo>
                        <a:pt x="6017" y="10286"/>
                      </a:lnTo>
                      <a:lnTo>
                        <a:pt x="9372" y="6932"/>
                      </a:lnTo>
                      <a:cubicBezTo>
                        <a:pt x="9594" y="6710"/>
                        <a:pt x="9705" y="6349"/>
                        <a:pt x="9483" y="6127"/>
                      </a:cubicBezTo>
                      <a:lnTo>
                        <a:pt x="8901" y="5323"/>
                      </a:lnTo>
                      <a:lnTo>
                        <a:pt x="9012" y="5213"/>
                      </a:lnTo>
                      <a:cubicBezTo>
                        <a:pt x="9233" y="4741"/>
                        <a:pt x="9012" y="4159"/>
                        <a:pt x="8679" y="3937"/>
                      </a:cubicBezTo>
                      <a:lnTo>
                        <a:pt x="8207" y="3577"/>
                      </a:lnTo>
                      <a:lnTo>
                        <a:pt x="10065" y="1165"/>
                      </a:lnTo>
                      <a:cubicBezTo>
                        <a:pt x="10287" y="804"/>
                        <a:pt x="10287" y="361"/>
                        <a:pt x="10065" y="0"/>
                      </a:cubicBezTo>
                      <a:close/>
                    </a:path>
                  </a:pathLst>
                </a:custGeom>
                <a:solidFill>
                  <a:srgbClr val="b7887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6" name="CustomShape 95"/>
                <p:cNvSpPr/>
                <p:nvPr/>
              </p:nvSpPr>
              <p:spPr>
                <a:xfrm flipH="1">
                  <a:off x="1742760" y="3291120"/>
                  <a:ext cx="30960" cy="36360"/>
                </a:xfrm>
                <a:custGeom>
                  <a:avLst/>
                  <a:gdLst/>
                  <a:ahLst/>
                  <a:rect l="l" t="t" r="r" b="b"/>
                  <a:pathLst>
                    <a:path w="2552" h="2774">
                      <a:moveTo>
                        <a:pt x="1747" y="1"/>
                      </a:moveTo>
                      <a:cubicBezTo>
                        <a:pt x="1526" y="139"/>
                        <a:pt x="1276" y="361"/>
                        <a:pt x="1165" y="583"/>
                      </a:cubicBezTo>
                      <a:lnTo>
                        <a:pt x="583" y="1165"/>
                      </a:lnTo>
                      <a:cubicBezTo>
                        <a:pt x="361" y="1387"/>
                        <a:pt x="250" y="1526"/>
                        <a:pt x="139" y="1637"/>
                      </a:cubicBezTo>
                      <a:cubicBezTo>
                        <a:pt x="1" y="1858"/>
                        <a:pt x="1" y="2080"/>
                        <a:pt x="1" y="2330"/>
                      </a:cubicBezTo>
                      <a:cubicBezTo>
                        <a:pt x="139" y="2551"/>
                        <a:pt x="250" y="2662"/>
                        <a:pt x="472" y="2773"/>
                      </a:cubicBezTo>
                      <a:cubicBezTo>
                        <a:pt x="694" y="2773"/>
                        <a:pt x="943" y="2773"/>
                        <a:pt x="1054" y="2662"/>
                      </a:cubicBezTo>
                      <a:cubicBezTo>
                        <a:pt x="1387" y="2551"/>
                        <a:pt x="1637" y="2441"/>
                        <a:pt x="1858" y="2219"/>
                      </a:cubicBezTo>
                      <a:cubicBezTo>
                        <a:pt x="2219" y="2080"/>
                        <a:pt x="2330" y="1858"/>
                        <a:pt x="2552" y="1637"/>
                      </a:cubicBezTo>
                      <a:lnTo>
                        <a:pt x="2552" y="1637"/>
                      </a:lnTo>
                      <a:cubicBezTo>
                        <a:pt x="2330" y="1747"/>
                        <a:pt x="2080" y="1969"/>
                        <a:pt x="1858" y="2080"/>
                      </a:cubicBezTo>
                      <a:cubicBezTo>
                        <a:pt x="1637" y="2219"/>
                        <a:pt x="1276" y="2330"/>
                        <a:pt x="1054" y="2441"/>
                      </a:cubicBezTo>
                      <a:cubicBezTo>
                        <a:pt x="943" y="2551"/>
                        <a:pt x="694" y="2551"/>
                        <a:pt x="583" y="2551"/>
                      </a:cubicBezTo>
                      <a:cubicBezTo>
                        <a:pt x="472" y="2551"/>
                        <a:pt x="361" y="2441"/>
                        <a:pt x="250" y="2219"/>
                      </a:cubicBezTo>
                      <a:cubicBezTo>
                        <a:pt x="250" y="1858"/>
                        <a:pt x="472" y="1637"/>
                        <a:pt x="694" y="1387"/>
                      </a:cubicBezTo>
                      <a:lnTo>
                        <a:pt x="1276" y="694"/>
                      </a:lnTo>
                      <a:cubicBezTo>
                        <a:pt x="1526" y="472"/>
                        <a:pt x="1637" y="250"/>
                        <a:pt x="1747" y="1"/>
                      </a:cubicBezTo>
                      <a:close/>
                    </a:path>
                  </a:pathLst>
                </a:custGeom>
                <a:solidFill>
                  <a:srgbClr val="aa655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7" name="CustomShape 96"/>
                <p:cNvSpPr/>
                <p:nvPr/>
              </p:nvSpPr>
              <p:spPr>
                <a:xfrm flipH="1">
                  <a:off x="1737000" y="3315960"/>
                  <a:ext cx="30960" cy="33480"/>
                </a:xfrm>
                <a:custGeom>
                  <a:avLst/>
                  <a:gdLst/>
                  <a:ahLst/>
                  <a:rect l="l" t="t" r="r" b="b"/>
                  <a:pathLst>
                    <a:path w="2551" h="2555">
                      <a:moveTo>
                        <a:pt x="1969" y="0"/>
                      </a:moveTo>
                      <a:cubicBezTo>
                        <a:pt x="1608" y="0"/>
                        <a:pt x="1386" y="222"/>
                        <a:pt x="1165" y="361"/>
                      </a:cubicBezTo>
                      <a:cubicBezTo>
                        <a:pt x="915" y="583"/>
                        <a:pt x="693" y="804"/>
                        <a:pt x="471" y="1054"/>
                      </a:cubicBezTo>
                      <a:cubicBezTo>
                        <a:pt x="361" y="1165"/>
                        <a:pt x="222" y="1276"/>
                        <a:pt x="111" y="1498"/>
                      </a:cubicBezTo>
                      <a:cubicBezTo>
                        <a:pt x="0" y="1747"/>
                        <a:pt x="0" y="1969"/>
                        <a:pt x="111" y="2191"/>
                      </a:cubicBezTo>
                      <a:cubicBezTo>
                        <a:pt x="274" y="2425"/>
                        <a:pt x="519" y="2554"/>
                        <a:pt x="800" y="2554"/>
                      </a:cubicBezTo>
                      <a:cubicBezTo>
                        <a:pt x="950" y="2554"/>
                        <a:pt x="1111" y="2517"/>
                        <a:pt x="1275" y="2440"/>
                      </a:cubicBezTo>
                      <a:cubicBezTo>
                        <a:pt x="1497" y="2191"/>
                        <a:pt x="1747" y="2080"/>
                        <a:pt x="1969" y="1858"/>
                      </a:cubicBezTo>
                      <a:cubicBezTo>
                        <a:pt x="2440" y="1498"/>
                        <a:pt x="2551" y="1276"/>
                        <a:pt x="2551" y="1276"/>
                      </a:cubicBezTo>
                      <a:lnTo>
                        <a:pt x="2551" y="1276"/>
                      </a:lnTo>
                      <a:cubicBezTo>
                        <a:pt x="2301" y="1387"/>
                        <a:pt x="2080" y="1498"/>
                        <a:pt x="1858" y="1747"/>
                      </a:cubicBezTo>
                      <a:cubicBezTo>
                        <a:pt x="1608" y="1858"/>
                        <a:pt x="1386" y="2080"/>
                        <a:pt x="1165" y="2191"/>
                      </a:cubicBezTo>
                      <a:cubicBezTo>
                        <a:pt x="1054" y="2302"/>
                        <a:pt x="804" y="2302"/>
                        <a:pt x="693" y="2302"/>
                      </a:cubicBezTo>
                      <a:cubicBezTo>
                        <a:pt x="582" y="2302"/>
                        <a:pt x="361" y="2191"/>
                        <a:pt x="361" y="2080"/>
                      </a:cubicBezTo>
                      <a:cubicBezTo>
                        <a:pt x="222" y="1858"/>
                        <a:pt x="222" y="1747"/>
                        <a:pt x="361" y="1608"/>
                      </a:cubicBezTo>
                      <a:cubicBezTo>
                        <a:pt x="471" y="1498"/>
                        <a:pt x="582" y="1276"/>
                        <a:pt x="693" y="1165"/>
                      </a:cubicBezTo>
                      <a:cubicBezTo>
                        <a:pt x="804" y="915"/>
                        <a:pt x="1054" y="693"/>
                        <a:pt x="1275" y="472"/>
                      </a:cubicBezTo>
                      <a:cubicBezTo>
                        <a:pt x="1497" y="361"/>
                        <a:pt x="1747" y="111"/>
                        <a:pt x="1969" y="0"/>
                      </a:cubicBezTo>
                      <a:close/>
                    </a:path>
                  </a:pathLst>
                </a:custGeom>
                <a:solidFill>
                  <a:srgbClr val="aa655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8" name="CustomShape 97"/>
                <p:cNvSpPr/>
                <p:nvPr/>
              </p:nvSpPr>
              <p:spPr>
                <a:xfrm flipH="1">
                  <a:off x="1766160" y="3291120"/>
                  <a:ext cx="37800" cy="62280"/>
                </a:xfrm>
                <a:custGeom>
                  <a:avLst/>
                  <a:gdLst/>
                  <a:ahLst/>
                  <a:rect l="l" t="t" r="r" b="b"/>
                  <a:pathLst>
                    <a:path w="3106" h="4742">
                      <a:moveTo>
                        <a:pt x="1276" y="1"/>
                      </a:moveTo>
                      <a:cubicBezTo>
                        <a:pt x="1027" y="1"/>
                        <a:pt x="805" y="1"/>
                        <a:pt x="694" y="139"/>
                      </a:cubicBezTo>
                      <a:lnTo>
                        <a:pt x="1276" y="139"/>
                      </a:lnTo>
                      <a:cubicBezTo>
                        <a:pt x="1687" y="242"/>
                        <a:pt x="2218" y="250"/>
                        <a:pt x="2846" y="250"/>
                      </a:cubicBezTo>
                      <a:lnTo>
                        <a:pt x="2846" y="250"/>
                      </a:lnTo>
                      <a:cubicBezTo>
                        <a:pt x="2746" y="524"/>
                        <a:pt x="2634" y="723"/>
                        <a:pt x="2413" y="943"/>
                      </a:cubicBezTo>
                      <a:cubicBezTo>
                        <a:pt x="2080" y="1165"/>
                        <a:pt x="1720" y="1276"/>
                        <a:pt x="1387" y="1387"/>
                      </a:cubicBezTo>
                      <a:lnTo>
                        <a:pt x="583" y="1387"/>
                      </a:lnTo>
                      <a:lnTo>
                        <a:pt x="223" y="1276"/>
                      </a:lnTo>
                      <a:lnTo>
                        <a:pt x="223" y="1276"/>
                      </a:lnTo>
                      <a:lnTo>
                        <a:pt x="444" y="1526"/>
                      </a:lnTo>
                      <a:cubicBezTo>
                        <a:pt x="694" y="1969"/>
                        <a:pt x="805" y="2441"/>
                        <a:pt x="805" y="2912"/>
                      </a:cubicBezTo>
                      <a:cubicBezTo>
                        <a:pt x="805" y="3245"/>
                        <a:pt x="805" y="3605"/>
                        <a:pt x="583" y="3938"/>
                      </a:cubicBezTo>
                      <a:cubicBezTo>
                        <a:pt x="444" y="4298"/>
                        <a:pt x="223" y="4520"/>
                        <a:pt x="1" y="4742"/>
                      </a:cubicBezTo>
                      <a:cubicBezTo>
                        <a:pt x="1" y="4742"/>
                        <a:pt x="112" y="4742"/>
                        <a:pt x="223" y="4631"/>
                      </a:cubicBezTo>
                      <a:cubicBezTo>
                        <a:pt x="444" y="4520"/>
                        <a:pt x="583" y="4298"/>
                        <a:pt x="805" y="4049"/>
                      </a:cubicBezTo>
                      <a:cubicBezTo>
                        <a:pt x="916" y="3716"/>
                        <a:pt x="1027" y="3245"/>
                        <a:pt x="1027" y="2912"/>
                      </a:cubicBezTo>
                      <a:cubicBezTo>
                        <a:pt x="1027" y="2414"/>
                        <a:pt x="945" y="1997"/>
                        <a:pt x="783" y="1591"/>
                      </a:cubicBezTo>
                      <a:lnTo>
                        <a:pt x="783" y="1591"/>
                      </a:lnTo>
                      <a:cubicBezTo>
                        <a:pt x="844" y="1603"/>
                        <a:pt x="909" y="1609"/>
                        <a:pt x="975" y="1609"/>
                      </a:cubicBezTo>
                      <a:cubicBezTo>
                        <a:pt x="1117" y="1609"/>
                        <a:pt x="1262" y="1581"/>
                        <a:pt x="1387" y="1526"/>
                      </a:cubicBezTo>
                      <a:cubicBezTo>
                        <a:pt x="1831" y="1526"/>
                        <a:pt x="2191" y="1387"/>
                        <a:pt x="2524" y="1054"/>
                      </a:cubicBezTo>
                      <a:cubicBezTo>
                        <a:pt x="2773" y="943"/>
                        <a:pt x="2995" y="583"/>
                        <a:pt x="3106" y="139"/>
                      </a:cubicBezTo>
                      <a:lnTo>
                        <a:pt x="3106" y="1"/>
                      </a:lnTo>
                      <a:close/>
                    </a:path>
                  </a:pathLst>
                </a:custGeom>
                <a:solidFill>
                  <a:srgbClr val="aa655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9" name="CustomShape 98"/>
                <p:cNvSpPr/>
                <p:nvPr/>
              </p:nvSpPr>
              <p:spPr>
                <a:xfrm flipH="1">
                  <a:off x="2025360" y="2883240"/>
                  <a:ext cx="29520" cy="198360"/>
                </a:xfrm>
                <a:custGeom>
                  <a:avLst/>
                  <a:gdLst/>
                  <a:ahLst/>
                  <a:rect l="l" t="t" r="r" b="b"/>
                  <a:pathLst>
                    <a:path w="2441" h="15029">
                      <a:moveTo>
                        <a:pt x="1165" y="1"/>
                      </a:moveTo>
                      <a:lnTo>
                        <a:pt x="1165" y="1"/>
                      </a:lnTo>
                      <a:cubicBezTo>
                        <a:pt x="1276" y="223"/>
                        <a:pt x="1276" y="334"/>
                        <a:pt x="1387" y="583"/>
                      </a:cubicBezTo>
                      <a:cubicBezTo>
                        <a:pt x="1498" y="1165"/>
                        <a:pt x="1387" y="1720"/>
                        <a:pt x="1165" y="2302"/>
                      </a:cubicBezTo>
                      <a:cubicBezTo>
                        <a:pt x="943" y="2995"/>
                        <a:pt x="361" y="3688"/>
                        <a:pt x="111" y="4742"/>
                      </a:cubicBezTo>
                      <a:cubicBezTo>
                        <a:pt x="0" y="5186"/>
                        <a:pt x="111" y="5768"/>
                        <a:pt x="250" y="6239"/>
                      </a:cubicBezTo>
                      <a:cubicBezTo>
                        <a:pt x="472" y="6821"/>
                        <a:pt x="693" y="7265"/>
                        <a:pt x="1054" y="7736"/>
                      </a:cubicBezTo>
                      <a:cubicBezTo>
                        <a:pt x="1276" y="8208"/>
                        <a:pt x="1636" y="8651"/>
                        <a:pt x="1747" y="9123"/>
                      </a:cubicBezTo>
                      <a:cubicBezTo>
                        <a:pt x="1969" y="9594"/>
                        <a:pt x="2080" y="10176"/>
                        <a:pt x="1969" y="10620"/>
                      </a:cubicBezTo>
                      <a:cubicBezTo>
                        <a:pt x="1969" y="11091"/>
                        <a:pt x="1858" y="11562"/>
                        <a:pt x="1747" y="11895"/>
                      </a:cubicBezTo>
                      <a:cubicBezTo>
                        <a:pt x="1498" y="12256"/>
                        <a:pt x="1276" y="12588"/>
                        <a:pt x="1054" y="12810"/>
                      </a:cubicBezTo>
                      <a:cubicBezTo>
                        <a:pt x="693" y="13171"/>
                        <a:pt x="583" y="13392"/>
                        <a:pt x="361" y="13642"/>
                      </a:cubicBezTo>
                      <a:cubicBezTo>
                        <a:pt x="250" y="13864"/>
                        <a:pt x="111" y="14196"/>
                        <a:pt x="111" y="14446"/>
                      </a:cubicBezTo>
                      <a:cubicBezTo>
                        <a:pt x="111" y="14557"/>
                        <a:pt x="111" y="14779"/>
                        <a:pt x="250" y="14890"/>
                      </a:cubicBezTo>
                      <a:lnTo>
                        <a:pt x="361" y="15028"/>
                      </a:lnTo>
                      <a:cubicBezTo>
                        <a:pt x="250" y="14890"/>
                        <a:pt x="250" y="14668"/>
                        <a:pt x="250" y="14446"/>
                      </a:cubicBezTo>
                      <a:cubicBezTo>
                        <a:pt x="361" y="14196"/>
                        <a:pt x="361" y="13975"/>
                        <a:pt x="472" y="13753"/>
                      </a:cubicBezTo>
                      <a:lnTo>
                        <a:pt x="1165" y="13060"/>
                      </a:lnTo>
                      <a:cubicBezTo>
                        <a:pt x="1387" y="12699"/>
                        <a:pt x="1747" y="12366"/>
                        <a:pt x="1858" y="12006"/>
                      </a:cubicBezTo>
                      <a:cubicBezTo>
                        <a:pt x="2329" y="11091"/>
                        <a:pt x="2440" y="10038"/>
                        <a:pt x="2080" y="9123"/>
                      </a:cubicBezTo>
                      <a:cubicBezTo>
                        <a:pt x="1858" y="8540"/>
                        <a:pt x="1498" y="8097"/>
                        <a:pt x="1276" y="7625"/>
                      </a:cubicBezTo>
                      <a:cubicBezTo>
                        <a:pt x="943" y="7154"/>
                        <a:pt x="693" y="6710"/>
                        <a:pt x="472" y="6239"/>
                      </a:cubicBezTo>
                      <a:cubicBezTo>
                        <a:pt x="361" y="5768"/>
                        <a:pt x="361" y="5186"/>
                        <a:pt x="361" y="4742"/>
                      </a:cubicBezTo>
                      <a:cubicBezTo>
                        <a:pt x="583" y="3799"/>
                        <a:pt x="1165" y="3106"/>
                        <a:pt x="1276" y="2302"/>
                      </a:cubicBezTo>
                      <a:cubicBezTo>
                        <a:pt x="1498" y="1858"/>
                        <a:pt x="1636" y="1165"/>
                        <a:pt x="1498" y="583"/>
                      </a:cubicBezTo>
                      <a:cubicBezTo>
                        <a:pt x="1387" y="472"/>
                        <a:pt x="1387" y="223"/>
                        <a:pt x="1276" y="112"/>
                      </a:cubicBezTo>
                      <a:lnTo>
                        <a:pt x="1165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0" name="CustomShape 99"/>
                <p:cNvSpPr/>
                <p:nvPr/>
              </p:nvSpPr>
              <p:spPr>
                <a:xfrm flipH="1">
                  <a:off x="2209680" y="2933280"/>
                  <a:ext cx="70200" cy="119160"/>
                </a:xfrm>
                <a:custGeom>
                  <a:avLst/>
                  <a:gdLst/>
                  <a:ahLst/>
                  <a:rect l="l" t="t" r="r" b="b"/>
                  <a:pathLst>
                    <a:path w="5768" h="9040">
                      <a:moveTo>
                        <a:pt x="3283" y="1"/>
                      </a:moveTo>
                      <a:cubicBezTo>
                        <a:pt x="2714" y="1"/>
                        <a:pt x="2138" y="116"/>
                        <a:pt x="1608" y="389"/>
                      </a:cubicBezTo>
                      <a:cubicBezTo>
                        <a:pt x="693" y="860"/>
                        <a:pt x="0" y="1886"/>
                        <a:pt x="333" y="2801"/>
                      </a:cubicBezTo>
                      <a:cubicBezTo>
                        <a:pt x="444" y="3383"/>
                        <a:pt x="915" y="3743"/>
                        <a:pt x="1026" y="4326"/>
                      </a:cubicBezTo>
                      <a:cubicBezTo>
                        <a:pt x="1026" y="4658"/>
                        <a:pt x="1026" y="5130"/>
                        <a:pt x="915" y="5462"/>
                      </a:cubicBezTo>
                      <a:cubicBezTo>
                        <a:pt x="804" y="6267"/>
                        <a:pt x="1026" y="7209"/>
                        <a:pt x="1608" y="7902"/>
                      </a:cubicBezTo>
                      <a:cubicBezTo>
                        <a:pt x="2080" y="8595"/>
                        <a:pt x="2884" y="9039"/>
                        <a:pt x="3799" y="9039"/>
                      </a:cubicBezTo>
                      <a:cubicBezTo>
                        <a:pt x="4714" y="8928"/>
                        <a:pt x="5407" y="8346"/>
                        <a:pt x="5767" y="7542"/>
                      </a:cubicBezTo>
                      <a:lnTo>
                        <a:pt x="4492" y="167"/>
                      </a:lnTo>
                      <a:cubicBezTo>
                        <a:pt x="4106" y="62"/>
                        <a:pt x="3696" y="1"/>
                        <a:pt x="328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1" name="CustomShape 100"/>
                <p:cNvSpPr/>
                <p:nvPr/>
              </p:nvSpPr>
              <p:spPr>
                <a:xfrm flipH="1">
                  <a:off x="2034360" y="2864880"/>
                  <a:ext cx="42120" cy="222840"/>
                </a:xfrm>
                <a:custGeom>
                  <a:avLst/>
                  <a:gdLst/>
                  <a:ahLst/>
                  <a:rect l="l" t="t" r="r" b="b"/>
                  <a:pathLst>
                    <a:path w="3467" h="16858">
                      <a:moveTo>
                        <a:pt x="915" y="1"/>
                      </a:moveTo>
                      <a:lnTo>
                        <a:pt x="915" y="1"/>
                      </a:lnTo>
                      <a:cubicBezTo>
                        <a:pt x="1498" y="805"/>
                        <a:pt x="1387" y="2080"/>
                        <a:pt x="915" y="3106"/>
                      </a:cubicBezTo>
                      <a:cubicBezTo>
                        <a:pt x="555" y="4049"/>
                        <a:pt x="0" y="5074"/>
                        <a:pt x="0" y="6128"/>
                      </a:cubicBezTo>
                      <a:cubicBezTo>
                        <a:pt x="0" y="7154"/>
                        <a:pt x="444" y="8207"/>
                        <a:pt x="694" y="9233"/>
                      </a:cubicBezTo>
                      <a:cubicBezTo>
                        <a:pt x="1026" y="10980"/>
                        <a:pt x="222" y="12810"/>
                        <a:pt x="333" y="14667"/>
                      </a:cubicBezTo>
                      <a:cubicBezTo>
                        <a:pt x="333" y="15139"/>
                        <a:pt x="444" y="15721"/>
                        <a:pt x="694" y="16054"/>
                      </a:cubicBezTo>
                      <a:cubicBezTo>
                        <a:pt x="915" y="16525"/>
                        <a:pt x="1248" y="16858"/>
                        <a:pt x="1719" y="16858"/>
                      </a:cubicBezTo>
                      <a:cubicBezTo>
                        <a:pt x="1248" y="16165"/>
                        <a:pt x="1248" y="15250"/>
                        <a:pt x="1609" y="14446"/>
                      </a:cubicBezTo>
                      <a:cubicBezTo>
                        <a:pt x="1941" y="13642"/>
                        <a:pt x="2523" y="12948"/>
                        <a:pt x="2773" y="12117"/>
                      </a:cubicBezTo>
                      <a:cubicBezTo>
                        <a:pt x="3217" y="10980"/>
                        <a:pt x="3217" y="9815"/>
                        <a:pt x="2884" y="8790"/>
                      </a:cubicBezTo>
                      <a:cubicBezTo>
                        <a:pt x="2523" y="7847"/>
                        <a:pt x="2080" y="7043"/>
                        <a:pt x="1941" y="6128"/>
                      </a:cubicBezTo>
                      <a:cubicBezTo>
                        <a:pt x="1941" y="5324"/>
                        <a:pt x="2413" y="4381"/>
                        <a:pt x="2773" y="3577"/>
                      </a:cubicBezTo>
                      <a:cubicBezTo>
                        <a:pt x="3106" y="2773"/>
                        <a:pt x="3466" y="1609"/>
                        <a:pt x="2523" y="805"/>
                      </a:cubicBezTo>
                      <a:lnTo>
                        <a:pt x="915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2" name="CustomShape 101"/>
                <p:cNvSpPr/>
                <p:nvPr/>
              </p:nvSpPr>
              <p:spPr>
                <a:xfrm flipH="1">
                  <a:off x="2035080" y="2828880"/>
                  <a:ext cx="69120" cy="66600"/>
                </a:xfrm>
                <a:custGeom>
                  <a:avLst/>
                  <a:gdLst/>
                  <a:ahLst/>
                  <a:rect l="l" t="t" r="r" b="b"/>
                  <a:pathLst>
                    <a:path w="5685" h="5059">
                      <a:moveTo>
                        <a:pt x="2042" y="1"/>
                      </a:moveTo>
                      <a:cubicBezTo>
                        <a:pt x="1421" y="1"/>
                        <a:pt x="843" y="304"/>
                        <a:pt x="472" y="763"/>
                      </a:cubicBezTo>
                      <a:cubicBezTo>
                        <a:pt x="139" y="1456"/>
                        <a:pt x="0" y="2260"/>
                        <a:pt x="250" y="2953"/>
                      </a:cubicBezTo>
                      <a:cubicBezTo>
                        <a:pt x="583" y="3647"/>
                        <a:pt x="1165" y="4229"/>
                        <a:pt x="1747" y="4589"/>
                      </a:cubicBezTo>
                      <a:cubicBezTo>
                        <a:pt x="2230" y="4882"/>
                        <a:pt x="2813" y="5058"/>
                        <a:pt x="3374" y="5058"/>
                      </a:cubicBezTo>
                      <a:cubicBezTo>
                        <a:pt x="3876" y="5058"/>
                        <a:pt x="4362" y="4917"/>
                        <a:pt x="4741" y="4589"/>
                      </a:cubicBezTo>
                      <a:cubicBezTo>
                        <a:pt x="5546" y="3896"/>
                        <a:pt x="5684" y="2621"/>
                        <a:pt x="5102" y="1678"/>
                      </a:cubicBezTo>
                      <a:cubicBezTo>
                        <a:pt x="4520" y="763"/>
                        <a:pt x="3466" y="181"/>
                        <a:pt x="2329" y="181"/>
                      </a:cubicBezTo>
                      <a:lnTo>
                        <a:pt x="2551" y="70"/>
                      </a:lnTo>
                      <a:cubicBezTo>
                        <a:pt x="2380" y="23"/>
                        <a:pt x="2210" y="1"/>
                        <a:pt x="204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3" name="CustomShape 102"/>
                <p:cNvSpPr/>
                <p:nvPr/>
              </p:nvSpPr>
              <p:spPr>
                <a:xfrm flipH="1">
                  <a:off x="2064240" y="2791440"/>
                  <a:ext cx="194760" cy="203400"/>
                </a:xfrm>
                <a:custGeom>
                  <a:avLst/>
                  <a:gdLst/>
                  <a:ahLst/>
                  <a:rect l="l" t="t" r="r" b="b"/>
                  <a:pathLst>
                    <a:path w="15943" h="15389">
                      <a:moveTo>
                        <a:pt x="10706" y="1"/>
                      </a:moveTo>
                      <a:cubicBezTo>
                        <a:pt x="9995" y="1"/>
                        <a:pt x="9302" y="84"/>
                        <a:pt x="8678" y="250"/>
                      </a:cubicBezTo>
                      <a:cubicBezTo>
                        <a:pt x="7292" y="611"/>
                        <a:pt x="5906" y="1054"/>
                        <a:pt x="4630" y="1747"/>
                      </a:cubicBezTo>
                      <a:cubicBezTo>
                        <a:pt x="3688" y="2108"/>
                        <a:pt x="2773" y="2579"/>
                        <a:pt x="2080" y="3272"/>
                      </a:cubicBezTo>
                      <a:cubicBezTo>
                        <a:pt x="1386" y="3965"/>
                        <a:pt x="804" y="4880"/>
                        <a:pt x="582" y="5906"/>
                      </a:cubicBezTo>
                      <a:cubicBezTo>
                        <a:pt x="0" y="7653"/>
                        <a:pt x="0" y="9039"/>
                        <a:pt x="915" y="10647"/>
                      </a:cubicBezTo>
                      <a:cubicBezTo>
                        <a:pt x="1276" y="11451"/>
                        <a:pt x="1054" y="12283"/>
                        <a:pt x="1386" y="13087"/>
                      </a:cubicBezTo>
                      <a:cubicBezTo>
                        <a:pt x="1747" y="13780"/>
                        <a:pt x="3244" y="14584"/>
                        <a:pt x="2773" y="15388"/>
                      </a:cubicBezTo>
                      <a:lnTo>
                        <a:pt x="15942" y="2801"/>
                      </a:lnTo>
                      <a:cubicBezTo>
                        <a:pt x="15249" y="1526"/>
                        <a:pt x="14085" y="611"/>
                        <a:pt x="12837" y="250"/>
                      </a:cubicBezTo>
                      <a:cubicBezTo>
                        <a:pt x="12144" y="84"/>
                        <a:pt x="11416" y="1"/>
                        <a:pt x="107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4" name="CustomShape 103"/>
                <p:cNvSpPr/>
                <p:nvPr/>
              </p:nvSpPr>
              <p:spPr>
                <a:xfrm flipH="1">
                  <a:off x="2049480" y="2822040"/>
                  <a:ext cx="167760" cy="308520"/>
                </a:xfrm>
                <a:custGeom>
                  <a:avLst/>
                  <a:gdLst/>
                  <a:ahLst/>
                  <a:rect l="l" t="t" r="r" b="b"/>
                  <a:pathLst>
                    <a:path w="13753" h="23357">
                      <a:moveTo>
                        <a:pt x="9377" y="0"/>
                      </a:moveTo>
                      <a:cubicBezTo>
                        <a:pt x="9293" y="0"/>
                        <a:pt x="9208" y="4"/>
                        <a:pt x="9123" y="12"/>
                      </a:cubicBezTo>
                      <a:lnTo>
                        <a:pt x="1387" y="1980"/>
                      </a:lnTo>
                      <a:cubicBezTo>
                        <a:pt x="583" y="2091"/>
                        <a:pt x="1" y="2784"/>
                        <a:pt x="1" y="3477"/>
                      </a:cubicBezTo>
                      <a:lnTo>
                        <a:pt x="1" y="23357"/>
                      </a:lnTo>
                      <a:lnTo>
                        <a:pt x="9483" y="23357"/>
                      </a:lnTo>
                      <a:cubicBezTo>
                        <a:pt x="9594" y="19669"/>
                        <a:pt x="9594" y="18283"/>
                        <a:pt x="9594" y="18283"/>
                      </a:cubicBezTo>
                      <a:cubicBezTo>
                        <a:pt x="9594" y="18283"/>
                        <a:pt x="12699" y="17701"/>
                        <a:pt x="13392" y="13542"/>
                      </a:cubicBezTo>
                      <a:cubicBezTo>
                        <a:pt x="13753" y="11462"/>
                        <a:pt x="13642" y="8108"/>
                        <a:pt x="13392" y="5335"/>
                      </a:cubicBezTo>
                      <a:cubicBezTo>
                        <a:pt x="13285" y="2874"/>
                        <a:pt x="11681" y="0"/>
                        <a:pt x="9377" y="0"/>
                      </a:cubicBezTo>
                      <a:close/>
                    </a:path>
                  </a:pathLst>
                </a:custGeom>
                <a:solidFill>
                  <a:srgbClr val="b7887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5" name="CustomShape 104"/>
                <p:cNvSpPr/>
                <p:nvPr/>
              </p:nvSpPr>
              <p:spPr>
                <a:xfrm flipH="1">
                  <a:off x="2064960" y="2923920"/>
                  <a:ext cx="12240" cy="12600"/>
                </a:xfrm>
                <a:custGeom>
                  <a:avLst/>
                  <a:gdLst/>
                  <a:ahLst/>
                  <a:rect l="l" t="t" r="r" b="b"/>
                  <a:pathLst>
                    <a:path w="1027" h="970">
                      <a:moveTo>
                        <a:pt x="610" y="0"/>
                      </a:moveTo>
                      <a:cubicBezTo>
                        <a:pt x="559" y="0"/>
                        <a:pt x="503" y="9"/>
                        <a:pt x="444" y="27"/>
                      </a:cubicBezTo>
                      <a:cubicBezTo>
                        <a:pt x="222" y="27"/>
                        <a:pt x="0" y="277"/>
                        <a:pt x="0" y="498"/>
                      </a:cubicBezTo>
                      <a:cubicBezTo>
                        <a:pt x="0" y="859"/>
                        <a:pt x="222" y="970"/>
                        <a:pt x="555" y="970"/>
                      </a:cubicBezTo>
                      <a:cubicBezTo>
                        <a:pt x="805" y="970"/>
                        <a:pt x="1026" y="720"/>
                        <a:pt x="1026" y="498"/>
                      </a:cubicBezTo>
                      <a:cubicBezTo>
                        <a:pt x="1026" y="220"/>
                        <a:pt x="871" y="0"/>
                        <a:pt x="61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6" name="CustomShape 105"/>
                <p:cNvSpPr/>
                <p:nvPr/>
              </p:nvSpPr>
              <p:spPr>
                <a:xfrm flipH="1">
                  <a:off x="2061360" y="2904480"/>
                  <a:ext cx="26280" cy="7560"/>
                </a:xfrm>
                <a:custGeom>
                  <a:avLst/>
                  <a:gdLst/>
                  <a:ahLst/>
                  <a:rect l="l" t="t" r="r" b="b"/>
                  <a:pathLst>
                    <a:path w="2192" h="606">
                      <a:moveTo>
                        <a:pt x="1165" y="1"/>
                      </a:moveTo>
                      <a:cubicBezTo>
                        <a:pt x="805" y="1"/>
                        <a:pt x="583" y="112"/>
                        <a:pt x="250" y="250"/>
                      </a:cubicBezTo>
                      <a:cubicBezTo>
                        <a:pt x="112" y="472"/>
                        <a:pt x="1" y="472"/>
                        <a:pt x="112" y="583"/>
                      </a:cubicBezTo>
                      <a:cubicBezTo>
                        <a:pt x="112" y="583"/>
                        <a:pt x="583" y="361"/>
                        <a:pt x="1165" y="361"/>
                      </a:cubicBezTo>
                      <a:cubicBezTo>
                        <a:pt x="1664" y="361"/>
                        <a:pt x="1980" y="606"/>
                        <a:pt x="2130" y="606"/>
                      </a:cubicBezTo>
                      <a:cubicBezTo>
                        <a:pt x="2155" y="606"/>
                        <a:pt x="2175" y="599"/>
                        <a:pt x="2191" y="583"/>
                      </a:cubicBezTo>
                      <a:cubicBezTo>
                        <a:pt x="2191" y="583"/>
                        <a:pt x="2080" y="472"/>
                        <a:pt x="1969" y="250"/>
                      </a:cubicBezTo>
                      <a:cubicBezTo>
                        <a:pt x="1748" y="112"/>
                        <a:pt x="1387" y="1"/>
                        <a:pt x="116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7" name="CustomShape 106"/>
                <p:cNvSpPr/>
                <p:nvPr/>
              </p:nvSpPr>
              <p:spPr>
                <a:xfrm flipH="1">
                  <a:off x="2131560" y="2923920"/>
                  <a:ext cx="12240" cy="12600"/>
                </a:xfrm>
                <a:custGeom>
                  <a:avLst/>
                  <a:gdLst/>
                  <a:ahLst/>
                  <a:rect l="l" t="t" r="r" b="b"/>
                  <a:pathLst>
                    <a:path w="1027" h="970">
                      <a:moveTo>
                        <a:pt x="610" y="0"/>
                      </a:moveTo>
                      <a:cubicBezTo>
                        <a:pt x="559" y="0"/>
                        <a:pt x="503" y="9"/>
                        <a:pt x="444" y="27"/>
                      </a:cubicBezTo>
                      <a:cubicBezTo>
                        <a:pt x="222" y="27"/>
                        <a:pt x="0" y="277"/>
                        <a:pt x="0" y="498"/>
                      </a:cubicBezTo>
                      <a:cubicBezTo>
                        <a:pt x="0" y="859"/>
                        <a:pt x="222" y="970"/>
                        <a:pt x="583" y="970"/>
                      </a:cubicBezTo>
                      <a:cubicBezTo>
                        <a:pt x="804" y="970"/>
                        <a:pt x="1026" y="720"/>
                        <a:pt x="1026" y="498"/>
                      </a:cubicBezTo>
                      <a:cubicBezTo>
                        <a:pt x="1026" y="220"/>
                        <a:pt x="871" y="0"/>
                        <a:pt x="61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8" name="CustomShape 107"/>
                <p:cNvSpPr/>
                <p:nvPr/>
              </p:nvSpPr>
              <p:spPr>
                <a:xfrm flipH="1">
                  <a:off x="2130840" y="2909520"/>
                  <a:ext cx="26280" cy="7560"/>
                </a:xfrm>
                <a:custGeom>
                  <a:avLst/>
                  <a:gdLst/>
                  <a:ahLst/>
                  <a:rect l="l" t="t" r="r" b="b"/>
                  <a:pathLst>
                    <a:path w="2192" h="604">
                      <a:moveTo>
                        <a:pt x="1165" y="0"/>
                      </a:moveTo>
                      <a:cubicBezTo>
                        <a:pt x="805" y="0"/>
                        <a:pt x="583" y="111"/>
                        <a:pt x="361" y="333"/>
                      </a:cubicBezTo>
                      <a:cubicBezTo>
                        <a:pt x="112" y="444"/>
                        <a:pt x="1" y="583"/>
                        <a:pt x="112" y="583"/>
                      </a:cubicBezTo>
                      <a:cubicBezTo>
                        <a:pt x="112" y="597"/>
                        <a:pt x="120" y="604"/>
                        <a:pt x="136" y="604"/>
                      </a:cubicBezTo>
                      <a:cubicBezTo>
                        <a:pt x="239" y="604"/>
                        <a:pt x="661" y="333"/>
                        <a:pt x="1165" y="333"/>
                      </a:cubicBezTo>
                      <a:cubicBezTo>
                        <a:pt x="1670" y="333"/>
                        <a:pt x="1987" y="604"/>
                        <a:pt x="2135" y="604"/>
                      </a:cubicBezTo>
                      <a:cubicBezTo>
                        <a:pt x="2158" y="604"/>
                        <a:pt x="2176" y="597"/>
                        <a:pt x="2191" y="583"/>
                      </a:cubicBezTo>
                      <a:cubicBezTo>
                        <a:pt x="2191" y="583"/>
                        <a:pt x="2191" y="444"/>
                        <a:pt x="1969" y="333"/>
                      </a:cubicBezTo>
                      <a:cubicBezTo>
                        <a:pt x="1748" y="111"/>
                        <a:pt x="1498" y="0"/>
                        <a:pt x="1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9" name="CustomShape 108"/>
                <p:cNvSpPr/>
                <p:nvPr/>
              </p:nvSpPr>
              <p:spPr>
                <a:xfrm flipH="1">
                  <a:off x="2086920" y="2910960"/>
                  <a:ext cx="20520" cy="62280"/>
                </a:xfrm>
                <a:custGeom>
                  <a:avLst/>
                  <a:gdLst/>
                  <a:ahLst/>
                  <a:rect l="l" t="t" r="r" b="b"/>
                  <a:pathLst>
                    <a:path w="1720" h="4742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23" y="915"/>
                        <a:pt x="583" y="1969"/>
                        <a:pt x="916" y="2884"/>
                      </a:cubicBezTo>
                      <a:lnTo>
                        <a:pt x="1387" y="4048"/>
                      </a:lnTo>
                      <a:cubicBezTo>
                        <a:pt x="1498" y="4159"/>
                        <a:pt x="1498" y="4270"/>
                        <a:pt x="1498" y="4381"/>
                      </a:cubicBezTo>
                      <a:cubicBezTo>
                        <a:pt x="1498" y="4492"/>
                        <a:pt x="1276" y="4630"/>
                        <a:pt x="1165" y="4630"/>
                      </a:cubicBezTo>
                      <a:cubicBezTo>
                        <a:pt x="805" y="4630"/>
                        <a:pt x="583" y="4630"/>
                        <a:pt x="223" y="4741"/>
                      </a:cubicBezTo>
                      <a:lnTo>
                        <a:pt x="1387" y="4741"/>
                      </a:lnTo>
                      <a:cubicBezTo>
                        <a:pt x="1498" y="4630"/>
                        <a:pt x="1609" y="4630"/>
                        <a:pt x="1609" y="4492"/>
                      </a:cubicBezTo>
                      <a:cubicBezTo>
                        <a:pt x="1720" y="4270"/>
                        <a:pt x="1720" y="4048"/>
                        <a:pt x="1609" y="3937"/>
                      </a:cubicBezTo>
                      <a:cubicBezTo>
                        <a:pt x="1498" y="3577"/>
                        <a:pt x="1276" y="3244"/>
                        <a:pt x="1165" y="2773"/>
                      </a:cubicBezTo>
                      <a:cubicBezTo>
                        <a:pt x="805" y="1858"/>
                        <a:pt x="472" y="915"/>
                        <a:pt x="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0" name="CustomShape 109"/>
                <p:cNvSpPr/>
                <p:nvPr/>
              </p:nvSpPr>
              <p:spPr>
                <a:xfrm flipH="1">
                  <a:off x="2099520" y="3043800"/>
                  <a:ext cx="68760" cy="32760"/>
                </a:xfrm>
                <a:custGeom>
                  <a:avLst/>
                  <a:gdLst/>
                  <a:ahLst/>
                  <a:rect l="l" t="t" r="r" b="b"/>
                  <a:pathLst>
                    <a:path w="5657" h="2493">
                      <a:moveTo>
                        <a:pt x="1" y="1"/>
                      </a:moveTo>
                      <a:cubicBezTo>
                        <a:pt x="1" y="1"/>
                        <a:pt x="1282" y="2492"/>
                        <a:pt x="4767" y="2492"/>
                      </a:cubicBezTo>
                      <a:cubicBezTo>
                        <a:pt x="5049" y="2492"/>
                        <a:pt x="5345" y="2476"/>
                        <a:pt x="5657" y="2441"/>
                      </a:cubicBezTo>
                      <a:lnTo>
                        <a:pt x="5657" y="1526"/>
                      </a:lnTo>
                      <a:cubicBezTo>
                        <a:pt x="3688" y="1526"/>
                        <a:pt x="1720" y="1055"/>
                        <a:pt x="1" y="1"/>
                      </a:cubicBezTo>
                      <a:close/>
                    </a:path>
                  </a:pathLst>
                </a:custGeom>
                <a:solidFill>
                  <a:srgbClr val="aa655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1" name="CustomShape 110"/>
                <p:cNvSpPr/>
                <p:nvPr/>
              </p:nvSpPr>
              <p:spPr>
                <a:xfrm flipH="1">
                  <a:off x="2127600" y="2889360"/>
                  <a:ext cx="32040" cy="9720"/>
                </a:xfrm>
                <a:custGeom>
                  <a:avLst/>
                  <a:gdLst/>
                  <a:ahLst/>
                  <a:rect l="l" t="t" r="r" b="b"/>
                  <a:pathLst>
                    <a:path w="2663" h="756">
                      <a:moveTo>
                        <a:pt x="1574" y="0"/>
                      </a:moveTo>
                      <a:cubicBezTo>
                        <a:pt x="1134" y="0"/>
                        <a:pt x="711" y="134"/>
                        <a:pt x="334" y="350"/>
                      </a:cubicBezTo>
                      <a:cubicBezTo>
                        <a:pt x="112" y="461"/>
                        <a:pt x="1" y="710"/>
                        <a:pt x="112" y="710"/>
                      </a:cubicBezTo>
                      <a:cubicBezTo>
                        <a:pt x="112" y="742"/>
                        <a:pt x="159" y="756"/>
                        <a:pt x="243" y="756"/>
                      </a:cubicBezTo>
                      <a:cubicBezTo>
                        <a:pt x="454" y="756"/>
                        <a:pt x="892" y="671"/>
                        <a:pt x="1387" y="572"/>
                      </a:cubicBezTo>
                      <a:cubicBezTo>
                        <a:pt x="1734" y="516"/>
                        <a:pt x="2053" y="516"/>
                        <a:pt x="2285" y="516"/>
                      </a:cubicBezTo>
                      <a:cubicBezTo>
                        <a:pt x="2517" y="516"/>
                        <a:pt x="2663" y="516"/>
                        <a:pt x="2663" y="461"/>
                      </a:cubicBezTo>
                      <a:cubicBezTo>
                        <a:pt x="2663" y="350"/>
                        <a:pt x="2524" y="239"/>
                        <a:pt x="2302" y="128"/>
                      </a:cubicBezTo>
                      <a:cubicBezTo>
                        <a:pt x="2058" y="40"/>
                        <a:pt x="1814" y="0"/>
                        <a:pt x="157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2" name="CustomShape 111"/>
                <p:cNvSpPr/>
                <p:nvPr/>
              </p:nvSpPr>
              <p:spPr>
                <a:xfrm flipH="1">
                  <a:off x="2064960" y="2886120"/>
                  <a:ext cx="25200" cy="7920"/>
                </a:xfrm>
                <a:custGeom>
                  <a:avLst/>
                  <a:gdLst/>
                  <a:ahLst/>
                  <a:rect l="l" t="t" r="r" b="b"/>
                  <a:pathLst>
                    <a:path w="2081" h="633">
                      <a:moveTo>
                        <a:pt x="1165" y="1"/>
                      </a:moveTo>
                      <a:cubicBezTo>
                        <a:pt x="805" y="1"/>
                        <a:pt x="583" y="1"/>
                        <a:pt x="361" y="250"/>
                      </a:cubicBezTo>
                      <a:cubicBezTo>
                        <a:pt x="112" y="361"/>
                        <a:pt x="1" y="361"/>
                        <a:pt x="112" y="472"/>
                      </a:cubicBezTo>
                      <a:cubicBezTo>
                        <a:pt x="167" y="583"/>
                        <a:pt x="285" y="611"/>
                        <a:pt x="462" y="611"/>
                      </a:cubicBezTo>
                      <a:cubicBezTo>
                        <a:pt x="639" y="611"/>
                        <a:pt x="874" y="583"/>
                        <a:pt x="1165" y="583"/>
                      </a:cubicBezTo>
                      <a:cubicBezTo>
                        <a:pt x="1461" y="583"/>
                        <a:pt x="1720" y="632"/>
                        <a:pt x="1892" y="632"/>
                      </a:cubicBezTo>
                      <a:cubicBezTo>
                        <a:pt x="1979" y="632"/>
                        <a:pt x="2043" y="620"/>
                        <a:pt x="2080" y="583"/>
                      </a:cubicBezTo>
                      <a:cubicBezTo>
                        <a:pt x="2080" y="472"/>
                        <a:pt x="2080" y="361"/>
                        <a:pt x="1859" y="250"/>
                      </a:cubicBezTo>
                      <a:cubicBezTo>
                        <a:pt x="1609" y="112"/>
                        <a:pt x="1387" y="1"/>
                        <a:pt x="116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3" name="CustomShape 112"/>
                <p:cNvSpPr/>
                <p:nvPr/>
              </p:nvSpPr>
              <p:spPr>
                <a:xfrm flipH="1">
                  <a:off x="2108520" y="2985840"/>
                  <a:ext cx="19440" cy="15840"/>
                </a:xfrm>
                <a:custGeom>
                  <a:avLst/>
                  <a:gdLst/>
                  <a:ahLst/>
                  <a:rect l="l" t="t" r="r" b="b"/>
                  <a:pathLst>
                    <a:path w="1609" h="1211">
                      <a:moveTo>
                        <a:pt x="694" y="0"/>
                      </a:moveTo>
                      <a:cubicBezTo>
                        <a:pt x="444" y="111"/>
                        <a:pt x="222" y="222"/>
                        <a:pt x="112" y="361"/>
                      </a:cubicBezTo>
                      <a:cubicBezTo>
                        <a:pt x="1" y="583"/>
                        <a:pt x="1" y="804"/>
                        <a:pt x="112" y="1054"/>
                      </a:cubicBezTo>
                      <a:cubicBezTo>
                        <a:pt x="190" y="1132"/>
                        <a:pt x="379" y="1211"/>
                        <a:pt x="572" y="1211"/>
                      </a:cubicBezTo>
                      <a:cubicBezTo>
                        <a:pt x="651" y="1211"/>
                        <a:pt x="732" y="1197"/>
                        <a:pt x="805" y="1165"/>
                      </a:cubicBezTo>
                      <a:cubicBezTo>
                        <a:pt x="1026" y="1054"/>
                        <a:pt x="1248" y="915"/>
                        <a:pt x="1498" y="804"/>
                      </a:cubicBezTo>
                      <a:cubicBezTo>
                        <a:pt x="1498" y="693"/>
                        <a:pt x="1609" y="693"/>
                        <a:pt x="1609" y="583"/>
                      </a:cubicBezTo>
                      <a:lnTo>
                        <a:pt x="1609" y="472"/>
                      </a:lnTo>
                      <a:lnTo>
                        <a:pt x="1609" y="361"/>
                      </a:lnTo>
                      <a:cubicBezTo>
                        <a:pt x="1387" y="111"/>
                        <a:pt x="1026" y="0"/>
                        <a:pt x="694" y="0"/>
                      </a:cubicBezTo>
                      <a:close/>
                    </a:path>
                  </a:pathLst>
                </a:custGeom>
                <a:solidFill>
                  <a:srgbClr val="aa655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4" name="CustomShape 113"/>
                <p:cNvSpPr/>
                <p:nvPr/>
              </p:nvSpPr>
              <p:spPr>
                <a:xfrm flipH="1">
                  <a:off x="2103840" y="2979360"/>
                  <a:ext cx="21960" cy="19800"/>
                </a:xfrm>
                <a:custGeom>
                  <a:avLst/>
                  <a:gdLst/>
                  <a:ahLst/>
                  <a:rect l="l" t="t" r="r" b="b"/>
                  <a:pathLst>
                    <a:path w="1831" h="1526">
                      <a:moveTo>
                        <a:pt x="111" y="1"/>
                      </a:moveTo>
                      <a:cubicBezTo>
                        <a:pt x="111" y="1"/>
                        <a:pt x="1" y="140"/>
                        <a:pt x="111" y="361"/>
                      </a:cubicBezTo>
                      <a:cubicBezTo>
                        <a:pt x="111" y="694"/>
                        <a:pt x="222" y="944"/>
                        <a:pt x="583" y="1165"/>
                      </a:cubicBezTo>
                      <a:cubicBezTo>
                        <a:pt x="805" y="1387"/>
                        <a:pt x="1137" y="1526"/>
                        <a:pt x="1498" y="1526"/>
                      </a:cubicBezTo>
                      <a:cubicBezTo>
                        <a:pt x="1720" y="1526"/>
                        <a:pt x="1830" y="1387"/>
                        <a:pt x="1830" y="1387"/>
                      </a:cubicBezTo>
                      <a:cubicBezTo>
                        <a:pt x="1830" y="1276"/>
                        <a:pt x="1276" y="1387"/>
                        <a:pt x="694" y="944"/>
                      </a:cubicBezTo>
                      <a:cubicBezTo>
                        <a:pt x="222" y="583"/>
                        <a:pt x="222" y="1"/>
                        <a:pt x="1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5" name="CustomShape 114"/>
                <p:cNvSpPr/>
                <p:nvPr/>
              </p:nvSpPr>
              <p:spPr>
                <a:xfrm flipH="1">
                  <a:off x="2059200" y="2808360"/>
                  <a:ext cx="169200" cy="133920"/>
                </a:xfrm>
                <a:custGeom>
                  <a:avLst/>
                  <a:gdLst/>
                  <a:ahLst/>
                  <a:rect l="l" t="t" r="r" b="b"/>
                  <a:pathLst>
                    <a:path w="13864" h="10149">
                      <a:moveTo>
                        <a:pt x="10038" y="1"/>
                      </a:moveTo>
                      <a:lnTo>
                        <a:pt x="4603" y="1027"/>
                      </a:lnTo>
                      <a:lnTo>
                        <a:pt x="112" y="3106"/>
                      </a:lnTo>
                      <a:cubicBezTo>
                        <a:pt x="223" y="4853"/>
                        <a:pt x="223" y="6572"/>
                        <a:pt x="112" y="8208"/>
                      </a:cubicBezTo>
                      <a:cubicBezTo>
                        <a:pt x="1" y="9927"/>
                        <a:pt x="334" y="10148"/>
                        <a:pt x="334" y="10148"/>
                      </a:cubicBezTo>
                      <a:cubicBezTo>
                        <a:pt x="1720" y="9816"/>
                        <a:pt x="2773" y="8762"/>
                        <a:pt x="2884" y="7376"/>
                      </a:cubicBezTo>
                      <a:cubicBezTo>
                        <a:pt x="3799" y="7265"/>
                        <a:pt x="4603" y="6683"/>
                        <a:pt x="5186" y="5990"/>
                      </a:cubicBezTo>
                      <a:cubicBezTo>
                        <a:pt x="5296" y="5768"/>
                        <a:pt x="5435" y="5657"/>
                        <a:pt x="5657" y="5546"/>
                      </a:cubicBezTo>
                      <a:lnTo>
                        <a:pt x="6239" y="5546"/>
                      </a:lnTo>
                      <a:cubicBezTo>
                        <a:pt x="6351" y="5555"/>
                        <a:pt x="6462" y="5559"/>
                        <a:pt x="6574" y="5559"/>
                      </a:cubicBezTo>
                      <a:cubicBezTo>
                        <a:pt x="7846" y="5559"/>
                        <a:pt x="9085" y="4981"/>
                        <a:pt x="9927" y="3910"/>
                      </a:cubicBezTo>
                      <a:cubicBezTo>
                        <a:pt x="10213" y="3966"/>
                        <a:pt x="10541" y="3997"/>
                        <a:pt x="10878" y="3997"/>
                      </a:cubicBezTo>
                      <a:cubicBezTo>
                        <a:pt x="12043" y="3997"/>
                        <a:pt x="13331" y="3630"/>
                        <a:pt x="13503" y="2662"/>
                      </a:cubicBezTo>
                      <a:cubicBezTo>
                        <a:pt x="13864" y="444"/>
                        <a:pt x="10038" y="1"/>
                        <a:pt x="100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6" name="CustomShape 115"/>
                <p:cNvSpPr/>
                <p:nvPr/>
              </p:nvSpPr>
              <p:spPr>
                <a:xfrm flipH="1">
                  <a:off x="2073240" y="2814480"/>
                  <a:ext cx="174960" cy="120600"/>
                </a:xfrm>
                <a:custGeom>
                  <a:avLst/>
                  <a:gdLst/>
                  <a:ahLst/>
                  <a:rect l="l" t="t" r="r" b="b"/>
                  <a:pathLst>
                    <a:path w="14335" h="9141">
                      <a:moveTo>
                        <a:pt x="13006" y="1"/>
                      </a:moveTo>
                      <a:cubicBezTo>
                        <a:pt x="12529" y="1"/>
                        <a:pt x="12053" y="155"/>
                        <a:pt x="11673" y="463"/>
                      </a:cubicBezTo>
                      <a:cubicBezTo>
                        <a:pt x="11340" y="685"/>
                        <a:pt x="11090" y="1156"/>
                        <a:pt x="10647" y="1267"/>
                      </a:cubicBezTo>
                      <a:cubicBezTo>
                        <a:pt x="10490" y="1350"/>
                        <a:pt x="10332" y="1378"/>
                        <a:pt x="10167" y="1378"/>
                      </a:cubicBezTo>
                      <a:cubicBezTo>
                        <a:pt x="9836" y="1378"/>
                        <a:pt x="9473" y="1267"/>
                        <a:pt x="9011" y="1267"/>
                      </a:cubicBezTo>
                      <a:cubicBezTo>
                        <a:pt x="7776" y="1514"/>
                        <a:pt x="6731" y="2304"/>
                        <a:pt x="6146" y="3557"/>
                      </a:cubicBezTo>
                      <a:lnTo>
                        <a:pt x="6146" y="3557"/>
                      </a:lnTo>
                      <a:cubicBezTo>
                        <a:pt x="5876" y="3450"/>
                        <a:pt x="5585" y="3395"/>
                        <a:pt x="5292" y="3395"/>
                      </a:cubicBezTo>
                      <a:cubicBezTo>
                        <a:pt x="4727" y="3395"/>
                        <a:pt x="4154" y="3600"/>
                        <a:pt x="3715" y="4039"/>
                      </a:cubicBezTo>
                      <a:cubicBezTo>
                        <a:pt x="3156" y="4599"/>
                        <a:pt x="2801" y="5260"/>
                        <a:pt x="2676" y="6024"/>
                      </a:cubicBezTo>
                      <a:lnTo>
                        <a:pt x="2676" y="6024"/>
                      </a:lnTo>
                      <a:cubicBezTo>
                        <a:pt x="2028" y="6142"/>
                        <a:pt x="1503" y="6384"/>
                        <a:pt x="1054" y="6701"/>
                      </a:cubicBezTo>
                      <a:cubicBezTo>
                        <a:pt x="471" y="7283"/>
                        <a:pt x="139" y="7976"/>
                        <a:pt x="0" y="8780"/>
                      </a:cubicBezTo>
                      <a:lnTo>
                        <a:pt x="0" y="9141"/>
                      </a:lnTo>
                      <a:cubicBezTo>
                        <a:pt x="139" y="8780"/>
                        <a:pt x="250" y="8309"/>
                        <a:pt x="361" y="7976"/>
                      </a:cubicBezTo>
                      <a:cubicBezTo>
                        <a:pt x="471" y="7505"/>
                        <a:pt x="832" y="7172"/>
                        <a:pt x="1165" y="6812"/>
                      </a:cubicBezTo>
                      <a:cubicBezTo>
                        <a:pt x="1636" y="6479"/>
                        <a:pt x="2218" y="6230"/>
                        <a:pt x="2773" y="6230"/>
                      </a:cubicBezTo>
                      <a:lnTo>
                        <a:pt x="2911" y="6230"/>
                      </a:lnTo>
                      <a:lnTo>
                        <a:pt x="2911" y="6119"/>
                      </a:lnTo>
                      <a:cubicBezTo>
                        <a:pt x="3022" y="5426"/>
                        <a:pt x="3355" y="4733"/>
                        <a:pt x="3937" y="4150"/>
                      </a:cubicBezTo>
                      <a:cubicBezTo>
                        <a:pt x="4302" y="3802"/>
                        <a:pt x="4799" y="3618"/>
                        <a:pt x="5316" y="3618"/>
                      </a:cubicBezTo>
                      <a:cubicBezTo>
                        <a:pt x="5624" y="3618"/>
                        <a:pt x="5939" y="3683"/>
                        <a:pt x="6238" y="3818"/>
                      </a:cubicBezTo>
                      <a:lnTo>
                        <a:pt x="6377" y="3928"/>
                      </a:lnTo>
                      <a:lnTo>
                        <a:pt x="6377" y="3707"/>
                      </a:lnTo>
                      <a:lnTo>
                        <a:pt x="6377" y="3596"/>
                      </a:lnTo>
                      <a:cubicBezTo>
                        <a:pt x="6821" y="2431"/>
                        <a:pt x="7874" y="1627"/>
                        <a:pt x="9150" y="1516"/>
                      </a:cubicBezTo>
                      <a:lnTo>
                        <a:pt x="9954" y="1516"/>
                      </a:lnTo>
                      <a:cubicBezTo>
                        <a:pt x="10064" y="1572"/>
                        <a:pt x="10175" y="1600"/>
                        <a:pt x="10304" y="1600"/>
                      </a:cubicBezTo>
                      <a:cubicBezTo>
                        <a:pt x="10432" y="1600"/>
                        <a:pt x="10577" y="1572"/>
                        <a:pt x="10758" y="1516"/>
                      </a:cubicBezTo>
                      <a:cubicBezTo>
                        <a:pt x="10979" y="1378"/>
                        <a:pt x="11229" y="1267"/>
                        <a:pt x="11340" y="1045"/>
                      </a:cubicBezTo>
                      <a:cubicBezTo>
                        <a:pt x="11451" y="823"/>
                        <a:pt x="11673" y="685"/>
                        <a:pt x="11783" y="574"/>
                      </a:cubicBezTo>
                      <a:cubicBezTo>
                        <a:pt x="12220" y="324"/>
                        <a:pt x="12719" y="199"/>
                        <a:pt x="13187" y="199"/>
                      </a:cubicBezTo>
                      <a:cubicBezTo>
                        <a:pt x="13343" y="199"/>
                        <a:pt x="13495" y="213"/>
                        <a:pt x="13641" y="241"/>
                      </a:cubicBezTo>
                      <a:cubicBezTo>
                        <a:pt x="13863" y="241"/>
                        <a:pt x="14112" y="352"/>
                        <a:pt x="14334" y="463"/>
                      </a:cubicBezTo>
                      <a:lnTo>
                        <a:pt x="14223" y="352"/>
                      </a:lnTo>
                      <a:cubicBezTo>
                        <a:pt x="14112" y="241"/>
                        <a:pt x="13863" y="241"/>
                        <a:pt x="13752" y="130"/>
                      </a:cubicBezTo>
                      <a:cubicBezTo>
                        <a:pt x="13512" y="44"/>
                        <a:pt x="13259" y="1"/>
                        <a:pt x="13006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7" name="CustomShape 116"/>
                <p:cNvSpPr/>
                <p:nvPr/>
              </p:nvSpPr>
              <p:spPr>
                <a:xfrm flipH="1">
                  <a:off x="2060640" y="2837520"/>
                  <a:ext cx="98640" cy="41400"/>
                </a:xfrm>
                <a:custGeom>
                  <a:avLst/>
                  <a:gdLst/>
                  <a:ahLst/>
                  <a:rect l="l" t="t" r="r" b="b"/>
                  <a:pathLst>
                    <a:path w="8097" h="3168">
                      <a:moveTo>
                        <a:pt x="8097" y="0"/>
                      </a:moveTo>
                      <a:lnTo>
                        <a:pt x="8097" y="0"/>
                      </a:lnTo>
                      <a:cubicBezTo>
                        <a:pt x="7847" y="471"/>
                        <a:pt x="7515" y="804"/>
                        <a:pt x="7154" y="1026"/>
                      </a:cubicBezTo>
                      <a:cubicBezTo>
                        <a:pt x="6821" y="1386"/>
                        <a:pt x="6350" y="1608"/>
                        <a:pt x="5879" y="1719"/>
                      </a:cubicBezTo>
                      <a:cubicBezTo>
                        <a:pt x="5725" y="1758"/>
                        <a:pt x="5570" y="1775"/>
                        <a:pt x="5412" y="1775"/>
                      </a:cubicBezTo>
                      <a:cubicBezTo>
                        <a:pt x="5002" y="1775"/>
                        <a:pt x="4581" y="1658"/>
                        <a:pt x="4160" y="1497"/>
                      </a:cubicBezTo>
                      <a:lnTo>
                        <a:pt x="4049" y="1497"/>
                      </a:lnTo>
                      <a:lnTo>
                        <a:pt x="3938" y="1386"/>
                      </a:lnTo>
                      <a:lnTo>
                        <a:pt x="3938" y="1497"/>
                      </a:lnTo>
                      <a:cubicBezTo>
                        <a:pt x="3245" y="2301"/>
                        <a:pt x="2302" y="2884"/>
                        <a:pt x="1276" y="2995"/>
                      </a:cubicBezTo>
                      <a:lnTo>
                        <a:pt x="1" y="2995"/>
                      </a:lnTo>
                      <a:cubicBezTo>
                        <a:pt x="1" y="2995"/>
                        <a:pt x="223" y="3105"/>
                        <a:pt x="334" y="3105"/>
                      </a:cubicBezTo>
                      <a:cubicBezTo>
                        <a:pt x="500" y="3105"/>
                        <a:pt x="703" y="3167"/>
                        <a:pt x="927" y="3167"/>
                      </a:cubicBezTo>
                      <a:cubicBezTo>
                        <a:pt x="1039" y="3167"/>
                        <a:pt x="1156" y="3152"/>
                        <a:pt x="1276" y="3105"/>
                      </a:cubicBezTo>
                      <a:cubicBezTo>
                        <a:pt x="2364" y="3105"/>
                        <a:pt x="3376" y="2598"/>
                        <a:pt x="4068" y="1727"/>
                      </a:cubicBezTo>
                      <a:lnTo>
                        <a:pt x="4068" y="1727"/>
                      </a:lnTo>
                      <a:cubicBezTo>
                        <a:pt x="4428" y="1879"/>
                        <a:pt x="4828" y="1977"/>
                        <a:pt x="5211" y="1977"/>
                      </a:cubicBezTo>
                      <a:cubicBezTo>
                        <a:pt x="5444" y="1977"/>
                        <a:pt x="5671" y="1941"/>
                        <a:pt x="5879" y="1858"/>
                      </a:cubicBezTo>
                      <a:cubicBezTo>
                        <a:pt x="6461" y="1858"/>
                        <a:pt x="6932" y="1497"/>
                        <a:pt x="7265" y="1165"/>
                      </a:cubicBezTo>
                      <a:cubicBezTo>
                        <a:pt x="7515" y="1026"/>
                        <a:pt x="7736" y="693"/>
                        <a:pt x="7958" y="471"/>
                      </a:cubicBezTo>
                      <a:cubicBezTo>
                        <a:pt x="7958" y="333"/>
                        <a:pt x="8097" y="222"/>
                        <a:pt x="8097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8" name="CustomShape 117"/>
                <p:cNvSpPr/>
                <p:nvPr/>
              </p:nvSpPr>
              <p:spPr>
                <a:xfrm flipH="1">
                  <a:off x="2100240" y="2842560"/>
                  <a:ext cx="30960" cy="10080"/>
                </a:xfrm>
                <a:custGeom>
                  <a:avLst/>
                  <a:gdLst/>
                  <a:ahLst/>
                  <a:rect l="l" t="t" r="r" b="b"/>
                  <a:pathLst>
                    <a:path w="2551" h="787">
                      <a:moveTo>
                        <a:pt x="805" y="0"/>
                      </a:moveTo>
                      <a:cubicBezTo>
                        <a:pt x="540" y="0"/>
                        <a:pt x="270" y="61"/>
                        <a:pt x="0" y="204"/>
                      </a:cubicBezTo>
                      <a:cubicBezTo>
                        <a:pt x="0" y="204"/>
                        <a:pt x="582" y="204"/>
                        <a:pt x="1275" y="315"/>
                      </a:cubicBezTo>
                      <a:cubicBezTo>
                        <a:pt x="1969" y="537"/>
                        <a:pt x="2551" y="787"/>
                        <a:pt x="2551" y="787"/>
                      </a:cubicBezTo>
                      <a:cubicBezTo>
                        <a:pt x="2190" y="426"/>
                        <a:pt x="1858" y="204"/>
                        <a:pt x="1386" y="93"/>
                      </a:cubicBezTo>
                      <a:cubicBezTo>
                        <a:pt x="1197" y="34"/>
                        <a:pt x="1002" y="0"/>
                        <a:pt x="805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9" name="CustomShape 118"/>
                <p:cNvSpPr/>
                <p:nvPr/>
              </p:nvSpPr>
              <p:spPr>
                <a:xfrm flipH="1">
                  <a:off x="2099520" y="2832840"/>
                  <a:ext cx="12600" cy="9360"/>
                </a:xfrm>
                <a:custGeom>
                  <a:avLst/>
                  <a:gdLst/>
                  <a:ahLst/>
                  <a:rect l="l" t="t" r="r" b="b"/>
                  <a:pathLst>
                    <a:path w="1054" h="735">
                      <a:moveTo>
                        <a:pt x="1054" y="1"/>
                      </a:moveTo>
                      <a:cubicBezTo>
                        <a:pt x="1054" y="1"/>
                        <a:pt x="693" y="1"/>
                        <a:pt x="472" y="250"/>
                      </a:cubicBezTo>
                      <a:cubicBezTo>
                        <a:pt x="139" y="472"/>
                        <a:pt x="0" y="694"/>
                        <a:pt x="0" y="694"/>
                      </a:cubicBezTo>
                      <a:cubicBezTo>
                        <a:pt x="29" y="723"/>
                        <a:pt x="62" y="735"/>
                        <a:pt x="97" y="735"/>
                      </a:cubicBezTo>
                      <a:cubicBezTo>
                        <a:pt x="231" y="735"/>
                        <a:pt x="407" y="560"/>
                        <a:pt x="583" y="472"/>
                      </a:cubicBezTo>
                      <a:cubicBezTo>
                        <a:pt x="832" y="250"/>
                        <a:pt x="1054" y="139"/>
                        <a:pt x="1054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0" name="CustomShape 119"/>
                <p:cNvSpPr/>
                <p:nvPr/>
              </p:nvSpPr>
              <p:spPr>
                <a:xfrm flipH="1">
                  <a:off x="2161080" y="2870280"/>
                  <a:ext cx="29520" cy="5040"/>
                </a:xfrm>
                <a:custGeom>
                  <a:avLst/>
                  <a:gdLst/>
                  <a:ahLst/>
                  <a:rect l="l" t="t" r="r" b="b"/>
                  <a:pathLst>
                    <a:path w="2440" h="415">
                      <a:moveTo>
                        <a:pt x="1032" y="1"/>
                      </a:moveTo>
                      <a:cubicBezTo>
                        <a:pt x="662" y="1"/>
                        <a:pt x="307" y="95"/>
                        <a:pt x="0" y="304"/>
                      </a:cubicBezTo>
                      <a:cubicBezTo>
                        <a:pt x="0" y="327"/>
                        <a:pt x="21" y="336"/>
                        <a:pt x="61" y="336"/>
                      </a:cubicBezTo>
                      <a:cubicBezTo>
                        <a:pt x="170" y="336"/>
                        <a:pt x="418" y="272"/>
                        <a:pt x="757" y="272"/>
                      </a:cubicBezTo>
                      <a:cubicBezTo>
                        <a:pt x="882" y="272"/>
                        <a:pt x="1018" y="280"/>
                        <a:pt x="1165" y="304"/>
                      </a:cubicBezTo>
                      <a:cubicBezTo>
                        <a:pt x="1858" y="304"/>
                        <a:pt x="2329" y="415"/>
                        <a:pt x="2440" y="415"/>
                      </a:cubicBezTo>
                      <a:cubicBezTo>
                        <a:pt x="1991" y="152"/>
                        <a:pt x="1499" y="1"/>
                        <a:pt x="1032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1" name="CustomShape 120"/>
                <p:cNvSpPr/>
                <p:nvPr/>
              </p:nvSpPr>
              <p:spPr>
                <a:xfrm flipH="1">
                  <a:off x="2166120" y="2889720"/>
                  <a:ext cx="37800" cy="14760"/>
                </a:xfrm>
                <a:custGeom>
                  <a:avLst/>
                  <a:gdLst/>
                  <a:ahLst/>
                  <a:rect l="l" t="t" r="r" b="b"/>
                  <a:pathLst>
                    <a:path w="3106" h="1137">
                      <a:moveTo>
                        <a:pt x="3106" y="0"/>
                      </a:moveTo>
                      <a:cubicBezTo>
                        <a:pt x="2995" y="0"/>
                        <a:pt x="2413" y="333"/>
                        <a:pt x="1498" y="693"/>
                      </a:cubicBezTo>
                      <a:cubicBezTo>
                        <a:pt x="694" y="915"/>
                        <a:pt x="0" y="1026"/>
                        <a:pt x="0" y="1137"/>
                      </a:cubicBezTo>
                      <a:cubicBezTo>
                        <a:pt x="555" y="1137"/>
                        <a:pt x="1137" y="1137"/>
                        <a:pt x="1608" y="915"/>
                      </a:cubicBezTo>
                      <a:cubicBezTo>
                        <a:pt x="2191" y="693"/>
                        <a:pt x="2634" y="444"/>
                        <a:pt x="3106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2" name="CustomShape 121"/>
                <p:cNvSpPr/>
                <p:nvPr/>
              </p:nvSpPr>
              <p:spPr>
                <a:xfrm flipH="1">
                  <a:off x="2211840" y="2912760"/>
                  <a:ext cx="28080" cy="11520"/>
                </a:xfrm>
                <a:custGeom>
                  <a:avLst/>
                  <a:gdLst/>
                  <a:ahLst/>
                  <a:rect l="l" t="t" r="r" b="b"/>
                  <a:pathLst>
                    <a:path w="2330" h="889">
                      <a:moveTo>
                        <a:pt x="1640" y="1"/>
                      </a:moveTo>
                      <a:cubicBezTo>
                        <a:pt x="1421" y="1"/>
                        <a:pt x="1220" y="29"/>
                        <a:pt x="1054" y="84"/>
                      </a:cubicBezTo>
                      <a:cubicBezTo>
                        <a:pt x="250" y="334"/>
                        <a:pt x="0" y="888"/>
                        <a:pt x="0" y="888"/>
                      </a:cubicBezTo>
                      <a:cubicBezTo>
                        <a:pt x="361" y="666"/>
                        <a:pt x="693" y="555"/>
                        <a:pt x="1054" y="334"/>
                      </a:cubicBezTo>
                      <a:cubicBezTo>
                        <a:pt x="1525" y="195"/>
                        <a:pt x="1858" y="195"/>
                        <a:pt x="2329" y="84"/>
                      </a:cubicBezTo>
                      <a:cubicBezTo>
                        <a:pt x="2094" y="29"/>
                        <a:pt x="1858" y="1"/>
                        <a:pt x="1640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3" name="CustomShape 122"/>
                <p:cNvSpPr/>
                <p:nvPr/>
              </p:nvSpPr>
              <p:spPr>
                <a:xfrm flipH="1">
                  <a:off x="2117160" y="2817720"/>
                  <a:ext cx="120960" cy="28800"/>
                </a:xfrm>
                <a:custGeom>
                  <a:avLst/>
                  <a:gdLst/>
                  <a:ahLst/>
                  <a:rect l="l" t="t" r="r" b="b"/>
                  <a:pathLst>
                    <a:path w="9927" h="2192">
                      <a:moveTo>
                        <a:pt x="4603" y="1"/>
                      </a:moveTo>
                      <a:cubicBezTo>
                        <a:pt x="3328" y="1"/>
                        <a:pt x="2080" y="334"/>
                        <a:pt x="916" y="916"/>
                      </a:cubicBezTo>
                      <a:cubicBezTo>
                        <a:pt x="555" y="1138"/>
                        <a:pt x="334" y="1387"/>
                        <a:pt x="112" y="1720"/>
                      </a:cubicBezTo>
                      <a:cubicBezTo>
                        <a:pt x="1" y="1831"/>
                        <a:pt x="1" y="1969"/>
                        <a:pt x="1" y="2191"/>
                      </a:cubicBezTo>
                      <a:cubicBezTo>
                        <a:pt x="1" y="2191"/>
                        <a:pt x="1" y="2080"/>
                        <a:pt x="223" y="1831"/>
                      </a:cubicBezTo>
                      <a:cubicBezTo>
                        <a:pt x="334" y="1498"/>
                        <a:pt x="694" y="1276"/>
                        <a:pt x="1027" y="1027"/>
                      </a:cubicBezTo>
                      <a:cubicBezTo>
                        <a:pt x="2191" y="445"/>
                        <a:pt x="3328" y="223"/>
                        <a:pt x="4603" y="223"/>
                      </a:cubicBezTo>
                      <a:cubicBezTo>
                        <a:pt x="5879" y="223"/>
                        <a:pt x="7154" y="445"/>
                        <a:pt x="8429" y="694"/>
                      </a:cubicBezTo>
                      <a:cubicBezTo>
                        <a:pt x="9344" y="1027"/>
                        <a:pt x="9927" y="1138"/>
                        <a:pt x="9927" y="1138"/>
                      </a:cubicBezTo>
                      <a:cubicBezTo>
                        <a:pt x="9816" y="1027"/>
                        <a:pt x="9705" y="1027"/>
                        <a:pt x="9455" y="916"/>
                      </a:cubicBezTo>
                      <a:cubicBezTo>
                        <a:pt x="9233" y="805"/>
                        <a:pt x="8873" y="694"/>
                        <a:pt x="8429" y="583"/>
                      </a:cubicBezTo>
                      <a:cubicBezTo>
                        <a:pt x="7154" y="223"/>
                        <a:pt x="5879" y="1"/>
                        <a:pt x="4603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4" name="CustomShape 123"/>
                <p:cNvSpPr/>
                <p:nvPr/>
              </p:nvSpPr>
              <p:spPr>
                <a:xfrm flipH="1">
                  <a:off x="2148480" y="2830680"/>
                  <a:ext cx="94320" cy="44640"/>
                </a:xfrm>
                <a:custGeom>
                  <a:avLst/>
                  <a:gdLst/>
                  <a:ahLst/>
                  <a:rect l="l" t="t" r="r" b="b"/>
                  <a:pathLst>
                    <a:path w="7736" h="3399">
                      <a:moveTo>
                        <a:pt x="5578" y="1"/>
                      </a:moveTo>
                      <a:cubicBezTo>
                        <a:pt x="4764" y="1"/>
                        <a:pt x="3971" y="109"/>
                        <a:pt x="3133" y="293"/>
                      </a:cubicBezTo>
                      <a:cubicBezTo>
                        <a:pt x="2080" y="626"/>
                        <a:pt x="1165" y="1208"/>
                        <a:pt x="472" y="2123"/>
                      </a:cubicBezTo>
                      <a:cubicBezTo>
                        <a:pt x="222" y="2484"/>
                        <a:pt x="111" y="2705"/>
                        <a:pt x="0" y="3066"/>
                      </a:cubicBezTo>
                      <a:lnTo>
                        <a:pt x="0" y="3399"/>
                      </a:lnTo>
                      <a:cubicBezTo>
                        <a:pt x="111" y="3066"/>
                        <a:pt x="361" y="2595"/>
                        <a:pt x="583" y="2234"/>
                      </a:cubicBezTo>
                      <a:cubicBezTo>
                        <a:pt x="1276" y="1430"/>
                        <a:pt x="2191" y="737"/>
                        <a:pt x="3244" y="515"/>
                      </a:cubicBezTo>
                      <a:cubicBezTo>
                        <a:pt x="3986" y="355"/>
                        <a:pt x="4743" y="238"/>
                        <a:pt x="5534" y="238"/>
                      </a:cubicBezTo>
                      <a:cubicBezTo>
                        <a:pt x="5837" y="238"/>
                        <a:pt x="6146" y="255"/>
                        <a:pt x="6460" y="293"/>
                      </a:cubicBezTo>
                      <a:cubicBezTo>
                        <a:pt x="6932" y="293"/>
                        <a:pt x="7403" y="404"/>
                        <a:pt x="7736" y="404"/>
                      </a:cubicBezTo>
                      <a:cubicBezTo>
                        <a:pt x="7403" y="155"/>
                        <a:pt x="6932" y="155"/>
                        <a:pt x="6460" y="44"/>
                      </a:cubicBezTo>
                      <a:cubicBezTo>
                        <a:pt x="6162" y="15"/>
                        <a:pt x="5868" y="1"/>
                        <a:pt x="5578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5" name="CustomShape 124"/>
                <p:cNvSpPr/>
                <p:nvPr/>
              </p:nvSpPr>
              <p:spPr>
                <a:xfrm flipH="1">
                  <a:off x="2031480" y="2837520"/>
                  <a:ext cx="34920" cy="60840"/>
                </a:xfrm>
                <a:custGeom>
                  <a:avLst/>
                  <a:gdLst/>
                  <a:ahLst/>
                  <a:rect l="l" t="t" r="r" b="b"/>
                  <a:pathLst>
                    <a:path w="2884" h="4631">
                      <a:moveTo>
                        <a:pt x="1" y="0"/>
                      </a:moveTo>
                      <a:cubicBezTo>
                        <a:pt x="222" y="111"/>
                        <a:pt x="583" y="222"/>
                        <a:pt x="805" y="333"/>
                      </a:cubicBezTo>
                      <a:cubicBezTo>
                        <a:pt x="2080" y="804"/>
                        <a:pt x="2662" y="2190"/>
                        <a:pt x="2191" y="3466"/>
                      </a:cubicBezTo>
                      <a:cubicBezTo>
                        <a:pt x="2080" y="3577"/>
                        <a:pt x="1969" y="3799"/>
                        <a:pt x="1830" y="3937"/>
                      </a:cubicBezTo>
                      <a:cubicBezTo>
                        <a:pt x="1609" y="4159"/>
                        <a:pt x="1387" y="4381"/>
                        <a:pt x="1276" y="4630"/>
                      </a:cubicBezTo>
                      <a:cubicBezTo>
                        <a:pt x="1498" y="4492"/>
                        <a:pt x="1830" y="4381"/>
                        <a:pt x="1969" y="4048"/>
                      </a:cubicBezTo>
                      <a:cubicBezTo>
                        <a:pt x="2884" y="2995"/>
                        <a:pt x="2773" y="1497"/>
                        <a:pt x="1719" y="582"/>
                      </a:cubicBezTo>
                      <a:cubicBezTo>
                        <a:pt x="1498" y="333"/>
                        <a:pt x="1137" y="222"/>
                        <a:pt x="915" y="111"/>
                      </a:cubicBezTo>
                      <a:cubicBezTo>
                        <a:pt x="583" y="0"/>
                        <a:pt x="333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6" name="CustomShape 125"/>
                <p:cNvSpPr/>
                <p:nvPr/>
              </p:nvSpPr>
              <p:spPr>
                <a:xfrm flipH="1">
                  <a:off x="2243520" y="2925360"/>
                  <a:ext cx="46440" cy="59760"/>
                </a:xfrm>
                <a:custGeom>
                  <a:avLst/>
                  <a:gdLst/>
                  <a:ahLst/>
                  <a:rect l="l" t="t" r="r" b="b"/>
                  <a:pathLst>
                    <a:path w="3827" h="4551">
                      <a:moveTo>
                        <a:pt x="2368" y="1"/>
                      </a:moveTo>
                      <a:cubicBezTo>
                        <a:pt x="2047" y="1"/>
                        <a:pt x="1717" y="92"/>
                        <a:pt x="1387" y="170"/>
                      </a:cubicBezTo>
                      <a:cubicBezTo>
                        <a:pt x="832" y="391"/>
                        <a:pt x="472" y="863"/>
                        <a:pt x="250" y="1445"/>
                      </a:cubicBezTo>
                      <a:cubicBezTo>
                        <a:pt x="0" y="2000"/>
                        <a:pt x="139" y="2582"/>
                        <a:pt x="361" y="3053"/>
                      </a:cubicBezTo>
                      <a:cubicBezTo>
                        <a:pt x="694" y="3386"/>
                        <a:pt x="1054" y="3746"/>
                        <a:pt x="1387" y="3968"/>
                      </a:cubicBezTo>
                      <a:cubicBezTo>
                        <a:pt x="1636" y="4218"/>
                        <a:pt x="1969" y="4328"/>
                        <a:pt x="2218" y="4439"/>
                      </a:cubicBezTo>
                      <a:cubicBezTo>
                        <a:pt x="2440" y="4550"/>
                        <a:pt x="2551" y="4550"/>
                        <a:pt x="2551" y="4550"/>
                      </a:cubicBezTo>
                      <a:cubicBezTo>
                        <a:pt x="2551" y="4439"/>
                        <a:pt x="2080" y="4328"/>
                        <a:pt x="1525" y="3857"/>
                      </a:cubicBezTo>
                      <a:cubicBezTo>
                        <a:pt x="1165" y="3635"/>
                        <a:pt x="832" y="3275"/>
                        <a:pt x="583" y="2942"/>
                      </a:cubicBezTo>
                      <a:cubicBezTo>
                        <a:pt x="361" y="2471"/>
                        <a:pt x="250" y="2000"/>
                        <a:pt x="472" y="1556"/>
                      </a:cubicBezTo>
                      <a:cubicBezTo>
                        <a:pt x="583" y="974"/>
                        <a:pt x="1054" y="613"/>
                        <a:pt x="1525" y="391"/>
                      </a:cubicBezTo>
                      <a:cubicBezTo>
                        <a:pt x="1761" y="313"/>
                        <a:pt x="2065" y="235"/>
                        <a:pt x="2341" y="235"/>
                      </a:cubicBezTo>
                      <a:cubicBezTo>
                        <a:pt x="2455" y="235"/>
                        <a:pt x="2565" y="248"/>
                        <a:pt x="2662" y="281"/>
                      </a:cubicBezTo>
                      <a:cubicBezTo>
                        <a:pt x="3133" y="281"/>
                        <a:pt x="3466" y="502"/>
                        <a:pt x="3827" y="613"/>
                      </a:cubicBezTo>
                      <a:lnTo>
                        <a:pt x="3605" y="391"/>
                      </a:lnTo>
                      <a:cubicBezTo>
                        <a:pt x="3355" y="281"/>
                        <a:pt x="3022" y="170"/>
                        <a:pt x="2773" y="59"/>
                      </a:cubicBezTo>
                      <a:cubicBezTo>
                        <a:pt x="2640" y="17"/>
                        <a:pt x="2505" y="1"/>
                        <a:pt x="236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7" name="CustomShape 126"/>
                <p:cNvSpPr/>
                <p:nvPr/>
              </p:nvSpPr>
              <p:spPr>
                <a:xfrm flipH="1">
                  <a:off x="2216160" y="2985840"/>
                  <a:ext cx="54720" cy="79200"/>
                </a:xfrm>
                <a:custGeom>
                  <a:avLst/>
                  <a:gdLst/>
                  <a:ahLst/>
                  <a:rect l="l" t="t" r="r" b="b"/>
                  <a:pathLst>
                    <a:path w="4492" h="6017">
                      <a:moveTo>
                        <a:pt x="4381" y="3937"/>
                      </a:moveTo>
                      <a:lnTo>
                        <a:pt x="4381" y="4270"/>
                      </a:lnTo>
                      <a:cubicBezTo>
                        <a:pt x="4492" y="4159"/>
                        <a:pt x="4381" y="4048"/>
                        <a:pt x="4381" y="3937"/>
                      </a:cubicBezTo>
                      <a:close/>
                      <a:moveTo>
                        <a:pt x="693" y="0"/>
                      </a:moveTo>
                      <a:lnTo>
                        <a:pt x="693" y="0"/>
                      </a:lnTo>
                      <a:cubicBezTo>
                        <a:pt x="582" y="111"/>
                        <a:pt x="582" y="222"/>
                        <a:pt x="582" y="361"/>
                      </a:cubicBezTo>
                      <a:cubicBezTo>
                        <a:pt x="333" y="693"/>
                        <a:pt x="222" y="1054"/>
                        <a:pt x="222" y="1387"/>
                      </a:cubicBezTo>
                      <a:cubicBezTo>
                        <a:pt x="0" y="1969"/>
                        <a:pt x="0" y="2551"/>
                        <a:pt x="0" y="3133"/>
                      </a:cubicBezTo>
                      <a:cubicBezTo>
                        <a:pt x="0" y="3826"/>
                        <a:pt x="222" y="4381"/>
                        <a:pt x="693" y="4963"/>
                      </a:cubicBezTo>
                      <a:cubicBezTo>
                        <a:pt x="1137" y="5545"/>
                        <a:pt x="1719" y="5906"/>
                        <a:pt x="2412" y="6017"/>
                      </a:cubicBezTo>
                      <a:cubicBezTo>
                        <a:pt x="2995" y="6017"/>
                        <a:pt x="3577" y="5767"/>
                        <a:pt x="4048" y="5324"/>
                      </a:cubicBezTo>
                      <a:cubicBezTo>
                        <a:pt x="4270" y="5074"/>
                        <a:pt x="4381" y="4741"/>
                        <a:pt x="4381" y="4270"/>
                      </a:cubicBezTo>
                      <a:lnTo>
                        <a:pt x="4381" y="4270"/>
                      </a:lnTo>
                      <a:cubicBezTo>
                        <a:pt x="4178" y="5132"/>
                        <a:pt x="3489" y="5785"/>
                        <a:pt x="2737" y="5785"/>
                      </a:cubicBezTo>
                      <a:cubicBezTo>
                        <a:pt x="2666" y="5785"/>
                        <a:pt x="2595" y="5779"/>
                        <a:pt x="2523" y="5767"/>
                      </a:cubicBezTo>
                      <a:cubicBezTo>
                        <a:pt x="1830" y="5656"/>
                        <a:pt x="1276" y="5324"/>
                        <a:pt x="915" y="4852"/>
                      </a:cubicBezTo>
                      <a:cubicBezTo>
                        <a:pt x="444" y="4270"/>
                        <a:pt x="333" y="3688"/>
                        <a:pt x="222" y="2995"/>
                      </a:cubicBezTo>
                      <a:cubicBezTo>
                        <a:pt x="222" y="2551"/>
                        <a:pt x="222" y="1969"/>
                        <a:pt x="333" y="1497"/>
                      </a:cubicBezTo>
                      <a:cubicBezTo>
                        <a:pt x="582" y="583"/>
                        <a:pt x="693" y="0"/>
                        <a:pt x="69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8" name="CustomShape 127"/>
                <p:cNvSpPr/>
                <p:nvPr/>
              </p:nvSpPr>
              <p:spPr>
                <a:xfrm flipH="1">
                  <a:off x="2184840" y="2905920"/>
                  <a:ext cx="63360" cy="187920"/>
                </a:xfrm>
                <a:custGeom>
                  <a:avLst/>
                  <a:gdLst/>
                  <a:ahLst/>
                  <a:rect l="l" t="t" r="r" b="b"/>
                  <a:pathLst>
                    <a:path w="5213" h="14225">
                      <a:moveTo>
                        <a:pt x="4630" y="1"/>
                      </a:moveTo>
                      <a:lnTo>
                        <a:pt x="1525" y="1387"/>
                      </a:lnTo>
                      <a:cubicBezTo>
                        <a:pt x="361" y="2663"/>
                        <a:pt x="0" y="3134"/>
                        <a:pt x="1054" y="6600"/>
                      </a:cubicBezTo>
                      <a:cubicBezTo>
                        <a:pt x="1275" y="7625"/>
                        <a:pt x="3133" y="10176"/>
                        <a:pt x="3466" y="11230"/>
                      </a:cubicBezTo>
                      <a:cubicBezTo>
                        <a:pt x="3937" y="12256"/>
                        <a:pt x="3937" y="13531"/>
                        <a:pt x="3022" y="14224"/>
                      </a:cubicBezTo>
                      <a:cubicBezTo>
                        <a:pt x="4159" y="13864"/>
                        <a:pt x="4991" y="12838"/>
                        <a:pt x="4991" y="11673"/>
                      </a:cubicBezTo>
                      <a:cubicBezTo>
                        <a:pt x="5212" y="9843"/>
                        <a:pt x="3355" y="8319"/>
                        <a:pt x="3355" y="6378"/>
                      </a:cubicBezTo>
                      <a:cubicBezTo>
                        <a:pt x="3355" y="5324"/>
                        <a:pt x="3937" y="4298"/>
                        <a:pt x="4408" y="3245"/>
                      </a:cubicBezTo>
                      <a:cubicBezTo>
                        <a:pt x="4852" y="2219"/>
                        <a:pt x="5212" y="944"/>
                        <a:pt x="463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9" name="CustomShape 128"/>
                <p:cNvSpPr/>
                <p:nvPr/>
              </p:nvSpPr>
              <p:spPr>
                <a:xfrm flipH="1">
                  <a:off x="2197080" y="2904480"/>
                  <a:ext cx="33480" cy="37440"/>
                </a:xfrm>
                <a:custGeom>
                  <a:avLst/>
                  <a:gdLst/>
                  <a:ahLst/>
                  <a:rect l="l" t="t" r="r" b="b"/>
                  <a:pathLst>
                    <a:path w="2773" h="2857">
                      <a:moveTo>
                        <a:pt x="2773" y="1"/>
                      </a:moveTo>
                      <a:cubicBezTo>
                        <a:pt x="2662" y="250"/>
                        <a:pt x="2662" y="361"/>
                        <a:pt x="2551" y="583"/>
                      </a:cubicBezTo>
                      <a:cubicBezTo>
                        <a:pt x="2329" y="1637"/>
                        <a:pt x="1636" y="2330"/>
                        <a:pt x="583" y="2663"/>
                      </a:cubicBezTo>
                      <a:cubicBezTo>
                        <a:pt x="361" y="2663"/>
                        <a:pt x="250" y="2774"/>
                        <a:pt x="0" y="2774"/>
                      </a:cubicBezTo>
                      <a:cubicBezTo>
                        <a:pt x="0" y="2829"/>
                        <a:pt x="63" y="2857"/>
                        <a:pt x="181" y="2857"/>
                      </a:cubicBezTo>
                      <a:cubicBezTo>
                        <a:pt x="298" y="2857"/>
                        <a:pt x="472" y="2829"/>
                        <a:pt x="694" y="2774"/>
                      </a:cubicBezTo>
                      <a:cubicBezTo>
                        <a:pt x="1747" y="2552"/>
                        <a:pt x="2551" y="1748"/>
                        <a:pt x="2773" y="583"/>
                      </a:cubicBezTo>
                      <a:lnTo>
                        <a:pt x="2773" y="1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0" name="CustomShape 129"/>
                <p:cNvSpPr/>
                <p:nvPr/>
              </p:nvSpPr>
              <p:spPr>
                <a:xfrm flipH="1">
                  <a:off x="2194200" y="2909520"/>
                  <a:ext cx="33480" cy="169200"/>
                </a:xfrm>
                <a:custGeom>
                  <a:avLst/>
                  <a:gdLst/>
                  <a:ahLst/>
                  <a:rect l="l" t="t" r="r" b="b"/>
                  <a:pathLst>
                    <a:path w="2774" h="12810">
                      <a:moveTo>
                        <a:pt x="2663" y="0"/>
                      </a:moveTo>
                      <a:cubicBezTo>
                        <a:pt x="2663" y="694"/>
                        <a:pt x="2524" y="1387"/>
                        <a:pt x="2302" y="2080"/>
                      </a:cubicBezTo>
                      <a:cubicBezTo>
                        <a:pt x="1969" y="2773"/>
                        <a:pt x="1609" y="3355"/>
                        <a:pt x="1138" y="3910"/>
                      </a:cubicBezTo>
                      <a:cubicBezTo>
                        <a:pt x="805" y="4381"/>
                        <a:pt x="583" y="4741"/>
                        <a:pt x="334" y="5074"/>
                      </a:cubicBezTo>
                      <a:cubicBezTo>
                        <a:pt x="112" y="5545"/>
                        <a:pt x="1" y="5989"/>
                        <a:pt x="1" y="6571"/>
                      </a:cubicBezTo>
                      <a:cubicBezTo>
                        <a:pt x="1" y="7043"/>
                        <a:pt x="112" y="7514"/>
                        <a:pt x="334" y="7958"/>
                      </a:cubicBezTo>
                      <a:cubicBezTo>
                        <a:pt x="583" y="8429"/>
                        <a:pt x="916" y="8762"/>
                        <a:pt x="1276" y="9122"/>
                      </a:cubicBezTo>
                      <a:cubicBezTo>
                        <a:pt x="1609" y="9344"/>
                        <a:pt x="1831" y="9593"/>
                        <a:pt x="2080" y="9926"/>
                      </a:cubicBezTo>
                      <a:cubicBezTo>
                        <a:pt x="2302" y="10287"/>
                        <a:pt x="2413" y="10508"/>
                        <a:pt x="2413" y="10841"/>
                      </a:cubicBezTo>
                      <a:cubicBezTo>
                        <a:pt x="2413" y="11423"/>
                        <a:pt x="2302" y="11895"/>
                        <a:pt x="2080" y="12366"/>
                      </a:cubicBezTo>
                      <a:cubicBezTo>
                        <a:pt x="1969" y="12588"/>
                        <a:pt x="1720" y="12810"/>
                        <a:pt x="1831" y="12810"/>
                      </a:cubicBezTo>
                      <a:lnTo>
                        <a:pt x="1969" y="12699"/>
                      </a:lnTo>
                      <a:cubicBezTo>
                        <a:pt x="2080" y="12588"/>
                        <a:pt x="2080" y="12477"/>
                        <a:pt x="2191" y="12366"/>
                      </a:cubicBezTo>
                      <a:cubicBezTo>
                        <a:pt x="2524" y="11895"/>
                        <a:pt x="2663" y="11423"/>
                        <a:pt x="2524" y="10841"/>
                      </a:cubicBezTo>
                      <a:cubicBezTo>
                        <a:pt x="2524" y="10508"/>
                        <a:pt x="2413" y="10148"/>
                        <a:pt x="2302" y="9815"/>
                      </a:cubicBezTo>
                      <a:lnTo>
                        <a:pt x="1387" y="8900"/>
                      </a:lnTo>
                      <a:cubicBezTo>
                        <a:pt x="1027" y="8651"/>
                        <a:pt x="805" y="8318"/>
                        <a:pt x="583" y="7847"/>
                      </a:cubicBezTo>
                      <a:cubicBezTo>
                        <a:pt x="334" y="7514"/>
                        <a:pt x="223" y="7043"/>
                        <a:pt x="223" y="6571"/>
                      </a:cubicBezTo>
                      <a:cubicBezTo>
                        <a:pt x="223" y="6128"/>
                        <a:pt x="334" y="5656"/>
                        <a:pt x="583" y="5185"/>
                      </a:cubicBezTo>
                      <a:cubicBezTo>
                        <a:pt x="805" y="4852"/>
                        <a:pt x="1027" y="4492"/>
                        <a:pt x="1276" y="4159"/>
                      </a:cubicBezTo>
                      <a:cubicBezTo>
                        <a:pt x="1831" y="3466"/>
                        <a:pt x="2191" y="2884"/>
                        <a:pt x="2413" y="2080"/>
                      </a:cubicBezTo>
                      <a:cubicBezTo>
                        <a:pt x="2663" y="1608"/>
                        <a:pt x="2773" y="1137"/>
                        <a:pt x="2773" y="583"/>
                      </a:cubicBezTo>
                      <a:cubicBezTo>
                        <a:pt x="2773" y="444"/>
                        <a:pt x="2773" y="222"/>
                        <a:pt x="2663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1" name="CustomShape 130"/>
                <p:cNvSpPr/>
                <p:nvPr/>
              </p:nvSpPr>
              <p:spPr>
                <a:xfrm flipH="1">
                  <a:off x="2213280" y="2939760"/>
                  <a:ext cx="36720" cy="97560"/>
                </a:xfrm>
                <a:custGeom>
                  <a:avLst/>
                  <a:gdLst/>
                  <a:ahLst/>
                  <a:rect l="l" t="t" r="r" b="b"/>
                  <a:pathLst>
                    <a:path w="3023" h="7404">
                      <a:moveTo>
                        <a:pt x="1054" y="1"/>
                      </a:moveTo>
                      <a:cubicBezTo>
                        <a:pt x="1054" y="1"/>
                        <a:pt x="943" y="112"/>
                        <a:pt x="804" y="222"/>
                      </a:cubicBezTo>
                      <a:cubicBezTo>
                        <a:pt x="582" y="472"/>
                        <a:pt x="472" y="805"/>
                        <a:pt x="361" y="1054"/>
                      </a:cubicBezTo>
                      <a:cubicBezTo>
                        <a:pt x="0" y="2080"/>
                        <a:pt x="0" y="3134"/>
                        <a:pt x="361" y="4049"/>
                      </a:cubicBezTo>
                      <a:cubicBezTo>
                        <a:pt x="804" y="4963"/>
                        <a:pt x="1386" y="5906"/>
                        <a:pt x="2080" y="6599"/>
                      </a:cubicBezTo>
                      <a:cubicBezTo>
                        <a:pt x="2329" y="6932"/>
                        <a:pt x="2662" y="7154"/>
                        <a:pt x="3022" y="7403"/>
                      </a:cubicBezTo>
                      <a:cubicBezTo>
                        <a:pt x="2773" y="7043"/>
                        <a:pt x="2440" y="6821"/>
                        <a:pt x="2191" y="6461"/>
                      </a:cubicBezTo>
                      <a:cubicBezTo>
                        <a:pt x="1497" y="5768"/>
                        <a:pt x="1054" y="4853"/>
                        <a:pt x="582" y="4049"/>
                      </a:cubicBezTo>
                      <a:cubicBezTo>
                        <a:pt x="250" y="3134"/>
                        <a:pt x="250" y="2080"/>
                        <a:pt x="582" y="1165"/>
                      </a:cubicBezTo>
                      <a:cubicBezTo>
                        <a:pt x="693" y="805"/>
                        <a:pt x="804" y="361"/>
                        <a:pt x="1054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2" name="CustomShape 131"/>
                <p:cNvSpPr/>
                <p:nvPr/>
              </p:nvSpPr>
              <p:spPr>
                <a:xfrm flipH="1">
                  <a:off x="1803960" y="3086640"/>
                  <a:ext cx="632520" cy="473760"/>
                </a:xfrm>
                <a:custGeom>
                  <a:avLst/>
                  <a:gdLst/>
                  <a:ahLst/>
                  <a:rect l="l" t="t" r="r" b="b"/>
                  <a:pathLst>
                    <a:path w="51738" h="35823">
                      <a:moveTo>
                        <a:pt x="13144" y="18937"/>
                      </a:moveTo>
                      <a:lnTo>
                        <a:pt x="13144" y="22070"/>
                      </a:lnTo>
                      <a:lnTo>
                        <a:pt x="13144" y="22292"/>
                      </a:lnTo>
                      <a:lnTo>
                        <a:pt x="13033" y="23235"/>
                      </a:lnTo>
                      <a:lnTo>
                        <a:pt x="11869" y="23346"/>
                      </a:lnTo>
                      <a:lnTo>
                        <a:pt x="13144" y="18937"/>
                      </a:lnTo>
                      <a:close/>
                      <a:moveTo>
                        <a:pt x="28171" y="1"/>
                      </a:moveTo>
                      <a:lnTo>
                        <a:pt x="17303" y="223"/>
                      </a:lnTo>
                      <a:lnTo>
                        <a:pt x="17192" y="2441"/>
                      </a:lnTo>
                      <a:lnTo>
                        <a:pt x="13837" y="2995"/>
                      </a:lnTo>
                      <a:cubicBezTo>
                        <a:pt x="11758" y="3356"/>
                        <a:pt x="9900" y="4631"/>
                        <a:pt x="8874" y="6600"/>
                      </a:cubicBezTo>
                      <a:cubicBezTo>
                        <a:pt x="8763" y="6710"/>
                        <a:pt x="8763" y="6821"/>
                        <a:pt x="8652" y="6932"/>
                      </a:cubicBezTo>
                      <a:cubicBezTo>
                        <a:pt x="6434" y="12477"/>
                        <a:pt x="1582" y="24483"/>
                        <a:pt x="1250" y="25758"/>
                      </a:cubicBezTo>
                      <a:cubicBezTo>
                        <a:pt x="1" y="29729"/>
                        <a:pt x="3724" y="33295"/>
                        <a:pt x="7514" y="33295"/>
                      </a:cubicBezTo>
                      <a:cubicBezTo>
                        <a:pt x="7932" y="33295"/>
                        <a:pt x="8351" y="33251"/>
                        <a:pt x="8763" y="33161"/>
                      </a:cubicBezTo>
                      <a:cubicBezTo>
                        <a:pt x="9567" y="32939"/>
                        <a:pt x="10371" y="32578"/>
                        <a:pt x="11175" y="32246"/>
                      </a:cubicBezTo>
                      <a:lnTo>
                        <a:pt x="11175" y="32246"/>
                      </a:lnTo>
                      <a:cubicBezTo>
                        <a:pt x="11064" y="33382"/>
                        <a:pt x="11536" y="34436"/>
                        <a:pt x="12340" y="35129"/>
                      </a:cubicBezTo>
                      <a:cubicBezTo>
                        <a:pt x="12673" y="35462"/>
                        <a:pt x="13144" y="35711"/>
                        <a:pt x="13615" y="35711"/>
                      </a:cubicBezTo>
                      <a:lnTo>
                        <a:pt x="33356" y="35822"/>
                      </a:lnTo>
                      <a:cubicBezTo>
                        <a:pt x="33938" y="35822"/>
                        <a:pt x="34520" y="35351"/>
                        <a:pt x="34992" y="34880"/>
                      </a:cubicBezTo>
                      <a:cubicBezTo>
                        <a:pt x="35515" y="35114"/>
                        <a:pt x="36133" y="35243"/>
                        <a:pt x="36792" y="35243"/>
                      </a:cubicBezTo>
                      <a:cubicBezTo>
                        <a:pt x="37144" y="35243"/>
                        <a:pt x="37508" y="35206"/>
                        <a:pt x="37875" y="35129"/>
                      </a:cubicBezTo>
                      <a:cubicBezTo>
                        <a:pt x="39483" y="34769"/>
                        <a:pt x="41341" y="33743"/>
                        <a:pt x="41673" y="33382"/>
                      </a:cubicBezTo>
                      <a:lnTo>
                        <a:pt x="51738" y="23928"/>
                      </a:lnTo>
                      <a:lnTo>
                        <a:pt x="47912" y="19298"/>
                      </a:lnTo>
                      <a:lnTo>
                        <a:pt x="44446" y="21017"/>
                      </a:lnTo>
                      <a:lnTo>
                        <a:pt x="40065" y="23346"/>
                      </a:lnTo>
                      <a:cubicBezTo>
                        <a:pt x="38208" y="18022"/>
                        <a:pt x="38319" y="12366"/>
                        <a:pt x="37625" y="10176"/>
                      </a:cubicBezTo>
                      <a:cubicBezTo>
                        <a:pt x="35546" y="3467"/>
                        <a:pt x="31748" y="2773"/>
                        <a:pt x="31748" y="2773"/>
                      </a:cubicBezTo>
                      <a:lnTo>
                        <a:pt x="31748" y="2884"/>
                      </a:lnTo>
                      <a:cubicBezTo>
                        <a:pt x="31748" y="2773"/>
                        <a:pt x="31526" y="2773"/>
                        <a:pt x="31387" y="2662"/>
                      </a:cubicBezTo>
                      <a:lnTo>
                        <a:pt x="28282" y="1748"/>
                      </a:lnTo>
                      <a:lnTo>
                        <a:pt x="2817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3" name="CustomShape 132"/>
                <p:cNvSpPr/>
                <p:nvPr/>
              </p:nvSpPr>
              <p:spPr>
                <a:xfrm flipH="1">
                  <a:off x="2212560" y="3277800"/>
                  <a:ext cx="80280" cy="118800"/>
                </a:xfrm>
                <a:custGeom>
                  <a:avLst/>
                  <a:gdLst/>
                  <a:ahLst/>
                  <a:rect l="l" t="t" r="r" b="b"/>
                  <a:pathLst>
                    <a:path w="6600" h="9012">
                      <a:moveTo>
                        <a:pt x="2773" y="1"/>
                      </a:moveTo>
                      <a:lnTo>
                        <a:pt x="2773" y="1"/>
                      </a:lnTo>
                      <a:cubicBezTo>
                        <a:pt x="2662" y="112"/>
                        <a:pt x="2662" y="334"/>
                        <a:pt x="2551" y="583"/>
                      </a:cubicBezTo>
                      <a:cubicBezTo>
                        <a:pt x="2440" y="916"/>
                        <a:pt x="2191" y="1498"/>
                        <a:pt x="2080" y="2191"/>
                      </a:cubicBezTo>
                      <a:cubicBezTo>
                        <a:pt x="1609" y="3467"/>
                        <a:pt x="1054" y="5435"/>
                        <a:pt x="472" y="7515"/>
                      </a:cubicBezTo>
                      <a:cubicBezTo>
                        <a:pt x="361" y="7958"/>
                        <a:pt x="112" y="8319"/>
                        <a:pt x="1" y="8790"/>
                      </a:cubicBezTo>
                      <a:lnTo>
                        <a:pt x="1" y="9012"/>
                      </a:lnTo>
                      <a:lnTo>
                        <a:pt x="112" y="9012"/>
                      </a:lnTo>
                      <a:lnTo>
                        <a:pt x="4742" y="8540"/>
                      </a:lnTo>
                      <a:lnTo>
                        <a:pt x="6128" y="8429"/>
                      </a:lnTo>
                      <a:lnTo>
                        <a:pt x="6599" y="8429"/>
                      </a:lnTo>
                      <a:cubicBezTo>
                        <a:pt x="6599" y="8374"/>
                        <a:pt x="6426" y="8346"/>
                        <a:pt x="6107" y="8346"/>
                      </a:cubicBezTo>
                      <a:cubicBezTo>
                        <a:pt x="5788" y="8346"/>
                        <a:pt x="5324" y="8374"/>
                        <a:pt x="4742" y="8429"/>
                      </a:cubicBezTo>
                      <a:cubicBezTo>
                        <a:pt x="3618" y="8429"/>
                        <a:pt x="2082" y="8533"/>
                        <a:pt x="307" y="8640"/>
                      </a:cubicBezTo>
                      <a:lnTo>
                        <a:pt x="307" y="8640"/>
                      </a:lnTo>
                      <a:cubicBezTo>
                        <a:pt x="439" y="8256"/>
                        <a:pt x="603" y="7876"/>
                        <a:pt x="694" y="7515"/>
                      </a:cubicBezTo>
                      <a:cubicBezTo>
                        <a:pt x="1276" y="5435"/>
                        <a:pt x="1858" y="3577"/>
                        <a:pt x="2191" y="2191"/>
                      </a:cubicBezTo>
                      <a:cubicBezTo>
                        <a:pt x="2440" y="1498"/>
                        <a:pt x="2551" y="1027"/>
                        <a:pt x="2662" y="583"/>
                      </a:cubicBezTo>
                      <a:cubicBezTo>
                        <a:pt x="2662" y="334"/>
                        <a:pt x="2773" y="223"/>
                        <a:pt x="277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4" name="CustomShape 133"/>
                <p:cNvSpPr/>
                <p:nvPr/>
              </p:nvSpPr>
              <p:spPr>
                <a:xfrm flipH="1">
                  <a:off x="2186280" y="3454920"/>
                  <a:ext cx="155520" cy="71640"/>
                </a:xfrm>
                <a:custGeom>
                  <a:avLst/>
                  <a:gdLst/>
                  <a:ahLst/>
                  <a:rect l="l" t="t" r="r" b="b"/>
                  <a:pathLst>
                    <a:path w="12727" h="5435">
                      <a:moveTo>
                        <a:pt x="12727" y="0"/>
                      </a:moveTo>
                      <a:cubicBezTo>
                        <a:pt x="12477" y="0"/>
                        <a:pt x="12366" y="111"/>
                        <a:pt x="12255" y="250"/>
                      </a:cubicBezTo>
                      <a:cubicBezTo>
                        <a:pt x="12366" y="250"/>
                        <a:pt x="12616" y="111"/>
                        <a:pt x="12727" y="0"/>
                      </a:cubicBezTo>
                      <a:close/>
                      <a:moveTo>
                        <a:pt x="12255" y="250"/>
                      </a:moveTo>
                      <a:lnTo>
                        <a:pt x="12255" y="250"/>
                      </a:lnTo>
                      <a:cubicBezTo>
                        <a:pt x="11923" y="361"/>
                        <a:pt x="11451" y="472"/>
                        <a:pt x="10869" y="804"/>
                      </a:cubicBezTo>
                      <a:cubicBezTo>
                        <a:pt x="9705" y="1276"/>
                        <a:pt x="8207" y="2080"/>
                        <a:pt x="6488" y="3022"/>
                      </a:cubicBezTo>
                      <a:cubicBezTo>
                        <a:pt x="4991" y="3716"/>
                        <a:pt x="3466" y="4409"/>
                        <a:pt x="1969" y="4852"/>
                      </a:cubicBezTo>
                      <a:cubicBezTo>
                        <a:pt x="694" y="5213"/>
                        <a:pt x="1" y="5435"/>
                        <a:pt x="1" y="5435"/>
                      </a:cubicBezTo>
                      <a:cubicBezTo>
                        <a:pt x="139" y="5435"/>
                        <a:pt x="361" y="5435"/>
                        <a:pt x="583" y="5324"/>
                      </a:cubicBezTo>
                      <a:cubicBezTo>
                        <a:pt x="943" y="5324"/>
                        <a:pt x="1387" y="5213"/>
                        <a:pt x="1969" y="4963"/>
                      </a:cubicBezTo>
                      <a:cubicBezTo>
                        <a:pt x="3605" y="4631"/>
                        <a:pt x="5102" y="3937"/>
                        <a:pt x="6599" y="3244"/>
                      </a:cubicBezTo>
                      <a:cubicBezTo>
                        <a:pt x="8318" y="2329"/>
                        <a:pt x="9843" y="1498"/>
                        <a:pt x="10869" y="943"/>
                      </a:cubicBezTo>
                      <a:lnTo>
                        <a:pt x="12255" y="25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5" name="CustomShape 134"/>
                <p:cNvSpPr/>
                <p:nvPr/>
              </p:nvSpPr>
              <p:spPr>
                <a:xfrm flipH="1">
                  <a:off x="2013480" y="3210480"/>
                  <a:ext cx="20520" cy="161280"/>
                </a:xfrm>
                <a:custGeom>
                  <a:avLst/>
                  <a:gdLst/>
                  <a:ahLst/>
                  <a:rect l="l" t="t" r="r" b="b"/>
                  <a:pathLst>
                    <a:path w="1720" h="12228">
                      <a:moveTo>
                        <a:pt x="333" y="0"/>
                      </a:moveTo>
                      <a:lnTo>
                        <a:pt x="333" y="444"/>
                      </a:lnTo>
                      <a:cubicBezTo>
                        <a:pt x="333" y="915"/>
                        <a:pt x="333" y="1386"/>
                        <a:pt x="444" y="1830"/>
                      </a:cubicBezTo>
                      <a:cubicBezTo>
                        <a:pt x="444" y="2412"/>
                        <a:pt x="693" y="3105"/>
                        <a:pt x="804" y="3798"/>
                      </a:cubicBezTo>
                      <a:cubicBezTo>
                        <a:pt x="1026" y="4603"/>
                        <a:pt x="1137" y="5407"/>
                        <a:pt x="1248" y="6238"/>
                      </a:cubicBezTo>
                      <a:cubicBezTo>
                        <a:pt x="1497" y="7625"/>
                        <a:pt x="1248" y="9122"/>
                        <a:pt x="804" y="10508"/>
                      </a:cubicBezTo>
                      <a:cubicBezTo>
                        <a:pt x="444" y="11534"/>
                        <a:pt x="0" y="12227"/>
                        <a:pt x="0" y="12227"/>
                      </a:cubicBezTo>
                      <a:cubicBezTo>
                        <a:pt x="111" y="12116"/>
                        <a:pt x="222" y="12005"/>
                        <a:pt x="333" y="11783"/>
                      </a:cubicBezTo>
                      <a:cubicBezTo>
                        <a:pt x="555" y="11423"/>
                        <a:pt x="804" y="11090"/>
                        <a:pt x="915" y="10619"/>
                      </a:cubicBezTo>
                      <a:cubicBezTo>
                        <a:pt x="1497" y="9233"/>
                        <a:pt x="1719" y="7736"/>
                        <a:pt x="1608" y="6238"/>
                      </a:cubicBezTo>
                      <a:cubicBezTo>
                        <a:pt x="1386" y="5407"/>
                        <a:pt x="1248" y="4603"/>
                        <a:pt x="1026" y="3798"/>
                      </a:cubicBezTo>
                      <a:cubicBezTo>
                        <a:pt x="804" y="3105"/>
                        <a:pt x="693" y="2412"/>
                        <a:pt x="555" y="1830"/>
                      </a:cubicBezTo>
                      <a:cubicBezTo>
                        <a:pt x="444" y="1248"/>
                        <a:pt x="444" y="693"/>
                        <a:pt x="33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6" name="CustomShape 135"/>
                <p:cNvSpPr/>
                <p:nvPr/>
              </p:nvSpPr>
              <p:spPr>
                <a:xfrm flipH="1">
                  <a:off x="2001960" y="3377160"/>
                  <a:ext cx="36360" cy="183240"/>
                </a:xfrm>
                <a:custGeom>
                  <a:avLst/>
                  <a:gdLst/>
                  <a:ahLst/>
                  <a:rect l="l" t="t" r="r" b="b"/>
                  <a:pathLst>
                    <a:path w="2996" h="13864">
                      <a:moveTo>
                        <a:pt x="472" y="1"/>
                      </a:moveTo>
                      <a:lnTo>
                        <a:pt x="361" y="111"/>
                      </a:lnTo>
                      <a:cubicBezTo>
                        <a:pt x="361" y="222"/>
                        <a:pt x="223" y="333"/>
                        <a:pt x="223" y="444"/>
                      </a:cubicBezTo>
                      <a:cubicBezTo>
                        <a:pt x="112" y="1026"/>
                        <a:pt x="1" y="1609"/>
                        <a:pt x="1" y="2191"/>
                      </a:cubicBezTo>
                      <a:cubicBezTo>
                        <a:pt x="112" y="2995"/>
                        <a:pt x="361" y="3799"/>
                        <a:pt x="583" y="4492"/>
                      </a:cubicBezTo>
                      <a:cubicBezTo>
                        <a:pt x="916" y="5435"/>
                        <a:pt x="1498" y="6239"/>
                        <a:pt x="1858" y="7265"/>
                      </a:cubicBezTo>
                      <a:cubicBezTo>
                        <a:pt x="2302" y="8069"/>
                        <a:pt x="2662" y="9122"/>
                        <a:pt x="2773" y="10037"/>
                      </a:cubicBezTo>
                      <a:cubicBezTo>
                        <a:pt x="2773" y="10841"/>
                        <a:pt x="2662" y="11673"/>
                        <a:pt x="2302" y="12366"/>
                      </a:cubicBezTo>
                      <a:cubicBezTo>
                        <a:pt x="2080" y="12810"/>
                        <a:pt x="1747" y="13281"/>
                        <a:pt x="1387" y="13614"/>
                      </a:cubicBezTo>
                      <a:cubicBezTo>
                        <a:pt x="1858" y="13392"/>
                        <a:pt x="2191" y="12921"/>
                        <a:pt x="2551" y="12477"/>
                      </a:cubicBezTo>
                      <a:cubicBezTo>
                        <a:pt x="2884" y="11673"/>
                        <a:pt x="2995" y="10841"/>
                        <a:pt x="2995" y="10037"/>
                      </a:cubicBezTo>
                      <a:cubicBezTo>
                        <a:pt x="2884" y="9011"/>
                        <a:pt x="2551" y="8069"/>
                        <a:pt x="2080" y="7154"/>
                      </a:cubicBezTo>
                      <a:cubicBezTo>
                        <a:pt x="1609" y="6128"/>
                        <a:pt x="1165" y="5296"/>
                        <a:pt x="805" y="4492"/>
                      </a:cubicBezTo>
                      <a:cubicBezTo>
                        <a:pt x="472" y="3688"/>
                        <a:pt x="361" y="2884"/>
                        <a:pt x="223" y="2191"/>
                      </a:cubicBezTo>
                      <a:cubicBezTo>
                        <a:pt x="112" y="1387"/>
                        <a:pt x="223" y="694"/>
                        <a:pt x="472" y="1"/>
                      </a:cubicBezTo>
                      <a:close/>
                      <a:moveTo>
                        <a:pt x="1387" y="13614"/>
                      </a:moveTo>
                      <a:lnTo>
                        <a:pt x="1387" y="13614"/>
                      </a:lnTo>
                      <a:cubicBezTo>
                        <a:pt x="1054" y="13863"/>
                        <a:pt x="805" y="13863"/>
                        <a:pt x="805" y="13863"/>
                      </a:cubicBezTo>
                      <a:lnTo>
                        <a:pt x="1054" y="13863"/>
                      </a:lnTo>
                      <a:cubicBezTo>
                        <a:pt x="1165" y="13863"/>
                        <a:pt x="1276" y="13752"/>
                        <a:pt x="1387" y="1361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7" name="CustomShape 136"/>
                <p:cNvSpPr/>
                <p:nvPr/>
              </p:nvSpPr>
              <p:spPr>
                <a:xfrm flipH="1">
                  <a:off x="2029680" y="3140280"/>
                  <a:ext cx="3600" cy="45360"/>
                </a:xfrm>
                <a:custGeom>
                  <a:avLst/>
                  <a:gdLst/>
                  <a:ahLst/>
                  <a:rect l="l" t="t" r="r" b="b"/>
                  <a:pathLst>
                    <a:path w="333" h="3467">
                      <a:moveTo>
                        <a:pt x="111" y="1"/>
                      </a:moveTo>
                      <a:cubicBezTo>
                        <a:pt x="0" y="583"/>
                        <a:pt x="0" y="1165"/>
                        <a:pt x="0" y="1720"/>
                      </a:cubicBezTo>
                      <a:lnTo>
                        <a:pt x="0" y="3466"/>
                      </a:lnTo>
                      <a:cubicBezTo>
                        <a:pt x="222" y="2884"/>
                        <a:pt x="333" y="2302"/>
                        <a:pt x="222" y="1720"/>
                      </a:cubicBezTo>
                      <a:cubicBezTo>
                        <a:pt x="333" y="1165"/>
                        <a:pt x="222" y="583"/>
                        <a:pt x="1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8" name="CustomShape 137"/>
                <p:cNvSpPr/>
                <p:nvPr/>
              </p:nvSpPr>
              <p:spPr>
                <a:xfrm flipH="1">
                  <a:off x="1949400" y="3395520"/>
                  <a:ext cx="18360" cy="80640"/>
                </a:xfrm>
                <a:custGeom>
                  <a:avLst/>
                  <a:gdLst/>
                  <a:ahLst/>
                  <a:rect l="l" t="t" r="r" b="b"/>
                  <a:pathLst>
                    <a:path w="1526" h="6129">
                      <a:moveTo>
                        <a:pt x="1526" y="1"/>
                      </a:moveTo>
                      <a:lnTo>
                        <a:pt x="1526" y="1"/>
                      </a:lnTo>
                      <a:cubicBezTo>
                        <a:pt x="1276" y="223"/>
                        <a:pt x="1165" y="444"/>
                        <a:pt x="943" y="805"/>
                      </a:cubicBezTo>
                      <a:cubicBezTo>
                        <a:pt x="583" y="1498"/>
                        <a:pt x="361" y="2191"/>
                        <a:pt x="139" y="2884"/>
                      </a:cubicBezTo>
                      <a:cubicBezTo>
                        <a:pt x="1" y="3688"/>
                        <a:pt x="1" y="4381"/>
                        <a:pt x="1" y="5185"/>
                      </a:cubicBezTo>
                      <a:cubicBezTo>
                        <a:pt x="1" y="5546"/>
                        <a:pt x="139" y="5768"/>
                        <a:pt x="250" y="6128"/>
                      </a:cubicBezTo>
                      <a:cubicBezTo>
                        <a:pt x="1" y="4049"/>
                        <a:pt x="472" y="1831"/>
                        <a:pt x="15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9" name="CustomShape 138"/>
                <p:cNvSpPr/>
                <p:nvPr/>
              </p:nvSpPr>
              <p:spPr>
                <a:xfrm flipH="1">
                  <a:off x="2253600" y="3146400"/>
                  <a:ext cx="47880" cy="39240"/>
                </a:xfrm>
                <a:custGeom>
                  <a:avLst/>
                  <a:gdLst/>
                  <a:ahLst/>
                  <a:rect l="l" t="t" r="r" b="b"/>
                  <a:pathLst>
                    <a:path w="3938" h="2995">
                      <a:moveTo>
                        <a:pt x="222" y="0"/>
                      </a:moveTo>
                      <a:cubicBezTo>
                        <a:pt x="111" y="111"/>
                        <a:pt x="0" y="111"/>
                        <a:pt x="111" y="111"/>
                      </a:cubicBezTo>
                      <a:cubicBezTo>
                        <a:pt x="111" y="148"/>
                        <a:pt x="124" y="160"/>
                        <a:pt x="140" y="160"/>
                      </a:cubicBezTo>
                      <a:cubicBezTo>
                        <a:pt x="173" y="160"/>
                        <a:pt x="222" y="111"/>
                        <a:pt x="222" y="111"/>
                      </a:cubicBezTo>
                      <a:lnTo>
                        <a:pt x="805" y="111"/>
                      </a:lnTo>
                      <a:cubicBezTo>
                        <a:pt x="1387" y="222"/>
                        <a:pt x="1969" y="555"/>
                        <a:pt x="2440" y="915"/>
                      </a:cubicBezTo>
                      <a:cubicBezTo>
                        <a:pt x="2884" y="1248"/>
                        <a:pt x="3355" y="1719"/>
                        <a:pt x="3577" y="2301"/>
                      </a:cubicBezTo>
                      <a:cubicBezTo>
                        <a:pt x="3827" y="2634"/>
                        <a:pt x="3827" y="2994"/>
                        <a:pt x="3827" y="2994"/>
                      </a:cubicBezTo>
                      <a:cubicBezTo>
                        <a:pt x="3937" y="2634"/>
                        <a:pt x="3827" y="2412"/>
                        <a:pt x="3688" y="2190"/>
                      </a:cubicBezTo>
                      <a:cubicBezTo>
                        <a:pt x="3466" y="1608"/>
                        <a:pt x="3133" y="1026"/>
                        <a:pt x="2551" y="693"/>
                      </a:cubicBezTo>
                      <a:cubicBezTo>
                        <a:pt x="2080" y="333"/>
                        <a:pt x="1498" y="0"/>
                        <a:pt x="8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0" name="CustomShape 139"/>
                <p:cNvSpPr/>
                <p:nvPr/>
              </p:nvSpPr>
              <p:spPr>
                <a:xfrm flipH="1">
                  <a:off x="2276280" y="3343320"/>
                  <a:ext cx="1080" cy="48600"/>
                </a:xfrm>
                <a:custGeom>
                  <a:avLst/>
                  <a:gdLst/>
                  <a:ahLst/>
                  <a:rect l="l" t="t" r="r" b="b"/>
                  <a:pathLst>
                    <a:path w="112" h="3689">
                      <a:moveTo>
                        <a:pt x="112" y="1"/>
                      </a:moveTo>
                      <a:lnTo>
                        <a:pt x="1" y="3688"/>
                      </a:lnTo>
                      <a:lnTo>
                        <a:pt x="112" y="2884"/>
                      </a:lnTo>
                      <a:lnTo>
                        <a:pt x="112" y="266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1" name="CustomShape 140"/>
                <p:cNvSpPr/>
                <p:nvPr/>
              </p:nvSpPr>
              <p:spPr>
                <a:xfrm flipH="1">
                  <a:off x="2231640" y="3302280"/>
                  <a:ext cx="46080" cy="89640"/>
                </a:xfrm>
                <a:custGeom>
                  <a:avLst/>
                  <a:gdLst/>
                  <a:ahLst/>
                  <a:rect l="l" t="t" r="r" b="b"/>
                  <a:pathLst>
                    <a:path w="3800" h="6794">
                      <a:moveTo>
                        <a:pt x="1027" y="0"/>
                      </a:moveTo>
                      <a:cubicBezTo>
                        <a:pt x="916" y="111"/>
                        <a:pt x="916" y="222"/>
                        <a:pt x="916" y="333"/>
                      </a:cubicBezTo>
                      <a:cubicBezTo>
                        <a:pt x="694" y="1137"/>
                        <a:pt x="472" y="2080"/>
                        <a:pt x="112" y="3106"/>
                      </a:cubicBezTo>
                      <a:lnTo>
                        <a:pt x="112" y="5767"/>
                      </a:lnTo>
                      <a:lnTo>
                        <a:pt x="112" y="5989"/>
                      </a:lnTo>
                      <a:lnTo>
                        <a:pt x="1" y="6793"/>
                      </a:lnTo>
                      <a:cubicBezTo>
                        <a:pt x="1387" y="6682"/>
                        <a:pt x="2552" y="6571"/>
                        <a:pt x="3467" y="6571"/>
                      </a:cubicBezTo>
                      <a:lnTo>
                        <a:pt x="3578" y="6571"/>
                      </a:lnTo>
                      <a:cubicBezTo>
                        <a:pt x="2995" y="6100"/>
                        <a:pt x="2302" y="5767"/>
                        <a:pt x="1498" y="5657"/>
                      </a:cubicBezTo>
                      <a:cubicBezTo>
                        <a:pt x="1165" y="3799"/>
                        <a:pt x="916" y="1941"/>
                        <a:pt x="1027" y="0"/>
                      </a:cubicBezTo>
                      <a:close/>
                      <a:moveTo>
                        <a:pt x="3467" y="6682"/>
                      </a:moveTo>
                      <a:lnTo>
                        <a:pt x="2995" y="6793"/>
                      </a:lnTo>
                      <a:lnTo>
                        <a:pt x="3799" y="6682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2" name="CustomShape 141"/>
                <p:cNvSpPr/>
                <p:nvPr/>
              </p:nvSpPr>
              <p:spPr>
                <a:xfrm flipH="1">
                  <a:off x="2231640" y="3302280"/>
                  <a:ext cx="46080" cy="91440"/>
                </a:xfrm>
                <a:custGeom>
                  <a:avLst/>
                  <a:gdLst/>
                  <a:ahLst/>
                  <a:rect l="l" t="t" r="r" b="b"/>
                  <a:pathLst>
                    <a:path w="3800" h="6932">
                      <a:moveTo>
                        <a:pt x="1027" y="0"/>
                      </a:moveTo>
                      <a:lnTo>
                        <a:pt x="1027" y="0"/>
                      </a:lnTo>
                      <a:cubicBezTo>
                        <a:pt x="984" y="43"/>
                        <a:pt x="958" y="85"/>
                        <a:pt x="942" y="128"/>
                      </a:cubicBezTo>
                      <a:lnTo>
                        <a:pt x="942" y="128"/>
                      </a:lnTo>
                      <a:lnTo>
                        <a:pt x="1027" y="0"/>
                      </a:lnTo>
                      <a:close/>
                      <a:moveTo>
                        <a:pt x="942" y="128"/>
                      </a:moveTo>
                      <a:lnTo>
                        <a:pt x="805" y="333"/>
                      </a:lnTo>
                      <a:lnTo>
                        <a:pt x="112" y="2634"/>
                      </a:lnTo>
                      <a:lnTo>
                        <a:pt x="112" y="3106"/>
                      </a:lnTo>
                      <a:cubicBezTo>
                        <a:pt x="472" y="2080"/>
                        <a:pt x="694" y="1137"/>
                        <a:pt x="916" y="333"/>
                      </a:cubicBezTo>
                      <a:cubicBezTo>
                        <a:pt x="916" y="265"/>
                        <a:pt x="916" y="196"/>
                        <a:pt x="942" y="128"/>
                      </a:cubicBezTo>
                      <a:close/>
                      <a:moveTo>
                        <a:pt x="3467" y="6571"/>
                      </a:moveTo>
                      <a:cubicBezTo>
                        <a:pt x="2552" y="6571"/>
                        <a:pt x="1387" y="6682"/>
                        <a:pt x="1" y="6793"/>
                      </a:cubicBezTo>
                      <a:lnTo>
                        <a:pt x="1" y="6932"/>
                      </a:lnTo>
                      <a:lnTo>
                        <a:pt x="2995" y="6793"/>
                      </a:lnTo>
                      <a:lnTo>
                        <a:pt x="3467" y="6682"/>
                      </a:lnTo>
                      <a:lnTo>
                        <a:pt x="3799" y="6682"/>
                      </a:lnTo>
                      <a:cubicBezTo>
                        <a:pt x="3688" y="6682"/>
                        <a:pt x="3578" y="6571"/>
                        <a:pt x="3578" y="657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3" name="CustomShape 142"/>
                <p:cNvSpPr/>
                <p:nvPr/>
              </p:nvSpPr>
              <p:spPr>
                <a:xfrm flipH="1">
                  <a:off x="2092320" y="3112560"/>
                  <a:ext cx="129960" cy="25560"/>
                </a:xfrm>
                <a:custGeom>
                  <a:avLst/>
                  <a:gdLst/>
                  <a:ahLst/>
                  <a:rect l="l" t="t" r="r" b="b"/>
                  <a:pathLst>
                    <a:path w="10648" h="1969">
                      <a:moveTo>
                        <a:pt x="10536" y="0"/>
                      </a:moveTo>
                      <a:lnTo>
                        <a:pt x="10536" y="472"/>
                      </a:lnTo>
                      <a:cubicBezTo>
                        <a:pt x="10647" y="333"/>
                        <a:pt x="10647" y="222"/>
                        <a:pt x="10536" y="0"/>
                      </a:cubicBezTo>
                      <a:close/>
                      <a:moveTo>
                        <a:pt x="10536" y="472"/>
                      </a:moveTo>
                      <a:cubicBezTo>
                        <a:pt x="10398" y="804"/>
                        <a:pt x="10065" y="1165"/>
                        <a:pt x="9594" y="1165"/>
                      </a:cubicBezTo>
                      <a:cubicBezTo>
                        <a:pt x="8318" y="1608"/>
                        <a:pt x="6932" y="1719"/>
                        <a:pt x="5684" y="1719"/>
                      </a:cubicBezTo>
                      <a:cubicBezTo>
                        <a:pt x="4298" y="1719"/>
                        <a:pt x="2912" y="1498"/>
                        <a:pt x="1636" y="1165"/>
                      </a:cubicBezTo>
                      <a:cubicBezTo>
                        <a:pt x="583" y="915"/>
                        <a:pt x="1" y="694"/>
                        <a:pt x="1" y="693"/>
                      </a:cubicBezTo>
                      <a:lnTo>
                        <a:pt x="1" y="693"/>
                      </a:lnTo>
                      <a:cubicBezTo>
                        <a:pt x="139" y="804"/>
                        <a:pt x="250" y="915"/>
                        <a:pt x="361" y="915"/>
                      </a:cubicBezTo>
                      <a:cubicBezTo>
                        <a:pt x="832" y="1165"/>
                        <a:pt x="1165" y="1276"/>
                        <a:pt x="1525" y="1387"/>
                      </a:cubicBezTo>
                      <a:cubicBezTo>
                        <a:pt x="2912" y="1719"/>
                        <a:pt x="4298" y="1969"/>
                        <a:pt x="5684" y="1969"/>
                      </a:cubicBezTo>
                      <a:cubicBezTo>
                        <a:pt x="7071" y="1969"/>
                        <a:pt x="8457" y="1858"/>
                        <a:pt x="9704" y="1387"/>
                      </a:cubicBezTo>
                      <a:cubicBezTo>
                        <a:pt x="10176" y="1276"/>
                        <a:pt x="10398" y="915"/>
                        <a:pt x="10536" y="47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4" name="CustomShape 143"/>
                <p:cNvSpPr/>
                <p:nvPr/>
              </p:nvSpPr>
              <p:spPr>
                <a:xfrm flipH="1">
                  <a:off x="2319840" y="3271320"/>
                  <a:ext cx="12600" cy="34920"/>
                </a:xfrm>
                <a:custGeom>
                  <a:avLst/>
                  <a:gdLst/>
                  <a:ahLst/>
                  <a:rect l="l" t="t" r="r" b="b"/>
                  <a:pathLst>
                    <a:path w="1055" h="2663">
                      <a:moveTo>
                        <a:pt x="1" y="1"/>
                      </a:moveTo>
                      <a:cubicBezTo>
                        <a:pt x="1" y="472"/>
                        <a:pt x="250" y="943"/>
                        <a:pt x="361" y="1387"/>
                      </a:cubicBezTo>
                      <a:cubicBezTo>
                        <a:pt x="583" y="1858"/>
                        <a:pt x="832" y="2191"/>
                        <a:pt x="1054" y="2662"/>
                      </a:cubicBezTo>
                      <a:cubicBezTo>
                        <a:pt x="943" y="2191"/>
                        <a:pt x="832" y="1636"/>
                        <a:pt x="583" y="1276"/>
                      </a:cubicBezTo>
                      <a:cubicBezTo>
                        <a:pt x="472" y="805"/>
                        <a:pt x="250" y="361"/>
                        <a:pt x="1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5" name="CustomShape 144"/>
                <p:cNvSpPr/>
                <p:nvPr/>
              </p:nvSpPr>
              <p:spPr>
                <a:xfrm flipH="1">
                  <a:off x="2347560" y="3387600"/>
                  <a:ext cx="38160" cy="13320"/>
                </a:xfrm>
                <a:custGeom>
                  <a:avLst/>
                  <a:gdLst/>
                  <a:ahLst/>
                  <a:rect l="l" t="t" r="r" b="b"/>
                  <a:pathLst>
                    <a:path w="3134" h="1027">
                      <a:moveTo>
                        <a:pt x="3134" y="1"/>
                      </a:moveTo>
                      <a:lnTo>
                        <a:pt x="3134" y="1"/>
                      </a:lnTo>
                      <a:cubicBezTo>
                        <a:pt x="2552" y="111"/>
                        <a:pt x="2080" y="222"/>
                        <a:pt x="1498" y="472"/>
                      </a:cubicBezTo>
                      <a:cubicBezTo>
                        <a:pt x="944" y="583"/>
                        <a:pt x="472" y="694"/>
                        <a:pt x="1" y="1026"/>
                      </a:cubicBezTo>
                      <a:cubicBezTo>
                        <a:pt x="583" y="915"/>
                        <a:pt x="1055" y="805"/>
                        <a:pt x="1637" y="694"/>
                      </a:cubicBezTo>
                      <a:cubicBezTo>
                        <a:pt x="2080" y="472"/>
                        <a:pt x="2663" y="333"/>
                        <a:pt x="3134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6" name="CustomShape 145"/>
                <p:cNvSpPr/>
                <p:nvPr/>
              </p:nvSpPr>
              <p:spPr>
                <a:xfrm flipH="1">
                  <a:off x="2351880" y="3435120"/>
                  <a:ext cx="3600" cy="36360"/>
                </a:xfrm>
                <a:custGeom>
                  <a:avLst/>
                  <a:gdLst/>
                  <a:ahLst/>
                  <a:rect l="l" t="t" r="r" b="b"/>
                  <a:pathLst>
                    <a:path w="334" h="2773">
                      <a:moveTo>
                        <a:pt x="223" y="0"/>
                      </a:moveTo>
                      <a:cubicBezTo>
                        <a:pt x="112" y="471"/>
                        <a:pt x="1" y="915"/>
                        <a:pt x="112" y="1386"/>
                      </a:cubicBezTo>
                      <a:cubicBezTo>
                        <a:pt x="1" y="1858"/>
                        <a:pt x="1" y="2301"/>
                        <a:pt x="112" y="2773"/>
                      </a:cubicBezTo>
                      <a:cubicBezTo>
                        <a:pt x="334" y="2301"/>
                        <a:pt x="334" y="1858"/>
                        <a:pt x="334" y="1386"/>
                      </a:cubicBezTo>
                      <a:cubicBezTo>
                        <a:pt x="334" y="915"/>
                        <a:pt x="334" y="471"/>
                        <a:pt x="223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7" name="CustomShape 146"/>
                <p:cNvSpPr/>
                <p:nvPr/>
              </p:nvSpPr>
              <p:spPr>
                <a:xfrm flipH="1">
                  <a:off x="2260080" y="3422880"/>
                  <a:ext cx="25200" cy="23760"/>
                </a:xfrm>
                <a:custGeom>
                  <a:avLst/>
                  <a:gdLst/>
                  <a:ahLst/>
                  <a:rect l="l" t="t" r="r" b="b"/>
                  <a:pathLst>
                    <a:path w="2081" h="1831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23" y="333"/>
                        <a:pt x="583" y="693"/>
                        <a:pt x="1054" y="915"/>
                      </a:cubicBezTo>
                      <a:cubicBezTo>
                        <a:pt x="1276" y="1276"/>
                        <a:pt x="1609" y="1608"/>
                        <a:pt x="2080" y="1830"/>
                      </a:cubicBezTo>
                      <a:cubicBezTo>
                        <a:pt x="1498" y="1026"/>
                        <a:pt x="805" y="333"/>
                        <a:pt x="1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8" name="CustomShape 147"/>
                <p:cNvSpPr/>
                <p:nvPr/>
              </p:nvSpPr>
              <p:spPr>
                <a:xfrm flipH="1">
                  <a:off x="2193480" y="3404520"/>
                  <a:ext cx="19440" cy="20880"/>
                </a:xfrm>
                <a:custGeom>
                  <a:avLst/>
                  <a:gdLst/>
                  <a:ahLst/>
                  <a:rect l="l" t="t" r="r" b="b"/>
                  <a:pathLst>
                    <a:path w="1609" h="1609">
                      <a:moveTo>
                        <a:pt x="1608" y="1"/>
                      </a:moveTo>
                      <a:cubicBezTo>
                        <a:pt x="1497" y="1"/>
                        <a:pt x="1137" y="223"/>
                        <a:pt x="804" y="694"/>
                      </a:cubicBezTo>
                      <a:cubicBezTo>
                        <a:pt x="333" y="1138"/>
                        <a:pt x="0" y="1498"/>
                        <a:pt x="111" y="1609"/>
                      </a:cubicBezTo>
                      <a:cubicBezTo>
                        <a:pt x="111" y="1609"/>
                        <a:pt x="444" y="1276"/>
                        <a:pt x="915" y="805"/>
                      </a:cubicBezTo>
                      <a:cubicBezTo>
                        <a:pt x="1387" y="445"/>
                        <a:pt x="1608" y="1"/>
                        <a:pt x="1608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9" name="CustomShape 148"/>
                <p:cNvSpPr/>
                <p:nvPr/>
              </p:nvSpPr>
              <p:spPr>
                <a:xfrm flipH="1">
                  <a:off x="2286720" y="3198240"/>
                  <a:ext cx="29520" cy="19440"/>
                </a:xfrm>
                <a:custGeom>
                  <a:avLst/>
                  <a:gdLst/>
                  <a:ahLst/>
                  <a:rect l="l" t="t" r="r" b="b"/>
                  <a:pathLst>
                    <a:path w="2441" h="1498">
                      <a:moveTo>
                        <a:pt x="2441" y="0"/>
                      </a:moveTo>
                      <a:lnTo>
                        <a:pt x="2441" y="0"/>
                      </a:lnTo>
                      <a:cubicBezTo>
                        <a:pt x="1637" y="361"/>
                        <a:pt x="694" y="804"/>
                        <a:pt x="1" y="1498"/>
                      </a:cubicBezTo>
                      <a:cubicBezTo>
                        <a:pt x="944" y="1165"/>
                        <a:pt x="1748" y="583"/>
                        <a:pt x="2441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0" name="CustomShape 149"/>
                <p:cNvSpPr/>
                <p:nvPr/>
              </p:nvSpPr>
              <p:spPr>
                <a:xfrm flipH="1">
                  <a:off x="2211120" y="3143160"/>
                  <a:ext cx="14040" cy="34920"/>
                </a:xfrm>
                <a:custGeom>
                  <a:avLst/>
                  <a:gdLst/>
                  <a:ahLst/>
                  <a:rect l="l" t="t" r="r" b="b"/>
                  <a:pathLst>
                    <a:path w="1166" h="2663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12" y="472"/>
                        <a:pt x="361" y="943"/>
                        <a:pt x="583" y="1387"/>
                      </a:cubicBezTo>
                      <a:cubicBezTo>
                        <a:pt x="694" y="1858"/>
                        <a:pt x="916" y="2330"/>
                        <a:pt x="1165" y="2662"/>
                      </a:cubicBezTo>
                      <a:cubicBezTo>
                        <a:pt x="1165" y="2191"/>
                        <a:pt x="1054" y="1747"/>
                        <a:pt x="805" y="1276"/>
                      </a:cubicBezTo>
                      <a:cubicBezTo>
                        <a:pt x="583" y="805"/>
                        <a:pt x="361" y="361"/>
                        <a:pt x="1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1" name="CustomShape 150"/>
                <p:cNvSpPr/>
                <p:nvPr/>
              </p:nvSpPr>
              <p:spPr>
                <a:xfrm flipH="1">
                  <a:off x="2204640" y="3256560"/>
                  <a:ext cx="30960" cy="23760"/>
                </a:xfrm>
                <a:custGeom>
                  <a:avLst/>
                  <a:gdLst/>
                  <a:ahLst/>
                  <a:rect l="l" t="t" r="r" b="b"/>
                  <a:pathLst>
                    <a:path w="2552" h="1831">
                      <a:moveTo>
                        <a:pt x="1" y="1"/>
                      </a:moveTo>
                      <a:cubicBezTo>
                        <a:pt x="222" y="444"/>
                        <a:pt x="694" y="805"/>
                        <a:pt x="1165" y="1027"/>
                      </a:cubicBezTo>
                      <a:cubicBezTo>
                        <a:pt x="1609" y="1387"/>
                        <a:pt x="2080" y="1720"/>
                        <a:pt x="2551" y="1831"/>
                      </a:cubicBezTo>
                      <a:cubicBezTo>
                        <a:pt x="2191" y="1498"/>
                        <a:pt x="1720" y="1138"/>
                        <a:pt x="1276" y="916"/>
                      </a:cubicBezTo>
                      <a:cubicBezTo>
                        <a:pt x="916" y="555"/>
                        <a:pt x="472" y="223"/>
                        <a:pt x="1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2" name="CustomShape 151"/>
                <p:cNvSpPr/>
                <p:nvPr/>
              </p:nvSpPr>
              <p:spPr>
                <a:xfrm flipH="1">
                  <a:off x="2150280" y="3329640"/>
                  <a:ext cx="43560" cy="25200"/>
                </a:xfrm>
                <a:custGeom>
                  <a:avLst/>
                  <a:gdLst/>
                  <a:ahLst/>
                  <a:rect l="l" t="t" r="r" b="b"/>
                  <a:pathLst>
                    <a:path w="3578" h="1942">
                      <a:moveTo>
                        <a:pt x="3577" y="1"/>
                      </a:moveTo>
                      <a:cubicBezTo>
                        <a:pt x="2995" y="223"/>
                        <a:pt x="2302" y="555"/>
                        <a:pt x="1719" y="916"/>
                      </a:cubicBezTo>
                      <a:cubicBezTo>
                        <a:pt x="1137" y="1138"/>
                        <a:pt x="583" y="1498"/>
                        <a:pt x="0" y="1942"/>
                      </a:cubicBezTo>
                      <a:cubicBezTo>
                        <a:pt x="694" y="1720"/>
                        <a:pt x="1276" y="1387"/>
                        <a:pt x="1830" y="1027"/>
                      </a:cubicBezTo>
                      <a:cubicBezTo>
                        <a:pt x="2523" y="805"/>
                        <a:pt x="3106" y="445"/>
                        <a:pt x="3577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3" name="CustomShape 152"/>
                <p:cNvSpPr/>
                <p:nvPr/>
              </p:nvSpPr>
              <p:spPr>
                <a:xfrm flipH="1">
                  <a:off x="2125080" y="3236400"/>
                  <a:ext cx="6840" cy="33480"/>
                </a:xfrm>
                <a:custGeom>
                  <a:avLst/>
                  <a:gdLst/>
                  <a:ahLst/>
                  <a:rect l="l" t="t" r="r" b="b"/>
                  <a:pathLst>
                    <a:path w="583" h="2552">
                      <a:moveTo>
                        <a:pt x="0" y="1"/>
                      </a:moveTo>
                      <a:cubicBezTo>
                        <a:pt x="0" y="472"/>
                        <a:pt x="0" y="944"/>
                        <a:pt x="222" y="1387"/>
                      </a:cubicBezTo>
                      <a:cubicBezTo>
                        <a:pt x="222" y="1748"/>
                        <a:pt x="361" y="2219"/>
                        <a:pt x="582" y="2552"/>
                      </a:cubicBezTo>
                      <a:cubicBezTo>
                        <a:pt x="582" y="2219"/>
                        <a:pt x="582" y="1748"/>
                        <a:pt x="472" y="1276"/>
                      </a:cubicBezTo>
                      <a:cubicBezTo>
                        <a:pt x="361" y="833"/>
                        <a:pt x="222" y="472"/>
                        <a:pt x="0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4" name="CustomShape 153"/>
                <p:cNvSpPr/>
                <p:nvPr/>
              </p:nvSpPr>
              <p:spPr>
                <a:xfrm flipH="1">
                  <a:off x="2056320" y="3292920"/>
                  <a:ext cx="16560" cy="33120"/>
                </a:xfrm>
                <a:custGeom>
                  <a:avLst/>
                  <a:gdLst/>
                  <a:ahLst/>
                  <a:rect l="l" t="t" r="r" b="b"/>
                  <a:pathLst>
                    <a:path w="1387" h="2524">
                      <a:moveTo>
                        <a:pt x="0" y="0"/>
                      </a:moveTo>
                      <a:cubicBezTo>
                        <a:pt x="111" y="444"/>
                        <a:pt x="361" y="915"/>
                        <a:pt x="582" y="1248"/>
                      </a:cubicBezTo>
                      <a:cubicBezTo>
                        <a:pt x="804" y="1719"/>
                        <a:pt x="1054" y="2191"/>
                        <a:pt x="1386" y="2523"/>
                      </a:cubicBezTo>
                      <a:cubicBezTo>
                        <a:pt x="1276" y="2080"/>
                        <a:pt x="1054" y="1608"/>
                        <a:pt x="804" y="1137"/>
                      </a:cubicBezTo>
                      <a:cubicBezTo>
                        <a:pt x="582" y="804"/>
                        <a:pt x="361" y="333"/>
                        <a:pt x="0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5" name="CustomShape 154"/>
                <p:cNvSpPr/>
                <p:nvPr/>
              </p:nvSpPr>
              <p:spPr>
                <a:xfrm flipH="1">
                  <a:off x="2066400" y="3164760"/>
                  <a:ext cx="29520" cy="22320"/>
                </a:xfrm>
                <a:custGeom>
                  <a:avLst/>
                  <a:gdLst/>
                  <a:ahLst/>
                  <a:rect l="l" t="t" r="r" b="b"/>
                  <a:pathLst>
                    <a:path w="2441" h="1720">
                      <a:moveTo>
                        <a:pt x="2440" y="0"/>
                      </a:moveTo>
                      <a:cubicBezTo>
                        <a:pt x="1525" y="444"/>
                        <a:pt x="694" y="1026"/>
                        <a:pt x="1" y="1719"/>
                      </a:cubicBezTo>
                      <a:cubicBezTo>
                        <a:pt x="472" y="1608"/>
                        <a:pt x="943" y="1248"/>
                        <a:pt x="1276" y="1026"/>
                      </a:cubicBezTo>
                      <a:cubicBezTo>
                        <a:pt x="1747" y="694"/>
                        <a:pt x="2080" y="444"/>
                        <a:pt x="2440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6" name="CustomShape 155"/>
                <p:cNvSpPr/>
                <p:nvPr/>
              </p:nvSpPr>
              <p:spPr>
                <a:xfrm flipH="1">
                  <a:off x="2130120" y="3149280"/>
                  <a:ext cx="9360" cy="19800"/>
                </a:xfrm>
                <a:custGeom>
                  <a:avLst/>
                  <a:gdLst/>
                  <a:ahLst/>
                  <a:rect l="l" t="t" r="r" b="b"/>
                  <a:pathLst>
                    <a:path w="806" h="1520">
                      <a:moveTo>
                        <a:pt x="1" y="1"/>
                      </a:moveTo>
                      <a:cubicBezTo>
                        <a:pt x="1" y="1"/>
                        <a:pt x="112" y="334"/>
                        <a:pt x="361" y="805"/>
                      </a:cubicBezTo>
                      <a:cubicBezTo>
                        <a:pt x="458" y="1215"/>
                        <a:pt x="638" y="1520"/>
                        <a:pt x="756" y="1520"/>
                      </a:cubicBezTo>
                      <a:cubicBezTo>
                        <a:pt x="774" y="1520"/>
                        <a:pt x="791" y="1513"/>
                        <a:pt x="805" y="1498"/>
                      </a:cubicBezTo>
                      <a:cubicBezTo>
                        <a:pt x="805" y="1498"/>
                        <a:pt x="694" y="1165"/>
                        <a:pt x="583" y="694"/>
                      </a:cubicBezTo>
                      <a:cubicBezTo>
                        <a:pt x="361" y="223"/>
                        <a:pt x="112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7" name="CustomShape 156"/>
                <p:cNvSpPr/>
                <p:nvPr/>
              </p:nvSpPr>
              <p:spPr>
                <a:xfrm flipH="1">
                  <a:off x="2168640" y="3107880"/>
                  <a:ext cx="19800" cy="2880"/>
                </a:xfrm>
                <a:custGeom>
                  <a:avLst/>
                  <a:gdLst/>
                  <a:ahLst/>
                  <a:rect l="l" t="t" r="r" b="b"/>
                  <a:pathLst>
                    <a:path w="1636" h="251">
                      <a:moveTo>
                        <a:pt x="832" y="1"/>
                      </a:moveTo>
                      <a:cubicBezTo>
                        <a:pt x="360" y="1"/>
                        <a:pt x="0" y="1"/>
                        <a:pt x="0" y="140"/>
                      </a:cubicBezTo>
                      <a:cubicBezTo>
                        <a:pt x="0" y="250"/>
                        <a:pt x="360" y="250"/>
                        <a:pt x="832" y="250"/>
                      </a:cubicBezTo>
                      <a:cubicBezTo>
                        <a:pt x="1275" y="250"/>
                        <a:pt x="1636" y="140"/>
                        <a:pt x="1636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8" name="CustomShape 157"/>
                <p:cNvSpPr/>
                <p:nvPr/>
              </p:nvSpPr>
              <p:spPr>
                <a:xfrm flipH="1">
                  <a:off x="2113200" y="3093840"/>
                  <a:ext cx="10800" cy="15480"/>
                </a:xfrm>
                <a:custGeom>
                  <a:avLst/>
                  <a:gdLst/>
                  <a:ahLst/>
                  <a:rect l="l" t="t" r="r" b="b"/>
                  <a:pathLst>
                    <a:path w="916" h="1194">
                      <a:moveTo>
                        <a:pt x="847" y="0"/>
                      </a:moveTo>
                      <a:cubicBezTo>
                        <a:pt x="726" y="0"/>
                        <a:pt x="544" y="203"/>
                        <a:pt x="361" y="500"/>
                      </a:cubicBezTo>
                      <a:cubicBezTo>
                        <a:pt x="111" y="833"/>
                        <a:pt x="0" y="1194"/>
                        <a:pt x="0" y="1194"/>
                      </a:cubicBezTo>
                      <a:cubicBezTo>
                        <a:pt x="111" y="1194"/>
                        <a:pt x="361" y="944"/>
                        <a:pt x="583" y="722"/>
                      </a:cubicBezTo>
                      <a:cubicBezTo>
                        <a:pt x="804" y="362"/>
                        <a:pt x="915" y="29"/>
                        <a:pt x="915" y="29"/>
                      </a:cubicBezTo>
                      <a:cubicBezTo>
                        <a:pt x="896" y="10"/>
                        <a:pt x="873" y="0"/>
                        <a:pt x="847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9" name="CustomShape 158"/>
                <p:cNvSpPr/>
                <p:nvPr/>
              </p:nvSpPr>
              <p:spPr>
                <a:xfrm flipH="1">
                  <a:off x="1999080" y="3196440"/>
                  <a:ext cx="5400" cy="37800"/>
                </a:xfrm>
                <a:custGeom>
                  <a:avLst/>
                  <a:gdLst/>
                  <a:ahLst/>
                  <a:rect l="l" t="t" r="r" b="b"/>
                  <a:pathLst>
                    <a:path w="472" h="2884">
                      <a:moveTo>
                        <a:pt x="111" y="1"/>
                      </a:moveTo>
                      <a:cubicBezTo>
                        <a:pt x="0" y="472"/>
                        <a:pt x="0" y="915"/>
                        <a:pt x="111" y="1498"/>
                      </a:cubicBezTo>
                      <a:cubicBezTo>
                        <a:pt x="111" y="1969"/>
                        <a:pt x="222" y="2440"/>
                        <a:pt x="361" y="2884"/>
                      </a:cubicBezTo>
                      <a:cubicBezTo>
                        <a:pt x="472" y="1969"/>
                        <a:pt x="361" y="915"/>
                        <a:pt x="111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0" name="CustomShape 159"/>
                <p:cNvSpPr/>
                <p:nvPr/>
              </p:nvSpPr>
              <p:spPr>
                <a:xfrm flipH="1">
                  <a:off x="1985760" y="3285360"/>
                  <a:ext cx="19440" cy="25560"/>
                </a:xfrm>
                <a:custGeom>
                  <a:avLst/>
                  <a:gdLst/>
                  <a:ahLst/>
                  <a:rect l="l" t="t" r="r" b="b"/>
                  <a:pathLst>
                    <a:path w="1609" h="1969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1" y="333"/>
                        <a:pt x="361" y="693"/>
                        <a:pt x="693" y="1026"/>
                      </a:cubicBezTo>
                      <a:cubicBezTo>
                        <a:pt x="1054" y="1608"/>
                        <a:pt x="1497" y="1969"/>
                        <a:pt x="1608" y="1969"/>
                      </a:cubicBezTo>
                      <a:cubicBezTo>
                        <a:pt x="1165" y="1275"/>
                        <a:pt x="583" y="582"/>
                        <a:pt x="0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1" name="CustomShape 160"/>
                <p:cNvSpPr/>
                <p:nvPr/>
              </p:nvSpPr>
              <p:spPr>
                <a:xfrm flipH="1">
                  <a:off x="1990080" y="3355560"/>
                  <a:ext cx="16560" cy="33480"/>
                </a:xfrm>
                <a:custGeom>
                  <a:avLst/>
                  <a:gdLst/>
                  <a:ahLst/>
                  <a:rect l="l" t="t" r="r" b="b"/>
                  <a:pathLst>
                    <a:path w="1387" h="2552">
                      <a:moveTo>
                        <a:pt x="1387" y="1"/>
                      </a:moveTo>
                      <a:lnTo>
                        <a:pt x="1387" y="1"/>
                      </a:lnTo>
                      <a:cubicBezTo>
                        <a:pt x="1026" y="361"/>
                        <a:pt x="804" y="832"/>
                        <a:pt x="583" y="1276"/>
                      </a:cubicBezTo>
                      <a:cubicBezTo>
                        <a:pt x="333" y="1637"/>
                        <a:pt x="111" y="2080"/>
                        <a:pt x="0" y="2551"/>
                      </a:cubicBezTo>
                      <a:cubicBezTo>
                        <a:pt x="333" y="2219"/>
                        <a:pt x="583" y="1747"/>
                        <a:pt x="804" y="1387"/>
                      </a:cubicBezTo>
                      <a:cubicBezTo>
                        <a:pt x="1026" y="943"/>
                        <a:pt x="1276" y="472"/>
                        <a:pt x="1387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2" name="CustomShape 161"/>
                <p:cNvSpPr/>
                <p:nvPr/>
              </p:nvSpPr>
              <p:spPr>
                <a:xfrm flipH="1">
                  <a:off x="1980720" y="3461040"/>
                  <a:ext cx="14040" cy="40680"/>
                </a:xfrm>
                <a:custGeom>
                  <a:avLst/>
                  <a:gdLst/>
                  <a:ahLst/>
                  <a:rect l="l" t="t" r="r" b="b"/>
                  <a:pathLst>
                    <a:path w="1165" h="3106">
                      <a:moveTo>
                        <a:pt x="0" y="1"/>
                      </a:moveTo>
                      <a:cubicBezTo>
                        <a:pt x="0" y="583"/>
                        <a:pt x="250" y="1027"/>
                        <a:pt x="472" y="1609"/>
                      </a:cubicBezTo>
                      <a:cubicBezTo>
                        <a:pt x="583" y="2080"/>
                        <a:pt x="804" y="2662"/>
                        <a:pt x="1165" y="3106"/>
                      </a:cubicBezTo>
                      <a:cubicBezTo>
                        <a:pt x="1054" y="2551"/>
                        <a:pt x="804" y="1969"/>
                        <a:pt x="693" y="1498"/>
                      </a:cubicBezTo>
                      <a:cubicBezTo>
                        <a:pt x="472" y="916"/>
                        <a:pt x="250" y="472"/>
                        <a:pt x="0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3" name="CustomShape 162"/>
                <p:cNvSpPr/>
                <p:nvPr/>
              </p:nvSpPr>
              <p:spPr>
                <a:xfrm flipH="1">
                  <a:off x="1908720" y="3447000"/>
                  <a:ext cx="26280" cy="13680"/>
                </a:xfrm>
                <a:custGeom>
                  <a:avLst/>
                  <a:gdLst/>
                  <a:ahLst/>
                  <a:rect l="l" t="t" r="r" b="b"/>
                  <a:pathLst>
                    <a:path w="2191" h="1054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693" y="471"/>
                        <a:pt x="1387" y="832"/>
                        <a:pt x="2191" y="1054"/>
                      </a:cubicBezTo>
                      <a:cubicBezTo>
                        <a:pt x="1636" y="582"/>
                        <a:pt x="804" y="250"/>
                        <a:pt x="0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4" name="CustomShape 163"/>
                <p:cNvSpPr/>
                <p:nvPr/>
              </p:nvSpPr>
              <p:spPr>
                <a:xfrm flipH="1">
                  <a:off x="1859400" y="3381480"/>
                  <a:ext cx="8280" cy="36360"/>
                </a:xfrm>
                <a:custGeom>
                  <a:avLst/>
                  <a:gdLst/>
                  <a:ahLst/>
                  <a:rect l="l" t="t" r="r" b="b"/>
                  <a:pathLst>
                    <a:path w="694" h="2773">
                      <a:moveTo>
                        <a:pt x="694" y="0"/>
                      </a:moveTo>
                      <a:lnTo>
                        <a:pt x="694" y="0"/>
                      </a:lnTo>
                      <a:cubicBezTo>
                        <a:pt x="361" y="361"/>
                        <a:pt x="250" y="804"/>
                        <a:pt x="111" y="1386"/>
                      </a:cubicBezTo>
                      <a:cubicBezTo>
                        <a:pt x="0" y="1858"/>
                        <a:pt x="0" y="2329"/>
                        <a:pt x="111" y="2773"/>
                      </a:cubicBezTo>
                      <a:cubicBezTo>
                        <a:pt x="250" y="2329"/>
                        <a:pt x="361" y="1858"/>
                        <a:pt x="361" y="1386"/>
                      </a:cubicBezTo>
                      <a:cubicBezTo>
                        <a:pt x="472" y="943"/>
                        <a:pt x="583" y="472"/>
                        <a:pt x="694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5" name="CustomShape 164"/>
                <p:cNvSpPr/>
                <p:nvPr/>
              </p:nvSpPr>
              <p:spPr>
                <a:xfrm flipH="1">
                  <a:off x="2096280" y="3357360"/>
                  <a:ext cx="13680" cy="33120"/>
                </a:xfrm>
                <a:custGeom>
                  <a:avLst/>
                  <a:gdLst/>
                  <a:ahLst/>
                  <a:rect l="l" t="t" r="r" b="b"/>
                  <a:pathLst>
                    <a:path w="1138" h="2524">
                      <a:moveTo>
                        <a:pt x="1138" y="0"/>
                      </a:moveTo>
                      <a:lnTo>
                        <a:pt x="1138" y="0"/>
                      </a:lnTo>
                      <a:cubicBezTo>
                        <a:pt x="805" y="333"/>
                        <a:pt x="583" y="804"/>
                        <a:pt x="444" y="1248"/>
                      </a:cubicBezTo>
                      <a:cubicBezTo>
                        <a:pt x="223" y="1608"/>
                        <a:pt x="112" y="2080"/>
                        <a:pt x="1" y="2523"/>
                      </a:cubicBezTo>
                      <a:cubicBezTo>
                        <a:pt x="334" y="2191"/>
                        <a:pt x="583" y="1719"/>
                        <a:pt x="694" y="1387"/>
                      </a:cubicBezTo>
                      <a:cubicBezTo>
                        <a:pt x="916" y="915"/>
                        <a:pt x="1027" y="444"/>
                        <a:pt x="1138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6" name="CustomShape 165"/>
                <p:cNvSpPr/>
                <p:nvPr/>
              </p:nvSpPr>
              <p:spPr>
                <a:xfrm flipH="1">
                  <a:off x="2227320" y="3506760"/>
                  <a:ext cx="18000" cy="28800"/>
                </a:xfrm>
                <a:custGeom>
                  <a:avLst/>
                  <a:gdLst/>
                  <a:ahLst/>
                  <a:rect l="l" t="t" r="r" b="b"/>
                  <a:pathLst>
                    <a:path w="1498" h="2191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12" y="472"/>
                        <a:pt x="333" y="804"/>
                        <a:pt x="583" y="1165"/>
                      </a:cubicBezTo>
                      <a:cubicBezTo>
                        <a:pt x="805" y="1608"/>
                        <a:pt x="1137" y="1969"/>
                        <a:pt x="1498" y="2191"/>
                      </a:cubicBezTo>
                      <a:cubicBezTo>
                        <a:pt x="1387" y="1719"/>
                        <a:pt x="1137" y="1387"/>
                        <a:pt x="805" y="1026"/>
                      </a:cubicBezTo>
                      <a:cubicBezTo>
                        <a:pt x="583" y="694"/>
                        <a:pt x="333" y="333"/>
                        <a:pt x="1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7" name="CustomShape 166"/>
                <p:cNvSpPr/>
                <p:nvPr/>
              </p:nvSpPr>
              <p:spPr>
                <a:xfrm flipH="1">
                  <a:off x="2157480" y="3482280"/>
                  <a:ext cx="14040" cy="37800"/>
                </a:xfrm>
                <a:custGeom>
                  <a:avLst/>
                  <a:gdLst/>
                  <a:ahLst/>
                  <a:rect l="l" t="t" r="r" b="b"/>
                  <a:pathLst>
                    <a:path w="1165" h="2885">
                      <a:moveTo>
                        <a:pt x="1165" y="1"/>
                      </a:moveTo>
                      <a:lnTo>
                        <a:pt x="1165" y="1"/>
                      </a:lnTo>
                      <a:cubicBezTo>
                        <a:pt x="943" y="472"/>
                        <a:pt x="693" y="943"/>
                        <a:pt x="472" y="1387"/>
                      </a:cubicBezTo>
                      <a:cubicBezTo>
                        <a:pt x="250" y="1858"/>
                        <a:pt x="139" y="2330"/>
                        <a:pt x="0" y="2884"/>
                      </a:cubicBezTo>
                      <a:cubicBezTo>
                        <a:pt x="583" y="1969"/>
                        <a:pt x="943" y="1054"/>
                        <a:pt x="1165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8" name="CustomShape 167"/>
                <p:cNvSpPr/>
                <p:nvPr/>
              </p:nvSpPr>
              <p:spPr>
                <a:xfrm flipH="1">
                  <a:off x="2081160" y="3517560"/>
                  <a:ext cx="32040" cy="19440"/>
                </a:xfrm>
                <a:custGeom>
                  <a:avLst/>
                  <a:gdLst/>
                  <a:ahLst/>
                  <a:rect l="l" t="t" r="r" b="b"/>
                  <a:pathLst>
                    <a:path w="2663" h="1498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694" y="694"/>
                        <a:pt x="1636" y="1276"/>
                        <a:pt x="2662" y="1498"/>
                      </a:cubicBezTo>
                      <a:cubicBezTo>
                        <a:pt x="2191" y="1165"/>
                        <a:pt x="1747" y="915"/>
                        <a:pt x="1276" y="694"/>
                      </a:cubicBezTo>
                      <a:cubicBezTo>
                        <a:pt x="804" y="472"/>
                        <a:pt x="472" y="222"/>
                        <a:pt x="0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9" name="CustomShape 168"/>
                <p:cNvSpPr/>
                <p:nvPr/>
              </p:nvSpPr>
              <p:spPr>
                <a:xfrm flipH="1">
                  <a:off x="2045160" y="3435120"/>
                  <a:ext cx="9360" cy="39240"/>
                </a:xfrm>
                <a:custGeom>
                  <a:avLst/>
                  <a:gdLst/>
                  <a:ahLst/>
                  <a:rect l="l" t="t" r="r" b="b"/>
                  <a:pathLst>
                    <a:path w="805" h="2995">
                      <a:moveTo>
                        <a:pt x="111" y="0"/>
                      </a:moveTo>
                      <a:lnTo>
                        <a:pt x="111" y="0"/>
                      </a:lnTo>
                      <a:cubicBezTo>
                        <a:pt x="0" y="1054"/>
                        <a:pt x="250" y="2080"/>
                        <a:pt x="804" y="2995"/>
                      </a:cubicBezTo>
                      <a:cubicBezTo>
                        <a:pt x="693" y="2440"/>
                        <a:pt x="583" y="1969"/>
                        <a:pt x="472" y="1497"/>
                      </a:cubicBezTo>
                      <a:cubicBezTo>
                        <a:pt x="361" y="915"/>
                        <a:pt x="250" y="471"/>
                        <a:pt x="111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0" name="CustomShape 169"/>
                <p:cNvSpPr/>
                <p:nvPr/>
              </p:nvSpPr>
              <p:spPr>
                <a:xfrm flipH="1">
                  <a:off x="2300400" y="3523680"/>
                  <a:ext cx="360" cy="360"/>
                </a:xfrm>
                <a:custGeom>
                  <a:avLst/>
                  <a:gdLst/>
                  <a:ahLst/>
                  <a:rect l="l" t="t" r="r" b="b"/>
                  <a:pathLst>
                    <a:path w="1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1" name="CustomShape 170"/>
                <p:cNvSpPr/>
                <p:nvPr/>
              </p:nvSpPr>
              <p:spPr>
                <a:xfrm flipH="1">
                  <a:off x="2059920" y="3427200"/>
                  <a:ext cx="240120" cy="103680"/>
                </a:xfrm>
                <a:custGeom>
                  <a:avLst/>
                  <a:gdLst/>
                  <a:ahLst/>
                  <a:rect l="l" t="t" r="r" b="b"/>
                  <a:pathLst>
                    <a:path w="19658" h="7875">
                      <a:moveTo>
                        <a:pt x="9199" y="2102"/>
                      </a:moveTo>
                      <a:lnTo>
                        <a:pt x="9199" y="2102"/>
                      </a:lnTo>
                      <a:cubicBezTo>
                        <a:pt x="9170" y="2111"/>
                        <a:pt x="9143" y="2122"/>
                        <a:pt x="9117" y="2134"/>
                      </a:cubicBezTo>
                      <a:lnTo>
                        <a:pt x="9117" y="2134"/>
                      </a:lnTo>
                      <a:cubicBezTo>
                        <a:pt x="9145" y="2124"/>
                        <a:pt x="9172" y="2113"/>
                        <a:pt x="9199" y="2102"/>
                      </a:cubicBezTo>
                      <a:close/>
                      <a:moveTo>
                        <a:pt x="17329" y="1"/>
                      </a:moveTo>
                      <a:cubicBezTo>
                        <a:pt x="14764" y="203"/>
                        <a:pt x="11873" y="1061"/>
                        <a:pt x="9199" y="2102"/>
                      </a:cubicBezTo>
                      <a:lnTo>
                        <a:pt x="9199" y="2102"/>
                      </a:lnTo>
                      <a:cubicBezTo>
                        <a:pt x="9249" y="2088"/>
                        <a:pt x="9305" y="2080"/>
                        <a:pt x="9372" y="2080"/>
                      </a:cubicBezTo>
                      <a:cubicBezTo>
                        <a:pt x="9261" y="2191"/>
                        <a:pt x="9011" y="2330"/>
                        <a:pt x="8900" y="2330"/>
                      </a:cubicBezTo>
                      <a:cubicBezTo>
                        <a:pt x="8964" y="2250"/>
                        <a:pt x="9028" y="2180"/>
                        <a:pt x="9117" y="2134"/>
                      </a:cubicBezTo>
                      <a:lnTo>
                        <a:pt x="9117" y="2134"/>
                      </a:lnTo>
                      <a:cubicBezTo>
                        <a:pt x="5582" y="3519"/>
                        <a:pt x="2437" y="5216"/>
                        <a:pt x="943" y="6128"/>
                      </a:cubicBezTo>
                      <a:cubicBezTo>
                        <a:pt x="1636" y="5796"/>
                        <a:pt x="2440" y="5435"/>
                        <a:pt x="3133" y="5102"/>
                      </a:cubicBezTo>
                      <a:cubicBezTo>
                        <a:pt x="4852" y="4160"/>
                        <a:pt x="6350" y="3356"/>
                        <a:pt x="7514" y="2884"/>
                      </a:cubicBezTo>
                      <a:cubicBezTo>
                        <a:pt x="8096" y="2552"/>
                        <a:pt x="8568" y="2441"/>
                        <a:pt x="8900" y="2330"/>
                      </a:cubicBezTo>
                      <a:lnTo>
                        <a:pt x="8900" y="2330"/>
                      </a:lnTo>
                      <a:lnTo>
                        <a:pt x="7514" y="3023"/>
                      </a:lnTo>
                      <a:cubicBezTo>
                        <a:pt x="6488" y="3578"/>
                        <a:pt x="4963" y="4409"/>
                        <a:pt x="3244" y="5324"/>
                      </a:cubicBezTo>
                      <a:cubicBezTo>
                        <a:pt x="2191" y="5796"/>
                        <a:pt x="1165" y="6239"/>
                        <a:pt x="0" y="6711"/>
                      </a:cubicBezTo>
                      <a:lnTo>
                        <a:pt x="0" y="7293"/>
                      </a:lnTo>
                      <a:cubicBezTo>
                        <a:pt x="694" y="7625"/>
                        <a:pt x="1387" y="7875"/>
                        <a:pt x="2191" y="7875"/>
                      </a:cubicBezTo>
                      <a:cubicBezTo>
                        <a:pt x="2551" y="7875"/>
                        <a:pt x="3022" y="7736"/>
                        <a:pt x="3466" y="7625"/>
                      </a:cubicBezTo>
                      <a:cubicBezTo>
                        <a:pt x="4048" y="7515"/>
                        <a:pt x="4520" y="7293"/>
                        <a:pt x="5102" y="7043"/>
                      </a:cubicBezTo>
                      <a:cubicBezTo>
                        <a:pt x="4741" y="6711"/>
                        <a:pt x="4631" y="6350"/>
                        <a:pt x="4520" y="6017"/>
                      </a:cubicBezTo>
                      <a:lnTo>
                        <a:pt x="4520" y="6017"/>
                      </a:lnTo>
                      <a:cubicBezTo>
                        <a:pt x="4741" y="6350"/>
                        <a:pt x="5102" y="6600"/>
                        <a:pt x="5324" y="6932"/>
                      </a:cubicBezTo>
                      <a:cubicBezTo>
                        <a:pt x="5795" y="6711"/>
                        <a:pt x="6239" y="6489"/>
                        <a:pt x="6710" y="6128"/>
                      </a:cubicBezTo>
                      <a:cubicBezTo>
                        <a:pt x="7181" y="5796"/>
                        <a:pt x="7874" y="5435"/>
                        <a:pt x="8568" y="5324"/>
                      </a:cubicBezTo>
                      <a:lnTo>
                        <a:pt x="9261" y="5324"/>
                      </a:lnTo>
                      <a:cubicBezTo>
                        <a:pt x="9704" y="5324"/>
                        <a:pt x="10287" y="5324"/>
                        <a:pt x="10758" y="5435"/>
                      </a:cubicBezTo>
                      <a:cubicBezTo>
                        <a:pt x="10869" y="5435"/>
                        <a:pt x="10980" y="5546"/>
                        <a:pt x="10980" y="5546"/>
                      </a:cubicBezTo>
                      <a:cubicBezTo>
                        <a:pt x="11201" y="5102"/>
                        <a:pt x="11451" y="4631"/>
                        <a:pt x="11673" y="4160"/>
                      </a:cubicBezTo>
                      <a:lnTo>
                        <a:pt x="11673" y="4160"/>
                      </a:lnTo>
                      <a:cubicBezTo>
                        <a:pt x="11562" y="4631"/>
                        <a:pt x="11451" y="5102"/>
                        <a:pt x="11201" y="5546"/>
                      </a:cubicBezTo>
                      <a:cubicBezTo>
                        <a:pt x="12255" y="5796"/>
                        <a:pt x="13170" y="5906"/>
                        <a:pt x="14113" y="5906"/>
                      </a:cubicBezTo>
                      <a:cubicBezTo>
                        <a:pt x="14667" y="5906"/>
                        <a:pt x="15360" y="5796"/>
                        <a:pt x="15943" y="5657"/>
                      </a:cubicBezTo>
                      <a:cubicBezTo>
                        <a:pt x="17689" y="5213"/>
                        <a:pt x="19297" y="3938"/>
                        <a:pt x="19519" y="2080"/>
                      </a:cubicBezTo>
                      <a:cubicBezTo>
                        <a:pt x="19658" y="1387"/>
                        <a:pt x="19408" y="583"/>
                        <a:pt x="18715" y="361"/>
                      </a:cubicBezTo>
                      <a:cubicBezTo>
                        <a:pt x="18271" y="112"/>
                        <a:pt x="17800" y="1"/>
                        <a:pt x="17329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2" name="CustomShape 171"/>
                <p:cNvSpPr/>
                <p:nvPr/>
              </p:nvSpPr>
              <p:spPr>
                <a:xfrm flipH="1">
                  <a:off x="2185560" y="3454920"/>
                  <a:ext cx="114120" cy="60840"/>
                </a:xfrm>
                <a:custGeom>
                  <a:avLst/>
                  <a:gdLst/>
                  <a:ahLst/>
                  <a:rect l="l" t="t" r="r" b="b"/>
                  <a:pathLst>
                    <a:path w="9372" h="4631">
                      <a:moveTo>
                        <a:pt x="9372" y="0"/>
                      </a:moveTo>
                      <a:cubicBezTo>
                        <a:pt x="9122" y="0"/>
                        <a:pt x="9011" y="111"/>
                        <a:pt x="8900" y="250"/>
                      </a:cubicBezTo>
                      <a:cubicBezTo>
                        <a:pt x="9011" y="250"/>
                        <a:pt x="9261" y="111"/>
                        <a:pt x="9372" y="0"/>
                      </a:cubicBezTo>
                      <a:close/>
                      <a:moveTo>
                        <a:pt x="8900" y="250"/>
                      </a:moveTo>
                      <a:lnTo>
                        <a:pt x="8900" y="250"/>
                      </a:lnTo>
                      <a:cubicBezTo>
                        <a:pt x="8568" y="361"/>
                        <a:pt x="8096" y="472"/>
                        <a:pt x="7514" y="804"/>
                      </a:cubicBezTo>
                      <a:cubicBezTo>
                        <a:pt x="6350" y="1276"/>
                        <a:pt x="4852" y="2080"/>
                        <a:pt x="3133" y="3022"/>
                      </a:cubicBezTo>
                      <a:cubicBezTo>
                        <a:pt x="2440" y="3355"/>
                        <a:pt x="1636" y="3716"/>
                        <a:pt x="943" y="4048"/>
                      </a:cubicBezTo>
                      <a:cubicBezTo>
                        <a:pt x="472" y="4270"/>
                        <a:pt x="111" y="4520"/>
                        <a:pt x="0" y="4631"/>
                      </a:cubicBezTo>
                      <a:cubicBezTo>
                        <a:pt x="1165" y="4159"/>
                        <a:pt x="2191" y="3716"/>
                        <a:pt x="3244" y="3244"/>
                      </a:cubicBezTo>
                      <a:cubicBezTo>
                        <a:pt x="4963" y="2329"/>
                        <a:pt x="6488" y="1498"/>
                        <a:pt x="7514" y="943"/>
                      </a:cubicBezTo>
                      <a:lnTo>
                        <a:pt x="8900" y="250"/>
                      </a:ln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3" name="CustomShape 172"/>
                <p:cNvSpPr/>
                <p:nvPr/>
              </p:nvSpPr>
              <p:spPr>
                <a:xfrm flipH="1">
                  <a:off x="2235960" y="3506760"/>
                  <a:ext cx="9360" cy="13320"/>
                </a:xfrm>
                <a:custGeom>
                  <a:avLst/>
                  <a:gdLst/>
                  <a:ahLst/>
                  <a:rect l="l" t="t" r="r" b="b"/>
                  <a:pathLst>
                    <a:path w="805" h="1027">
                      <a:moveTo>
                        <a:pt x="1" y="0"/>
                      </a:moveTo>
                      <a:cubicBezTo>
                        <a:pt x="112" y="333"/>
                        <a:pt x="222" y="694"/>
                        <a:pt x="583" y="1026"/>
                      </a:cubicBezTo>
                      <a:cubicBezTo>
                        <a:pt x="583" y="1026"/>
                        <a:pt x="694" y="915"/>
                        <a:pt x="805" y="915"/>
                      </a:cubicBezTo>
                      <a:cubicBezTo>
                        <a:pt x="583" y="583"/>
                        <a:pt x="222" y="333"/>
                        <a:pt x="1" y="0"/>
                      </a:cubicBezTo>
                      <a:close/>
                    </a:path>
                  </a:pathLst>
                </a:custGeom>
                <a:solidFill>
                  <a:srgbClr val="afafa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4" name="CustomShape 173"/>
                <p:cNvSpPr/>
                <p:nvPr/>
              </p:nvSpPr>
              <p:spPr>
                <a:xfrm flipH="1">
                  <a:off x="2157480" y="3482280"/>
                  <a:ext cx="8280" cy="18000"/>
                </a:xfrm>
                <a:custGeom>
                  <a:avLst/>
                  <a:gdLst/>
                  <a:ahLst/>
                  <a:rect l="l" t="t" r="r" b="b"/>
                  <a:pathLst>
                    <a:path w="694" h="1388">
                      <a:moveTo>
                        <a:pt x="694" y="1"/>
                      </a:moveTo>
                      <a:cubicBezTo>
                        <a:pt x="472" y="472"/>
                        <a:pt x="222" y="943"/>
                        <a:pt x="1" y="1387"/>
                      </a:cubicBezTo>
                      <a:lnTo>
                        <a:pt x="222" y="1387"/>
                      </a:lnTo>
                      <a:cubicBezTo>
                        <a:pt x="472" y="943"/>
                        <a:pt x="583" y="472"/>
                        <a:pt x="694" y="1"/>
                      </a:cubicBezTo>
                      <a:close/>
                    </a:path>
                  </a:pathLst>
                </a:custGeom>
                <a:solidFill>
                  <a:srgbClr val="afafa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5" name="CustomShape 174"/>
                <p:cNvSpPr/>
                <p:nvPr/>
              </p:nvSpPr>
              <p:spPr>
                <a:xfrm flipH="1">
                  <a:off x="1871280" y="4627080"/>
                  <a:ext cx="120960" cy="195120"/>
                </a:xfrm>
                <a:custGeom>
                  <a:avLst/>
                  <a:gdLst/>
                  <a:ahLst/>
                  <a:rect l="l" t="t" r="r" b="b"/>
                  <a:pathLst>
                    <a:path w="9927" h="14779">
                      <a:moveTo>
                        <a:pt x="8069" y="0"/>
                      </a:moveTo>
                      <a:lnTo>
                        <a:pt x="1" y="915"/>
                      </a:lnTo>
                      <a:lnTo>
                        <a:pt x="3328" y="14778"/>
                      </a:lnTo>
                      <a:lnTo>
                        <a:pt x="9927" y="14445"/>
                      </a:lnTo>
                      <a:lnTo>
                        <a:pt x="8069" y="0"/>
                      </a:lnTo>
                      <a:close/>
                    </a:path>
                  </a:pathLst>
                </a:custGeom>
                <a:solidFill>
                  <a:srgbClr val="b7887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6" name="CustomShape 175"/>
                <p:cNvSpPr/>
                <p:nvPr/>
              </p:nvSpPr>
              <p:spPr>
                <a:xfrm flipH="1">
                  <a:off x="2137680" y="4618080"/>
                  <a:ext cx="111240" cy="195120"/>
                </a:xfrm>
                <a:custGeom>
                  <a:avLst/>
                  <a:gdLst/>
                  <a:ahLst/>
                  <a:rect l="l" t="t" r="r" b="b"/>
                  <a:pathLst>
                    <a:path w="9122" h="14778">
                      <a:moveTo>
                        <a:pt x="9011" y="0"/>
                      </a:moveTo>
                      <a:lnTo>
                        <a:pt x="0" y="222"/>
                      </a:lnTo>
                      <a:lnTo>
                        <a:pt x="1165" y="14556"/>
                      </a:lnTo>
                      <a:lnTo>
                        <a:pt x="9122" y="14778"/>
                      </a:lnTo>
                      <a:lnTo>
                        <a:pt x="9011" y="0"/>
                      </a:lnTo>
                      <a:close/>
                    </a:path>
                  </a:pathLst>
                </a:custGeom>
                <a:solidFill>
                  <a:srgbClr val="b7887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7" name="CustomShape 176"/>
                <p:cNvSpPr/>
                <p:nvPr/>
              </p:nvSpPr>
              <p:spPr>
                <a:xfrm flipH="1">
                  <a:off x="2136960" y="4786200"/>
                  <a:ext cx="210240" cy="65520"/>
                </a:xfrm>
                <a:custGeom>
                  <a:avLst/>
                  <a:gdLst/>
                  <a:ahLst/>
                  <a:rect l="l" t="t" r="r" b="b"/>
                  <a:pathLst>
                    <a:path w="17219" h="4992">
                      <a:moveTo>
                        <a:pt x="9012" y="0"/>
                      </a:moveTo>
                      <a:cubicBezTo>
                        <a:pt x="9012" y="0"/>
                        <a:pt x="112" y="3355"/>
                        <a:pt x="1" y="4991"/>
                      </a:cubicBezTo>
                      <a:lnTo>
                        <a:pt x="17219" y="4991"/>
                      </a:lnTo>
                      <a:lnTo>
                        <a:pt x="17219" y="472"/>
                      </a:lnTo>
                      <a:lnTo>
                        <a:pt x="16525" y="583"/>
                      </a:lnTo>
                      <a:cubicBezTo>
                        <a:pt x="15584" y="798"/>
                        <a:pt x="14642" y="903"/>
                        <a:pt x="13708" y="903"/>
                      </a:cubicBezTo>
                      <a:cubicBezTo>
                        <a:pt x="12110" y="903"/>
                        <a:pt x="10534" y="595"/>
                        <a:pt x="901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8" name="CustomShape 177"/>
                <p:cNvSpPr/>
                <p:nvPr/>
              </p:nvSpPr>
              <p:spPr>
                <a:xfrm flipH="1">
                  <a:off x="2155320" y="4802760"/>
                  <a:ext cx="16560" cy="16560"/>
                </a:xfrm>
                <a:custGeom>
                  <a:avLst/>
                  <a:gdLst/>
                  <a:ahLst/>
                  <a:rect l="l" t="t" r="r" b="b"/>
                  <a:pathLst>
                    <a:path w="1387" h="1277">
                      <a:moveTo>
                        <a:pt x="693" y="1"/>
                      </a:moveTo>
                      <a:cubicBezTo>
                        <a:pt x="472" y="1"/>
                        <a:pt x="139" y="250"/>
                        <a:pt x="0" y="472"/>
                      </a:cubicBezTo>
                      <a:cubicBezTo>
                        <a:pt x="0" y="805"/>
                        <a:pt x="250" y="1165"/>
                        <a:pt x="583" y="1276"/>
                      </a:cubicBezTo>
                      <a:lnTo>
                        <a:pt x="693" y="1276"/>
                      </a:lnTo>
                      <a:cubicBezTo>
                        <a:pt x="1054" y="1276"/>
                        <a:pt x="1276" y="1165"/>
                        <a:pt x="1387" y="805"/>
                      </a:cubicBezTo>
                      <a:cubicBezTo>
                        <a:pt x="1387" y="472"/>
                        <a:pt x="1165" y="112"/>
                        <a:pt x="94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9" name="CustomShape 178"/>
                <p:cNvSpPr/>
                <p:nvPr/>
              </p:nvSpPr>
              <p:spPr>
                <a:xfrm flipH="1">
                  <a:off x="2339640" y="4840920"/>
                  <a:ext cx="8280" cy="10800"/>
                </a:xfrm>
                <a:custGeom>
                  <a:avLst/>
                  <a:gdLst/>
                  <a:ahLst/>
                  <a:rect l="l" t="t" r="r" b="b"/>
                  <a:pathLst>
                    <a:path w="694" h="833">
                      <a:moveTo>
                        <a:pt x="693" y="0"/>
                      </a:moveTo>
                      <a:lnTo>
                        <a:pt x="693" y="0"/>
                      </a:lnTo>
                      <a:cubicBezTo>
                        <a:pt x="444" y="139"/>
                        <a:pt x="0" y="361"/>
                        <a:pt x="111" y="832"/>
                      </a:cubicBezTo>
                      <a:cubicBezTo>
                        <a:pt x="111" y="583"/>
                        <a:pt x="333" y="250"/>
                        <a:pt x="69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0" name="CustomShape 179"/>
                <p:cNvSpPr/>
                <p:nvPr/>
              </p:nvSpPr>
              <p:spPr>
                <a:xfrm flipH="1">
                  <a:off x="2136960" y="4833720"/>
                  <a:ext cx="210240" cy="18000"/>
                </a:xfrm>
                <a:custGeom>
                  <a:avLst/>
                  <a:gdLst/>
                  <a:ahLst/>
                  <a:rect l="l" t="t" r="r" b="b"/>
                  <a:pathLst>
                    <a:path w="17219" h="1388">
                      <a:moveTo>
                        <a:pt x="17219" y="1"/>
                      </a:moveTo>
                      <a:lnTo>
                        <a:pt x="694" y="555"/>
                      </a:lnTo>
                      <a:lnTo>
                        <a:pt x="583" y="555"/>
                      </a:lnTo>
                      <a:cubicBezTo>
                        <a:pt x="223" y="805"/>
                        <a:pt x="1" y="1138"/>
                        <a:pt x="1" y="1387"/>
                      </a:cubicBezTo>
                      <a:lnTo>
                        <a:pt x="17219" y="1387"/>
                      </a:lnTo>
                      <a:lnTo>
                        <a:pt x="1721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1" name="CustomShape 180"/>
                <p:cNvSpPr/>
                <p:nvPr/>
              </p:nvSpPr>
              <p:spPr>
                <a:xfrm flipH="1">
                  <a:off x="2220840" y="4784400"/>
                  <a:ext cx="19800" cy="13680"/>
                </a:xfrm>
                <a:custGeom>
                  <a:avLst/>
                  <a:gdLst/>
                  <a:ahLst/>
                  <a:rect l="l" t="t" r="r" b="b"/>
                  <a:pathLst>
                    <a:path w="1637" h="1071">
                      <a:moveTo>
                        <a:pt x="186" y="0"/>
                      </a:moveTo>
                      <a:cubicBezTo>
                        <a:pt x="69" y="0"/>
                        <a:pt x="0" y="17"/>
                        <a:pt x="0" y="17"/>
                      </a:cubicBezTo>
                      <a:cubicBezTo>
                        <a:pt x="0" y="127"/>
                        <a:pt x="472" y="127"/>
                        <a:pt x="804" y="488"/>
                      </a:cubicBezTo>
                      <a:cubicBezTo>
                        <a:pt x="1276" y="710"/>
                        <a:pt x="1498" y="1070"/>
                        <a:pt x="1636" y="1070"/>
                      </a:cubicBezTo>
                      <a:cubicBezTo>
                        <a:pt x="1636" y="1070"/>
                        <a:pt x="1498" y="488"/>
                        <a:pt x="1054" y="266"/>
                      </a:cubicBezTo>
                      <a:cubicBezTo>
                        <a:pt x="693" y="43"/>
                        <a:pt x="376" y="0"/>
                        <a:pt x="18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2" name="CustomShape 181"/>
                <p:cNvSpPr/>
                <p:nvPr/>
              </p:nvSpPr>
              <p:spPr>
                <a:xfrm flipH="1">
                  <a:off x="2248920" y="4794480"/>
                  <a:ext cx="13680" cy="17280"/>
                </a:xfrm>
                <a:custGeom>
                  <a:avLst/>
                  <a:gdLst/>
                  <a:ahLst/>
                  <a:rect l="l" t="t" r="r" b="b"/>
                  <a:pathLst>
                    <a:path w="1138" h="1336">
                      <a:moveTo>
                        <a:pt x="124" y="0"/>
                      </a:moveTo>
                      <a:cubicBezTo>
                        <a:pt x="48" y="0"/>
                        <a:pt x="0" y="24"/>
                        <a:pt x="0" y="61"/>
                      </a:cubicBezTo>
                      <a:cubicBezTo>
                        <a:pt x="0" y="199"/>
                        <a:pt x="333" y="310"/>
                        <a:pt x="583" y="643"/>
                      </a:cubicBezTo>
                      <a:cubicBezTo>
                        <a:pt x="915" y="1003"/>
                        <a:pt x="915" y="1336"/>
                        <a:pt x="1026" y="1336"/>
                      </a:cubicBezTo>
                      <a:cubicBezTo>
                        <a:pt x="1137" y="1336"/>
                        <a:pt x="1137" y="892"/>
                        <a:pt x="804" y="421"/>
                      </a:cubicBezTo>
                      <a:cubicBezTo>
                        <a:pt x="562" y="104"/>
                        <a:pt x="281" y="0"/>
                        <a:pt x="12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3" name="CustomShape 182"/>
                <p:cNvSpPr/>
                <p:nvPr/>
              </p:nvSpPr>
              <p:spPr>
                <a:xfrm flipH="1">
                  <a:off x="2271600" y="4804200"/>
                  <a:ext cx="11160" cy="19800"/>
                </a:xfrm>
                <a:custGeom>
                  <a:avLst/>
                  <a:gdLst/>
                  <a:ahLst/>
                  <a:rect l="l" t="t" r="r" b="b"/>
                  <a:pathLst>
                    <a:path w="944" h="1526">
                      <a:moveTo>
                        <a:pt x="1" y="1"/>
                      </a:moveTo>
                      <a:cubicBezTo>
                        <a:pt x="1" y="139"/>
                        <a:pt x="250" y="361"/>
                        <a:pt x="361" y="694"/>
                      </a:cubicBezTo>
                      <a:cubicBezTo>
                        <a:pt x="583" y="1054"/>
                        <a:pt x="583" y="1526"/>
                        <a:pt x="694" y="1526"/>
                      </a:cubicBezTo>
                      <a:cubicBezTo>
                        <a:pt x="805" y="1526"/>
                        <a:pt x="943" y="1054"/>
                        <a:pt x="694" y="583"/>
                      </a:cubicBezTo>
                      <a:cubicBezTo>
                        <a:pt x="472" y="139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4" name="CustomShape 183"/>
                <p:cNvSpPr/>
                <p:nvPr/>
              </p:nvSpPr>
              <p:spPr>
                <a:xfrm flipH="1">
                  <a:off x="2205720" y="4766400"/>
                  <a:ext cx="32040" cy="19080"/>
                </a:xfrm>
                <a:custGeom>
                  <a:avLst/>
                  <a:gdLst/>
                  <a:ahLst/>
                  <a:rect l="l" t="t" r="r" b="b"/>
                  <a:pathLst>
                    <a:path w="2635" h="1470">
                      <a:moveTo>
                        <a:pt x="2132" y="278"/>
                      </a:moveTo>
                      <a:cubicBezTo>
                        <a:pt x="2191" y="278"/>
                        <a:pt x="2247" y="305"/>
                        <a:pt x="2302" y="361"/>
                      </a:cubicBezTo>
                      <a:lnTo>
                        <a:pt x="2302" y="472"/>
                      </a:lnTo>
                      <a:cubicBezTo>
                        <a:pt x="2191" y="472"/>
                        <a:pt x="2191" y="583"/>
                        <a:pt x="2080" y="583"/>
                      </a:cubicBezTo>
                      <a:cubicBezTo>
                        <a:pt x="1942" y="693"/>
                        <a:pt x="1831" y="804"/>
                        <a:pt x="1609" y="804"/>
                      </a:cubicBezTo>
                      <a:cubicBezTo>
                        <a:pt x="1387" y="943"/>
                        <a:pt x="1027" y="1054"/>
                        <a:pt x="805" y="1165"/>
                      </a:cubicBezTo>
                      <a:cubicBezTo>
                        <a:pt x="593" y="1259"/>
                        <a:pt x="321" y="1273"/>
                        <a:pt x="108" y="1343"/>
                      </a:cubicBezTo>
                      <a:lnTo>
                        <a:pt x="108" y="1343"/>
                      </a:lnTo>
                      <a:cubicBezTo>
                        <a:pt x="217" y="1250"/>
                        <a:pt x="410" y="1077"/>
                        <a:pt x="694" y="943"/>
                      </a:cubicBezTo>
                      <a:cubicBezTo>
                        <a:pt x="916" y="693"/>
                        <a:pt x="1138" y="583"/>
                        <a:pt x="1387" y="472"/>
                      </a:cubicBezTo>
                      <a:cubicBezTo>
                        <a:pt x="1609" y="361"/>
                        <a:pt x="1720" y="361"/>
                        <a:pt x="1942" y="361"/>
                      </a:cubicBezTo>
                      <a:cubicBezTo>
                        <a:pt x="2011" y="305"/>
                        <a:pt x="2073" y="278"/>
                        <a:pt x="2132" y="278"/>
                      </a:cubicBezTo>
                      <a:close/>
                      <a:moveTo>
                        <a:pt x="1831" y="0"/>
                      </a:moveTo>
                      <a:cubicBezTo>
                        <a:pt x="1609" y="111"/>
                        <a:pt x="1498" y="111"/>
                        <a:pt x="1249" y="250"/>
                      </a:cubicBezTo>
                      <a:cubicBezTo>
                        <a:pt x="1027" y="361"/>
                        <a:pt x="805" y="583"/>
                        <a:pt x="444" y="693"/>
                      </a:cubicBezTo>
                      <a:cubicBezTo>
                        <a:pt x="112" y="1165"/>
                        <a:pt x="1" y="1387"/>
                        <a:pt x="1" y="1387"/>
                      </a:cubicBezTo>
                      <a:cubicBezTo>
                        <a:pt x="1" y="1387"/>
                        <a:pt x="1" y="1387"/>
                        <a:pt x="1" y="1387"/>
                      </a:cubicBezTo>
                      <a:lnTo>
                        <a:pt x="1" y="1387"/>
                      </a:lnTo>
                      <a:cubicBezTo>
                        <a:pt x="1" y="1402"/>
                        <a:pt x="5" y="1409"/>
                        <a:pt x="13" y="1409"/>
                      </a:cubicBezTo>
                      <a:cubicBezTo>
                        <a:pt x="18" y="1409"/>
                        <a:pt x="25" y="1406"/>
                        <a:pt x="33" y="1402"/>
                      </a:cubicBezTo>
                      <a:lnTo>
                        <a:pt x="33" y="1402"/>
                      </a:lnTo>
                      <a:cubicBezTo>
                        <a:pt x="138" y="1447"/>
                        <a:pt x="264" y="1470"/>
                        <a:pt x="392" y="1470"/>
                      </a:cubicBezTo>
                      <a:cubicBezTo>
                        <a:pt x="535" y="1470"/>
                        <a:pt x="680" y="1442"/>
                        <a:pt x="805" y="1387"/>
                      </a:cubicBezTo>
                      <a:cubicBezTo>
                        <a:pt x="1138" y="1387"/>
                        <a:pt x="1498" y="1276"/>
                        <a:pt x="1720" y="1165"/>
                      </a:cubicBezTo>
                      <a:cubicBezTo>
                        <a:pt x="1942" y="1054"/>
                        <a:pt x="2080" y="943"/>
                        <a:pt x="2191" y="804"/>
                      </a:cubicBezTo>
                      <a:cubicBezTo>
                        <a:pt x="2302" y="804"/>
                        <a:pt x="2413" y="693"/>
                        <a:pt x="2524" y="693"/>
                      </a:cubicBezTo>
                      <a:cubicBezTo>
                        <a:pt x="2635" y="472"/>
                        <a:pt x="2635" y="361"/>
                        <a:pt x="2524" y="250"/>
                      </a:cubicBezTo>
                      <a:cubicBezTo>
                        <a:pt x="2413" y="111"/>
                        <a:pt x="2302" y="0"/>
                        <a:pt x="219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5" name="CustomShape 184"/>
                <p:cNvSpPr/>
                <p:nvPr/>
              </p:nvSpPr>
              <p:spPr>
                <a:xfrm flipH="1">
                  <a:off x="2234520" y="4751280"/>
                  <a:ext cx="16560" cy="34560"/>
                </a:xfrm>
                <a:custGeom>
                  <a:avLst/>
                  <a:gdLst/>
                  <a:ahLst/>
                  <a:rect l="l" t="t" r="r" b="b"/>
                  <a:pathLst>
                    <a:path w="1387" h="2635">
                      <a:moveTo>
                        <a:pt x="472" y="1"/>
                      </a:moveTo>
                      <a:cubicBezTo>
                        <a:pt x="361" y="1"/>
                        <a:pt x="222" y="1"/>
                        <a:pt x="111" y="222"/>
                      </a:cubicBezTo>
                      <a:cubicBezTo>
                        <a:pt x="111" y="333"/>
                        <a:pt x="0" y="333"/>
                        <a:pt x="0" y="444"/>
                      </a:cubicBezTo>
                      <a:cubicBezTo>
                        <a:pt x="0" y="1026"/>
                        <a:pt x="111" y="1498"/>
                        <a:pt x="361" y="1941"/>
                      </a:cubicBezTo>
                      <a:cubicBezTo>
                        <a:pt x="693" y="2413"/>
                        <a:pt x="1054" y="2524"/>
                        <a:pt x="1054" y="2524"/>
                      </a:cubicBezTo>
                      <a:cubicBezTo>
                        <a:pt x="1054" y="2413"/>
                        <a:pt x="804" y="2302"/>
                        <a:pt x="583" y="1830"/>
                      </a:cubicBezTo>
                      <a:cubicBezTo>
                        <a:pt x="472" y="1609"/>
                        <a:pt x="361" y="1387"/>
                        <a:pt x="361" y="1026"/>
                      </a:cubicBezTo>
                      <a:cubicBezTo>
                        <a:pt x="222" y="916"/>
                        <a:pt x="222" y="694"/>
                        <a:pt x="361" y="555"/>
                      </a:cubicBezTo>
                      <a:cubicBezTo>
                        <a:pt x="361" y="333"/>
                        <a:pt x="361" y="222"/>
                        <a:pt x="472" y="222"/>
                      </a:cubicBezTo>
                      <a:cubicBezTo>
                        <a:pt x="583" y="222"/>
                        <a:pt x="693" y="333"/>
                        <a:pt x="804" y="555"/>
                      </a:cubicBezTo>
                      <a:cubicBezTo>
                        <a:pt x="804" y="694"/>
                        <a:pt x="915" y="805"/>
                        <a:pt x="915" y="1026"/>
                      </a:cubicBezTo>
                      <a:cubicBezTo>
                        <a:pt x="1054" y="1248"/>
                        <a:pt x="1165" y="1498"/>
                        <a:pt x="1165" y="1830"/>
                      </a:cubicBezTo>
                      <a:cubicBezTo>
                        <a:pt x="1165" y="2302"/>
                        <a:pt x="1054" y="2634"/>
                        <a:pt x="1165" y="2634"/>
                      </a:cubicBezTo>
                      <a:cubicBezTo>
                        <a:pt x="1165" y="2634"/>
                        <a:pt x="1387" y="2413"/>
                        <a:pt x="1387" y="1830"/>
                      </a:cubicBezTo>
                      <a:cubicBezTo>
                        <a:pt x="1387" y="1498"/>
                        <a:pt x="1387" y="1137"/>
                        <a:pt x="1276" y="916"/>
                      </a:cubicBezTo>
                      <a:cubicBezTo>
                        <a:pt x="1165" y="694"/>
                        <a:pt x="1165" y="555"/>
                        <a:pt x="1054" y="333"/>
                      </a:cubicBezTo>
                      <a:cubicBezTo>
                        <a:pt x="915" y="111"/>
                        <a:pt x="693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6" name="CustomShape 185"/>
                <p:cNvSpPr/>
                <p:nvPr/>
              </p:nvSpPr>
              <p:spPr>
                <a:xfrm flipH="1">
                  <a:off x="1886040" y="3549960"/>
                  <a:ext cx="451800" cy="1115280"/>
                </a:xfrm>
                <a:custGeom>
                  <a:avLst/>
                  <a:gdLst/>
                  <a:ahLst/>
                  <a:rect l="l" t="t" r="r" b="b"/>
                  <a:pathLst>
                    <a:path w="36959" h="84314">
                      <a:moveTo>
                        <a:pt x="15582" y="0"/>
                      </a:moveTo>
                      <a:lnTo>
                        <a:pt x="4741" y="915"/>
                      </a:lnTo>
                      <a:cubicBezTo>
                        <a:pt x="4741" y="915"/>
                        <a:pt x="0" y="11312"/>
                        <a:pt x="1275" y="23789"/>
                      </a:cubicBezTo>
                      <a:cubicBezTo>
                        <a:pt x="2412" y="36265"/>
                        <a:pt x="6682" y="82123"/>
                        <a:pt x="6682" y="82123"/>
                      </a:cubicBezTo>
                      <a:lnTo>
                        <a:pt x="16635" y="82123"/>
                      </a:lnTo>
                      <a:lnTo>
                        <a:pt x="16857" y="15804"/>
                      </a:lnTo>
                      <a:lnTo>
                        <a:pt x="26922" y="84314"/>
                      </a:lnTo>
                      <a:lnTo>
                        <a:pt x="36958" y="84314"/>
                      </a:lnTo>
                      <a:cubicBezTo>
                        <a:pt x="36958" y="84314"/>
                        <a:pt x="32106" y="25646"/>
                        <a:pt x="31774" y="17551"/>
                      </a:cubicBezTo>
                      <a:cubicBezTo>
                        <a:pt x="31413" y="9566"/>
                        <a:pt x="25286" y="804"/>
                        <a:pt x="25286" y="804"/>
                      </a:cubicBezTo>
                      <a:lnTo>
                        <a:pt x="15831" y="111"/>
                      </a:lnTo>
                      <a:lnTo>
                        <a:pt x="15831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7" name="CustomShape 186"/>
                <p:cNvSpPr/>
                <p:nvPr/>
              </p:nvSpPr>
              <p:spPr>
                <a:xfrm flipH="1">
                  <a:off x="2122200" y="4620960"/>
                  <a:ext cx="149400" cy="90000"/>
                </a:xfrm>
                <a:custGeom>
                  <a:avLst/>
                  <a:gdLst/>
                  <a:ahLst/>
                  <a:rect l="l" t="t" r="r" b="b"/>
                  <a:pathLst>
                    <a:path w="12228" h="6822">
                      <a:moveTo>
                        <a:pt x="0" y="1"/>
                      </a:moveTo>
                      <a:lnTo>
                        <a:pt x="1387" y="6821"/>
                      </a:lnTo>
                      <a:lnTo>
                        <a:pt x="11534" y="6711"/>
                      </a:lnTo>
                      <a:lnTo>
                        <a:pt x="12227" y="4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8" name="CustomShape 187"/>
                <p:cNvSpPr/>
                <p:nvPr/>
              </p:nvSpPr>
              <p:spPr>
                <a:xfrm flipH="1">
                  <a:off x="1873800" y="4619520"/>
                  <a:ext cx="142560" cy="131400"/>
                </a:xfrm>
                <a:custGeom>
                  <a:avLst/>
                  <a:gdLst/>
                  <a:ahLst/>
                  <a:rect l="l" t="t" r="r" b="b"/>
                  <a:pathLst>
                    <a:path w="11673" h="9954">
                      <a:moveTo>
                        <a:pt x="11201" y="0"/>
                      </a:moveTo>
                      <a:lnTo>
                        <a:pt x="0" y="2329"/>
                      </a:lnTo>
                      <a:lnTo>
                        <a:pt x="2191" y="9954"/>
                      </a:lnTo>
                      <a:lnTo>
                        <a:pt x="11673" y="8567"/>
                      </a:lnTo>
                      <a:lnTo>
                        <a:pt x="11201" y="0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9" name="CustomShape 188"/>
                <p:cNvSpPr/>
                <p:nvPr/>
              </p:nvSpPr>
              <p:spPr>
                <a:xfrm flipH="1">
                  <a:off x="2126880" y="3577320"/>
                  <a:ext cx="30960" cy="179640"/>
                </a:xfrm>
                <a:custGeom>
                  <a:avLst/>
                  <a:gdLst/>
                  <a:ahLst/>
                  <a:rect l="l" t="t" r="r" b="b"/>
                  <a:pathLst>
                    <a:path w="2552" h="13614">
                      <a:moveTo>
                        <a:pt x="1" y="1"/>
                      </a:moveTo>
                      <a:lnTo>
                        <a:pt x="1" y="444"/>
                      </a:lnTo>
                      <a:cubicBezTo>
                        <a:pt x="1" y="916"/>
                        <a:pt x="1" y="1387"/>
                        <a:pt x="112" y="2080"/>
                      </a:cubicBezTo>
                      <a:cubicBezTo>
                        <a:pt x="112" y="3328"/>
                        <a:pt x="361" y="5074"/>
                        <a:pt x="583" y="7043"/>
                      </a:cubicBezTo>
                      <a:cubicBezTo>
                        <a:pt x="694" y="9122"/>
                        <a:pt x="916" y="10841"/>
                        <a:pt x="1165" y="12117"/>
                      </a:cubicBezTo>
                      <a:cubicBezTo>
                        <a:pt x="1276" y="12699"/>
                        <a:pt x="1498" y="13170"/>
                        <a:pt x="1969" y="13503"/>
                      </a:cubicBezTo>
                      <a:cubicBezTo>
                        <a:pt x="2080" y="13614"/>
                        <a:pt x="2191" y="13614"/>
                        <a:pt x="2302" y="13614"/>
                      </a:cubicBezTo>
                      <a:lnTo>
                        <a:pt x="2552" y="13614"/>
                      </a:lnTo>
                      <a:cubicBezTo>
                        <a:pt x="2302" y="13614"/>
                        <a:pt x="2191" y="13503"/>
                        <a:pt x="1969" y="13392"/>
                      </a:cubicBezTo>
                      <a:cubicBezTo>
                        <a:pt x="1609" y="13032"/>
                        <a:pt x="1387" y="12588"/>
                        <a:pt x="1387" y="12117"/>
                      </a:cubicBezTo>
                      <a:cubicBezTo>
                        <a:pt x="1165" y="10841"/>
                        <a:pt x="916" y="9011"/>
                        <a:pt x="694" y="7043"/>
                      </a:cubicBezTo>
                      <a:cubicBezTo>
                        <a:pt x="583" y="5074"/>
                        <a:pt x="361" y="3328"/>
                        <a:pt x="223" y="2080"/>
                      </a:cubicBezTo>
                      <a:cubicBezTo>
                        <a:pt x="112" y="1387"/>
                        <a:pt x="112" y="916"/>
                        <a:pt x="112" y="444"/>
                      </a:cubicBezTo>
                      <a:cubicBezTo>
                        <a:pt x="1" y="333"/>
                        <a:pt x="1" y="112"/>
                        <a:pt x="1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0" name="CustomShape 189"/>
                <p:cNvSpPr/>
                <p:nvPr/>
              </p:nvSpPr>
              <p:spPr>
                <a:xfrm flipH="1">
                  <a:off x="2119680" y="3569040"/>
                  <a:ext cx="26640" cy="28800"/>
                </a:xfrm>
                <a:custGeom>
                  <a:avLst/>
                  <a:gdLst/>
                  <a:ahLst/>
                  <a:rect l="l" t="t" r="r" b="b"/>
                  <a:pathLst>
                    <a:path w="2219" h="2191">
                      <a:moveTo>
                        <a:pt x="1139" y="0"/>
                      </a:moveTo>
                      <a:cubicBezTo>
                        <a:pt x="1073" y="0"/>
                        <a:pt x="1008" y="14"/>
                        <a:pt x="943" y="46"/>
                      </a:cubicBezTo>
                      <a:lnTo>
                        <a:pt x="694" y="46"/>
                      </a:lnTo>
                      <a:cubicBezTo>
                        <a:pt x="1054" y="46"/>
                        <a:pt x="1276" y="157"/>
                        <a:pt x="1526" y="268"/>
                      </a:cubicBezTo>
                      <a:cubicBezTo>
                        <a:pt x="1747" y="490"/>
                        <a:pt x="1969" y="740"/>
                        <a:pt x="1969" y="1072"/>
                      </a:cubicBezTo>
                      <a:cubicBezTo>
                        <a:pt x="2080" y="1433"/>
                        <a:pt x="1858" y="1765"/>
                        <a:pt x="1526" y="1876"/>
                      </a:cubicBezTo>
                      <a:cubicBezTo>
                        <a:pt x="1388" y="1929"/>
                        <a:pt x="1254" y="1962"/>
                        <a:pt x="1121" y="1962"/>
                      </a:cubicBezTo>
                      <a:cubicBezTo>
                        <a:pt x="906" y="1962"/>
                        <a:pt x="695" y="1877"/>
                        <a:pt x="472" y="1655"/>
                      </a:cubicBezTo>
                      <a:cubicBezTo>
                        <a:pt x="361" y="1433"/>
                        <a:pt x="250" y="1183"/>
                        <a:pt x="250" y="850"/>
                      </a:cubicBezTo>
                      <a:cubicBezTo>
                        <a:pt x="361" y="629"/>
                        <a:pt x="472" y="268"/>
                        <a:pt x="694" y="157"/>
                      </a:cubicBezTo>
                      <a:lnTo>
                        <a:pt x="694" y="157"/>
                      </a:lnTo>
                      <a:cubicBezTo>
                        <a:pt x="694" y="157"/>
                        <a:pt x="583" y="157"/>
                        <a:pt x="472" y="268"/>
                      </a:cubicBezTo>
                      <a:cubicBezTo>
                        <a:pt x="361" y="379"/>
                        <a:pt x="250" y="629"/>
                        <a:pt x="139" y="850"/>
                      </a:cubicBezTo>
                      <a:cubicBezTo>
                        <a:pt x="1" y="1183"/>
                        <a:pt x="139" y="1544"/>
                        <a:pt x="361" y="1876"/>
                      </a:cubicBezTo>
                      <a:cubicBezTo>
                        <a:pt x="575" y="2108"/>
                        <a:pt x="847" y="2191"/>
                        <a:pt x="1138" y="2191"/>
                      </a:cubicBezTo>
                      <a:cubicBezTo>
                        <a:pt x="1300" y="2191"/>
                        <a:pt x="1468" y="2165"/>
                        <a:pt x="1637" y="2126"/>
                      </a:cubicBezTo>
                      <a:cubicBezTo>
                        <a:pt x="1858" y="2015"/>
                        <a:pt x="1969" y="1876"/>
                        <a:pt x="2080" y="1655"/>
                      </a:cubicBezTo>
                      <a:cubicBezTo>
                        <a:pt x="2219" y="1433"/>
                        <a:pt x="2219" y="1183"/>
                        <a:pt x="2219" y="961"/>
                      </a:cubicBezTo>
                      <a:cubicBezTo>
                        <a:pt x="2219" y="629"/>
                        <a:pt x="1969" y="379"/>
                        <a:pt x="1637" y="157"/>
                      </a:cubicBezTo>
                      <a:cubicBezTo>
                        <a:pt x="1460" y="79"/>
                        <a:pt x="1298" y="0"/>
                        <a:pt x="1139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1" name="CustomShape 190"/>
                <p:cNvSpPr/>
                <p:nvPr/>
              </p:nvSpPr>
              <p:spPr>
                <a:xfrm flipH="1">
                  <a:off x="2049480" y="3312720"/>
                  <a:ext cx="163440" cy="161280"/>
                </a:xfrm>
                <a:custGeom>
                  <a:avLst/>
                  <a:gdLst/>
                  <a:ahLst/>
                  <a:rect l="l" t="t" r="r" b="b"/>
                  <a:pathLst>
                    <a:path w="13392" h="12228">
                      <a:moveTo>
                        <a:pt x="555" y="1"/>
                      </a:moveTo>
                      <a:cubicBezTo>
                        <a:pt x="222" y="1"/>
                        <a:pt x="0" y="333"/>
                        <a:pt x="111" y="694"/>
                      </a:cubicBezTo>
                      <a:lnTo>
                        <a:pt x="1026" y="5435"/>
                      </a:lnTo>
                      <a:lnTo>
                        <a:pt x="2523" y="11534"/>
                      </a:lnTo>
                      <a:cubicBezTo>
                        <a:pt x="2634" y="11895"/>
                        <a:pt x="2995" y="12117"/>
                        <a:pt x="3327" y="12117"/>
                      </a:cubicBezTo>
                      <a:lnTo>
                        <a:pt x="11312" y="12228"/>
                      </a:lnTo>
                      <a:cubicBezTo>
                        <a:pt x="11784" y="12228"/>
                        <a:pt x="12116" y="11895"/>
                        <a:pt x="12116" y="11423"/>
                      </a:cubicBezTo>
                      <a:lnTo>
                        <a:pt x="13392" y="694"/>
                      </a:lnTo>
                      <a:cubicBezTo>
                        <a:pt x="13392" y="333"/>
                        <a:pt x="13170" y="1"/>
                        <a:pt x="12809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2" name="CustomShape 191"/>
                <p:cNvSpPr/>
                <p:nvPr/>
              </p:nvSpPr>
              <p:spPr>
                <a:xfrm flipH="1">
                  <a:off x="2055240" y="3350880"/>
                  <a:ext cx="157680" cy="100080"/>
                </a:xfrm>
                <a:custGeom>
                  <a:avLst/>
                  <a:gdLst/>
                  <a:ahLst/>
                  <a:rect l="l" t="t" r="r" b="b"/>
                  <a:pathLst>
                    <a:path w="12921" h="7603">
                      <a:moveTo>
                        <a:pt x="0" y="1"/>
                      </a:moveTo>
                      <a:lnTo>
                        <a:pt x="0" y="2774"/>
                      </a:lnTo>
                      <a:lnTo>
                        <a:pt x="444" y="3938"/>
                      </a:lnTo>
                      <a:lnTo>
                        <a:pt x="333" y="5435"/>
                      </a:lnTo>
                      <a:cubicBezTo>
                        <a:pt x="333" y="6128"/>
                        <a:pt x="804" y="6821"/>
                        <a:pt x="1497" y="7154"/>
                      </a:cubicBezTo>
                      <a:lnTo>
                        <a:pt x="1941" y="7265"/>
                      </a:lnTo>
                      <a:cubicBezTo>
                        <a:pt x="2430" y="7477"/>
                        <a:pt x="2948" y="7603"/>
                        <a:pt x="3477" y="7603"/>
                      </a:cubicBezTo>
                      <a:cubicBezTo>
                        <a:pt x="3848" y="7603"/>
                        <a:pt x="4226" y="7541"/>
                        <a:pt x="4603" y="7404"/>
                      </a:cubicBezTo>
                      <a:cubicBezTo>
                        <a:pt x="5407" y="7154"/>
                        <a:pt x="6239" y="6821"/>
                        <a:pt x="6349" y="6821"/>
                      </a:cubicBezTo>
                      <a:cubicBezTo>
                        <a:pt x="6932" y="6711"/>
                        <a:pt x="7486" y="6572"/>
                        <a:pt x="8068" y="6350"/>
                      </a:cubicBezTo>
                      <a:cubicBezTo>
                        <a:pt x="8429" y="6128"/>
                        <a:pt x="12116" y="5186"/>
                        <a:pt x="12588" y="5075"/>
                      </a:cubicBezTo>
                      <a:cubicBezTo>
                        <a:pt x="12920" y="4853"/>
                        <a:pt x="12699" y="4382"/>
                        <a:pt x="12588" y="4160"/>
                      </a:cubicBezTo>
                      <a:cubicBezTo>
                        <a:pt x="12565" y="4140"/>
                        <a:pt x="12512" y="4131"/>
                        <a:pt x="12432" y="4131"/>
                      </a:cubicBezTo>
                      <a:cubicBezTo>
                        <a:pt x="11613" y="4131"/>
                        <a:pt x="8068" y="5075"/>
                        <a:pt x="8068" y="5075"/>
                      </a:cubicBezTo>
                      <a:cubicBezTo>
                        <a:pt x="8179" y="4631"/>
                        <a:pt x="11090" y="3578"/>
                        <a:pt x="11423" y="3356"/>
                      </a:cubicBezTo>
                      <a:cubicBezTo>
                        <a:pt x="11895" y="2995"/>
                        <a:pt x="11423" y="2663"/>
                        <a:pt x="10841" y="2413"/>
                      </a:cubicBezTo>
                      <a:cubicBezTo>
                        <a:pt x="10822" y="2410"/>
                        <a:pt x="10800" y="2409"/>
                        <a:pt x="10776" y="2409"/>
                      </a:cubicBezTo>
                      <a:cubicBezTo>
                        <a:pt x="10011" y="2409"/>
                        <a:pt x="6723" y="3872"/>
                        <a:pt x="5779" y="3872"/>
                      </a:cubicBezTo>
                      <a:cubicBezTo>
                        <a:pt x="5662" y="3872"/>
                        <a:pt x="5581" y="3850"/>
                        <a:pt x="5545" y="3799"/>
                      </a:cubicBezTo>
                      <a:cubicBezTo>
                        <a:pt x="5185" y="3356"/>
                        <a:pt x="7153" y="2080"/>
                        <a:pt x="7486" y="1609"/>
                      </a:cubicBezTo>
                      <a:cubicBezTo>
                        <a:pt x="7957" y="1165"/>
                        <a:pt x="7625" y="694"/>
                        <a:pt x="7264" y="472"/>
                      </a:cubicBezTo>
                      <a:cubicBezTo>
                        <a:pt x="7236" y="457"/>
                        <a:pt x="7203" y="451"/>
                        <a:pt x="7164" y="451"/>
                      </a:cubicBezTo>
                      <a:cubicBezTo>
                        <a:pt x="6551" y="451"/>
                        <a:pt x="4681" y="2204"/>
                        <a:pt x="4159" y="2413"/>
                      </a:cubicBezTo>
                      <a:cubicBezTo>
                        <a:pt x="3981" y="2523"/>
                        <a:pt x="3759" y="2566"/>
                        <a:pt x="3520" y="2566"/>
                      </a:cubicBezTo>
                      <a:cubicBezTo>
                        <a:pt x="2977" y="2566"/>
                        <a:pt x="2345" y="2345"/>
                        <a:pt x="1941" y="2191"/>
                      </a:cubicBezTo>
                      <a:cubicBezTo>
                        <a:pt x="1608" y="1970"/>
                        <a:pt x="1387" y="1387"/>
                        <a:pt x="1137" y="805"/>
                      </a:cubicBezTo>
                      <a:cubicBezTo>
                        <a:pt x="915" y="334"/>
                        <a:pt x="444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b7887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3" name="CustomShape 192"/>
                <p:cNvSpPr/>
                <p:nvPr/>
              </p:nvSpPr>
              <p:spPr>
                <a:xfrm flipH="1">
                  <a:off x="2124360" y="3329640"/>
                  <a:ext cx="10800" cy="11880"/>
                </a:xfrm>
                <a:custGeom>
                  <a:avLst/>
                  <a:gdLst/>
                  <a:ahLst/>
                  <a:rect l="l" t="t" r="r" b="b"/>
                  <a:pathLst>
                    <a:path w="916" h="916">
                      <a:moveTo>
                        <a:pt x="444" y="1"/>
                      </a:moveTo>
                      <a:cubicBezTo>
                        <a:pt x="222" y="1"/>
                        <a:pt x="0" y="223"/>
                        <a:pt x="0" y="445"/>
                      </a:cubicBezTo>
                      <a:cubicBezTo>
                        <a:pt x="0" y="805"/>
                        <a:pt x="222" y="916"/>
                        <a:pt x="444" y="916"/>
                      </a:cubicBezTo>
                      <a:cubicBezTo>
                        <a:pt x="694" y="916"/>
                        <a:pt x="915" y="805"/>
                        <a:pt x="915" y="445"/>
                      </a:cubicBezTo>
                      <a:cubicBezTo>
                        <a:pt x="915" y="223"/>
                        <a:pt x="694" y="112"/>
                        <a:pt x="444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04" name="Group 193"/>
              <p:cNvGrpSpPr/>
              <p:nvPr/>
            </p:nvGrpSpPr>
            <p:grpSpPr>
              <a:xfrm>
                <a:off x="1755000" y="4751280"/>
                <a:ext cx="203400" cy="100440"/>
                <a:chOff x="1755000" y="4751280"/>
                <a:chExt cx="203400" cy="100440"/>
              </a:xfrm>
            </p:grpSpPr>
            <p:sp>
              <p:nvSpPr>
                <p:cNvPr id="405" name="CustomShape 194"/>
                <p:cNvSpPr/>
                <p:nvPr/>
              </p:nvSpPr>
              <p:spPr>
                <a:xfrm>
                  <a:off x="1755000" y="4785840"/>
                  <a:ext cx="203400" cy="65880"/>
                </a:xfrm>
                <a:custGeom>
                  <a:avLst/>
                  <a:gdLst/>
                  <a:ahLst/>
                  <a:rect l="l" t="t" r="r" b="b"/>
                  <a:pathLst>
                    <a:path w="17219" h="4992">
                      <a:moveTo>
                        <a:pt x="9012" y="0"/>
                      </a:moveTo>
                      <a:cubicBezTo>
                        <a:pt x="9012" y="0"/>
                        <a:pt x="112" y="3355"/>
                        <a:pt x="1" y="4991"/>
                      </a:cubicBezTo>
                      <a:lnTo>
                        <a:pt x="17219" y="4991"/>
                      </a:lnTo>
                      <a:lnTo>
                        <a:pt x="17219" y="472"/>
                      </a:lnTo>
                      <a:lnTo>
                        <a:pt x="16525" y="583"/>
                      </a:lnTo>
                      <a:cubicBezTo>
                        <a:pt x="15584" y="798"/>
                        <a:pt x="14642" y="903"/>
                        <a:pt x="13708" y="903"/>
                      </a:cubicBezTo>
                      <a:cubicBezTo>
                        <a:pt x="12110" y="903"/>
                        <a:pt x="10534" y="595"/>
                        <a:pt x="901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406" name="Group 195"/>
                <p:cNvGrpSpPr/>
                <p:nvPr/>
              </p:nvGrpSpPr>
              <p:grpSpPr>
                <a:xfrm>
                  <a:off x="1755000" y="4751280"/>
                  <a:ext cx="203400" cy="100440"/>
                  <a:chOff x="1755000" y="4751280"/>
                  <a:chExt cx="203400" cy="100440"/>
                </a:xfrm>
              </p:grpSpPr>
              <p:sp>
                <p:nvSpPr>
                  <p:cNvPr id="407" name="CustomShape 196"/>
                  <p:cNvSpPr/>
                  <p:nvPr/>
                </p:nvSpPr>
                <p:spPr>
                  <a:xfrm>
                    <a:off x="1924560" y="4802760"/>
                    <a:ext cx="16200" cy="16560"/>
                  </a:xfrm>
                  <a:custGeom>
                    <a:avLst/>
                    <a:gdLst/>
                    <a:ahLst/>
                    <a:rect l="l" t="t" r="r" b="b"/>
                    <a:pathLst>
                      <a:path w="1387" h="1277">
                        <a:moveTo>
                          <a:pt x="693" y="1"/>
                        </a:moveTo>
                        <a:cubicBezTo>
                          <a:pt x="472" y="1"/>
                          <a:pt x="139" y="250"/>
                          <a:pt x="0" y="472"/>
                        </a:cubicBezTo>
                        <a:cubicBezTo>
                          <a:pt x="0" y="805"/>
                          <a:pt x="250" y="1165"/>
                          <a:pt x="583" y="1276"/>
                        </a:cubicBezTo>
                        <a:lnTo>
                          <a:pt x="693" y="1276"/>
                        </a:lnTo>
                        <a:cubicBezTo>
                          <a:pt x="1054" y="1276"/>
                          <a:pt x="1276" y="1165"/>
                          <a:pt x="1387" y="805"/>
                        </a:cubicBezTo>
                        <a:cubicBezTo>
                          <a:pt x="1387" y="472"/>
                          <a:pt x="1165" y="112"/>
                          <a:pt x="943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08" name="CustomShape 197"/>
                  <p:cNvSpPr/>
                  <p:nvPr/>
                </p:nvSpPr>
                <p:spPr>
                  <a:xfrm>
                    <a:off x="1755000" y="4833720"/>
                    <a:ext cx="203400" cy="18000"/>
                  </a:xfrm>
                  <a:custGeom>
                    <a:avLst/>
                    <a:gdLst/>
                    <a:ahLst/>
                    <a:rect l="l" t="t" r="r" b="b"/>
                    <a:pathLst>
                      <a:path w="17219" h="1388">
                        <a:moveTo>
                          <a:pt x="17219" y="1"/>
                        </a:moveTo>
                        <a:lnTo>
                          <a:pt x="694" y="555"/>
                        </a:lnTo>
                        <a:lnTo>
                          <a:pt x="583" y="555"/>
                        </a:lnTo>
                        <a:cubicBezTo>
                          <a:pt x="223" y="805"/>
                          <a:pt x="1" y="1138"/>
                          <a:pt x="1" y="1387"/>
                        </a:cubicBezTo>
                        <a:lnTo>
                          <a:pt x="17219" y="1387"/>
                        </a:lnTo>
                        <a:lnTo>
                          <a:pt x="17219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09" name="CustomShape 198"/>
                  <p:cNvSpPr/>
                  <p:nvPr/>
                </p:nvSpPr>
                <p:spPr>
                  <a:xfrm>
                    <a:off x="1837080" y="4794480"/>
                    <a:ext cx="12960" cy="17280"/>
                  </a:xfrm>
                  <a:custGeom>
                    <a:avLst/>
                    <a:gdLst/>
                    <a:ahLst/>
                    <a:rect l="l" t="t" r="r" b="b"/>
                    <a:pathLst>
                      <a:path w="1138" h="1336">
                        <a:moveTo>
                          <a:pt x="124" y="0"/>
                        </a:moveTo>
                        <a:cubicBezTo>
                          <a:pt x="48" y="0"/>
                          <a:pt x="0" y="24"/>
                          <a:pt x="0" y="61"/>
                        </a:cubicBezTo>
                        <a:cubicBezTo>
                          <a:pt x="0" y="199"/>
                          <a:pt x="333" y="310"/>
                          <a:pt x="583" y="643"/>
                        </a:cubicBezTo>
                        <a:cubicBezTo>
                          <a:pt x="915" y="1003"/>
                          <a:pt x="915" y="1336"/>
                          <a:pt x="1026" y="1336"/>
                        </a:cubicBezTo>
                        <a:cubicBezTo>
                          <a:pt x="1137" y="1336"/>
                          <a:pt x="1137" y="892"/>
                          <a:pt x="804" y="421"/>
                        </a:cubicBezTo>
                        <a:cubicBezTo>
                          <a:pt x="562" y="104"/>
                          <a:pt x="281" y="0"/>
                          <a:pt x="124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10" name="CustomShape 199"/>
                  <p:cNvSpPr/>
                  <p:nvPr/>
                </p:nvSpPr>
                <p:spPr>
                  <a:xfrm>
                    <a:off x="1816560" y="4804200"/>
                    <a:ext cx="10800" cy="19800"/>
                  </a:xfrm>
                  <a:custGeom>
                    <a:avLst/>
                    <a:gdLst/>
                    <a:ahLst/>
                    <a:rect l="l" t="t" r="r" b="b"/>
                    <a:pathLst>
                      <a:path w="944" h="1526">
                        <a:moveTo>
                          <a:pt x="1" y="1"/>
                        </a:moveTo>
                        <a:cubicBezTo>
                          <a:pt x="1" y="139"/>
                          <a:pt x="250" y="361"/>
                          <a:pt x="361" y="694"/>
                        </a:cubicBezTo>
                        <a:cubicBezTo>
                          <a:pt x="583" y="1054"/>
                          <a:pt x="583" y="1526"/>
                          <a:pt x="694" y="1526"/>
                        </a:cubicBezTo>
                        <a:cubicBezTo>
                          <a:pt x="805" y="1526"/>
                          <a:pt x="943" y="1054"/>
                          <a:pt x="694" y="583"/>
                        </a:cubicBezTo>
                        <a:cubicBezTo>
                          <a:pt x="472" y="139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11" name="CustomShape 200"/>
                  <p:cNvSpPr/>
                  <p:nvPr/>
                </p:nvSpPr>
                <p:spPr>
                  <a:xfrm>
                    <a:off x="1847880" y="4751280"/>
                    <a:ext cx="16200" cy="34560"/>
                  </a:xfrm>
                  <a:custGeom>
                    <a:avLst/>
                    <a:gdLst/>
                    <a:ahLst/>
                    <a:rect l="l" t="t" r="r" b="b"/>
                    <a:pathLst>
                      <a:path w="1387" h="2635">
                        <a:moveTo>
                          <a:pt x="472" y="1"/>
                        </a:moveTo>
                        <a:cubicBezTo>
                          <a:pt x="361" y="1"/>
                          <a:pt x="222" y="1"/>
                          <a:pt x="111" y="222"/>
                        </a:cubicBezTo>
                        <a:cubicBezTo>
                          <a:pt x="111" y="333"/>
                          <a:pt x="0" y="333"/>
                          <a:pt x="0" y="444"/>
                        </a:cubicBezTo>
                        <a:cubicBezTo>
                          <a:pt x="0" y="1026"/>
                          <a:pt x="111" y="1498"/>
                          <a:pt x="361" y="1941"/>
                        </a:cubicBezTo>
                        <a:cubicBezTo>
                          <a:pt x="693" y="2413"/>
                          <a:pt x="1054" y="2524"/>
                          <a:pt x="1054" y="2524"/>
                        </a:cubicBezTo>
                        <a:cubicBezTo>
                          <a:pt x="1054" y="2413"/>
                          <a:pt x="804" y="2302"/>
                          <a:pt x="583" y="1830"/>
                        </a:cubicBezTo>
                        <a:cubicBezTo>
                          <a:pt x="472" y="1609"/>
                          <a:pt x="361" y="1387"/>
                          <a:pt x="361" y="1026"/>
                        </a:cubicBezTo>
                        <a:cubicBezTo>
                          <a:pt x="222" y="916"/>
                          <a:pt x="222" y="694"/>
                          <a:pt x="361" y="555"/>
                        </a:cubicBezTo>
                        <a:cubicBezTo>
                          <a:pt x="361" y="333"/>
                          <a:pt x="361" y="222"/>
                          <a:pt x="472" y="222"/>
                        </a:cubicBezTo>
                        <a:cubicBezTo>
                          <a:pt x="583" y="222"/>
                          <a:pt x="693" y="333"/>
                          <a:pt x="804" y="555"/>
                        </a:cubicBezTo>
                        <a:cubicBezTo>
                          <a:pt x="804" y="694"/>
                          <a:pt x="915" y="805"/>
                          <a:pt x="915" y="1026"/>
                        </a:cubicBezTo>
                        <a:cubicBezTo>
                          <a:pt x="1054" y="1248"/>
                          <a:pt x="1165" y="1498"/>
                          <a:pt x="1165" y="1830"/>
                        </a:cubicBezTo>
                        <a:cubicBezTo>
                          <a:pt x="1165" y="2302"/>
                          <a:pt x="1054" y="2634"/>
                          <a:pt x="1165" y="2634"/>
                        </a:cubicBezTo>
                        <a:cubicBezTo>
                          <a:pt x="1165" y="2634"/>
                          <a:pt x="1387" y="2413"/>
                          <a:pt x="1387" y="1830"/>
                        </a:cubicBezTo>
                        <a:cubicBezTo>
                          <a:pt x="1387" y="1498"/>
                          <a:pt x="1387" y="1137"/>
                          <a:pt x="1276" y="916"/>
                        </a:cubicBezTo>
                        <a:cubicBezTo>
                          <a:pt x="1165" y="694"/>
                          <a:pt x="1165" y="555"/>
                          <a:pt x="1054" y="333"/>
                        </a:cubicBezTo>
                        <a:cubicBezTo>
                          <a:pt x="915" y="111"/>
                          <a:pt x="693" y="1"/>
                          <a:pt x="47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412" name="CustomShape 201"/>
                <p:cNvSpPr/>
                <p:nvPr/>
              </p:nvSpPr>
              <p:spPr>
                <a:xfrm>
                  <a:off x="1860120" y="4766400"/>
                  <a:ext cx="30960" cy="19080"/>
                </a:xfrm>
                <a:custGeom>
                  <a:avLst/>
                  <a:gdLst/>
                  <a:ahLst/>
                  <a:rect l="l" t="t" r="r" b="b"/>
                  <a:pathLst>
                    <a:path w="2635" h="1470">
                      <a:moveTo>
                        <a:pt x="2132" y="278"/>
                      </a:moveTo>
                      <a:cubicBezTo>
                        <a:pt x="2191" y="278"/>
                        <a:pt x="2247" y="305"/>
                        <a:pt x="2302" y="361"/>
                      </a:cubicBezTo>
                      <a:lnTo>
                        <a:pt x="2302" y="472"/>
                      </a:lnTo>
                      <a:cubicBezTo>
                        <a:pt x="2191" y="472"/>
                        <a:pt x="2191" y="583"/>
                        <a:pt x="2080" y="583"/>
                      </a:cubicBezTo>
                      <a:cubicBezTo>
                        <a:pt x="1942" y="693"/>
                        <a:pt x="1831" y="804"/>
                        <a:pt x="1609" y="804"/>
                      </a:cubicBezTo>
                      <a:cubicBezTo>
                        <a:pt x="1387" y="943"/>
                        <a:pt x="1027" y="1054"/>
                        <a:pt x="805" y="1165"/>
                      </a:cubicBezTo>
                      <a:cubicBezTo>
                        <a:pt x="593" y="1259"/>
                        <a:pt x="321" y="1273"/>
                        <a:pt x="108" y="1343"/>
                      </a:cubicBezTo>
                      <a:lnTo>
                        <a:pt x="108" y="1343"/>
                      </a:lnTo>
                      <a:cubicBezTo>
                        <a:pt x="217" y="1250"/>
                        <a:pt x="410" y="1077"/>
                        <a:pt x="694" y="943"/>
                      </a:cubicBezTo>
                      <a:cubicBezTo>
                        <a:pt x="916" y="693"/>
                        <a:pt x="1138" y="583"/>
                        <a:pt x="1387" y="472"/>
                      </a:cubicBezTo>
                      <a:cubicBezTo>
                        <a:pt x="1609" y="361"/>
                        <a:pt x="1720" y="361"/>
                        <a:pt x="1942" y="361"/>
                      </a:cubicBezTo>
                      <a:cubicBezTo>
                        <a:pt x="2011" y="305"/>
                        <a:pt x="2073" y="278"/>
                        <a:pt x="2132" y="278"/>
                      </a:cubicBezTo>
                      <a:close/>
                      <a:moveTo>
                        <a:pt x="1831" y="0"/>
                      </a:moveTo>
                      <a:cubicBezTo>
                        <a:pt x="1609" y="111"/>
                        <a:pt x="1498" y="111"/>
                        <a:pt x="1249" y="250"/>
                      </a:cubicBezTo>
                      <a:cubicBezTo>
                        <a:pt x="1027" y="361"/>
                        <a:pt x="805" y="583"/>
                        <a:pt x="444" y="693"/>
                      </a:cubicBezTo>
                      <a:cubicBezTo>
                        <a:pt x="112" y="1165"/>
                        <a:pt x="1" y="1387"/>
                        <a:pt x="1" y="1387"/>
                      </a:cubicBezTo>
                      <a:cubicBezTo>
                        <a:pt x="1" y="1387"/>
                        <a:pt x="1" y="1387"/>
                        <a:pt x="1" y="1387"/>
                      </a:cubicBezTo>
                      <a:lnTo>
                        <a:pt x="1" y="1387"/>
                      </a:lnTo>
                      <a:cubicBezTo>
                        <a:pt x="1" y="1402"/>
                        <a:pt x="5" y="1409"/>
                        <a:pt x="13" y="1409"/>
                      </a:cubicBezTo>
                      <a:cubicBezTo>
                        <a:pt x="18" y="1409"/>
                        <a:pt x="25" y="1406"/>
                        <a:pt x="33" y="1402"/>
                      </a:cubicBezTo>
                      <a:lnTo>
                        <a:pt x="33" y="1402"/>
                      </a:lnTo>
                      <a:cubicBezTo>
                        <a:pt x="138" y="1447"/>
                        <a:pt x="264" y="1470"/>
                        <a:pt x="392" y="1470"/>
                      </a:cubicBezTo>
                      <a:cubicBezTo>
                        <a:pt x="535" y="1470"/>
                        <a:pt x="680" y="1442"/>
                        <a:pt x="805" y="1387"/>
                      </a:cubicBezTo>
                      <a:cubicBezTo>
                        <a:pt x="1138" y="1387"/>
                        <a:pt x="1498" y="1276"/>
                        <a:pt x="1720" y="1165"/>
                      </a:cubicBezTo>
                      <a:cubicBezTo>
                        <a:pt x="1942" y="1054"/>
                        <a:pt x="2080" y="943"/>
                        <a:pt x="2191" y="804"/>
                      </a:cubicBezTo>
                      <a:cubicBezTo>
                        <a:pt x="2302" y="804"/>
                        <a:pt x="2413" y="693"/>
                        <a:pt x="2524" y="693"/>
                      </a:cubicBezTo>
                      <a:cubicBezTo>
                        <a:pt x="2635" y="472"/>
                        <a:pt x="2635" y="361"/>
                        <a:pt x="2524" y="250"/>
                      </a:cubicBezTo>
                      <a:cubicBezTo>
                        <a:pt x="2413" y="111"/>
                        <a:pt x="2302" y="0"/>
                        <a:pt x="219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3" name="CustomShape 202"/>
                <p:cNvSpPr/>
                <p:nvPr/>
              </p:nvSpPr>
              <p:spPr>
                <a:xfrm rot="19224600">
                  <a:off x="1856880" y="4780800"/>
                  <a:ext cx="11160" cy="14040"/>
                </a:xfrm>
                <a:custGeom>
                  <a:avLst/>
                  <a:gdLst/>
                  <a:ahLst/>
                  <a:rect l="l" t="t" r="r" b="b"/>
                  <a:pathLst>
                    <a:path w="944" h="1526">
                      <a:moveTo>
                        <a:pt x="1" y="1"/>
                      </a:moveTo>
                      <a:cubicBezTo>
                        <a:pt x="1" y="139"/>
                        <a:pt x="250" y="361"/>
                        <a:pt x="361" y="694"/>
                      </a:cubicBezTo>
                      <a:cubicBezTo>
                        <a:pt x="583" y="1054"/>
                        <a:pt x="583" y="1526"/>
                        <a:pt x="694" y="1526"/>
                      </a:cubicBezTo>
                      <a:cubicBezTo>
                        <a:pt x="805" y="1526"/>
                        <a:pt x="943" y="1054"/>
                        <a:pt x="694" y="583"/>
                      </a:cubicBezTo>
                      <a:cubicBezTo>
                        <a:pt x="472" y="139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414" name="CustomShape 203"/>
            <p:cNvSpPr/>
            <p:nvPr/>
          </p:nvSpPr>
          <p:spPr>
            <a:xfrm>
              <a:off x="1130760" y="2436840"/>
              <a:ext cx="915120" cy="34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Fira Sans"/>
                  <a:ea typeface="Fira Sans"/>
                </a:rPr>
                <a:t>Usuarios</a:t>
              </a:r>
              <a:endParaRPr b="0" lang="es-AR" sz="1100" spc="-1" strike="noStrike">
                <a:latin typeface="Arial"/>
              </a:endParaRPr>
            </a:p>
          </p:txBody>
        </p:sp>
        <p:grpSp>
          <p:nvGrpSpPr>
            <p:cNvPr id="415" name="Group 204"/>
            <p:cNvGrpSpPr/>
            <p:nvPr/>
          </p:nvGrpSpPr>
          <p:grpSpPr>
            <a:xfrm>
              <a:off x="3553200" y="1802160"/>
              <a:ext cx="2373480" cy="1552680"/>
              <a:chOff x="3553200" y="1802160"/>
              <a:chExt cx="2373480" cy="1552680"/>
            </a:xfrm>
          </p:grpSpPr>
          <p:sp>
            <p:nvSpPr>
              <p:cNvPr id="416" name="CustomShape 205"/>
              <p:cNvSpPr/>
              <p:nvPr/>
            </p:nvSpPr>
            <p:spPr>
              <a:xfrm flipH="1">
                <a:off x="4697280" y="3128400"/>
                <a:ext cx="388440" cy="174240"/>
              </a:xfrm>
              <a:custGeom>
                <a:avLst/>
                <a:gdLst/>
                <a:ahLst/>
                <a:rect l="l" t="t" r="r" b="b"/>
                <a:pathLst>
                  <a:path w="8874" h="3435">
                    <a:moveTo>
                      <a:pt x="1" y="0"/>
                    </a:moveTo>
                    <a:lnTo>
                      <a:pt x="1" y="3435"/>
                    </a:lnTo>
                    <a:lnTo>
                      <a:pt x="8873" y="3435"/>
                    </a:lnTo>
                    <a:lnTo>
                      <a:pt x="8873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7" name="CustomShape 206"/>
              <p:cNvSpPr/>
              <p:nvPr/>
            </p:nvSpPr>
            <p:spPr>
              <a:xfrm flipH="1">
                <a:off x="3855240" y="1802160"/>
                <a:ext cx="2071080" cy="1361160"/>
              </a:xfrm>
              <a:custGeom>
                <a:avLst/>
                <a:gdLst/>
                <a:ahLst/>
                <a:rect l="l" t="t" r="r" b="b"/>
                <a:pathLst>
                  <a:path w="47296" h="26761">
                    <a:moveTo>
                      <a:pt x="2696" y="1"/>
                    </a:moveTo>
                    <a:cubicBezTo>
                      <a:pt x="1193" y="1"/>
                      <a:pt x="0" y="1193"/>
                      <a:pt x="0" y="2672"/>
                    </a:cubicBezTo>
                    <a:lnTo>
                      <a:pt x="0" y="24090"/>
                    </a:lnTo>
                    <a:cubicBezTo>
                      <a:pt x="0" y="25568"/>
                      <a:pt x="1193" y="26761"/>
                      <a:pt x="2696" y="26761"/>
                    </a:cubicBezTo>
                    <a:lnTo>
                      <a:pt x="44601" y="26761"/>
                    </a:lnTo>
                    <a:cubicBezTo>
                      <a:pt x="46103" y="26761"/>
                      <a:pt x="47296" y="25568"/>
                      <a:pt x="47296" y="24090"/>
                    </a:cubicBezTo>
                    <a:lnTo>
                      <a:pt x="47296" y="2672"/>
                    </a:lnTo>
                    <a:cubicBezTo>
                      <a:pt x="47296" y="1193"/>
                      <a:pt x="46103" y="1"/>
                      <a:pt x="44601" y="1"/>
                    </a:cubicBez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8" name="CustomShape 207"/>
              <p:cNvSpPr/>
              <p:nvPr/>
            </p:nvSpPr>
            <p:spPr>
              <a:xfrm flipH="1">
                <a:off x="3910320" y="1862640"/>
                <a:ext cx="1961280" cy="1238400"/>
              </a:xfrm>
              <a:custGeom>
                <a:avLst/>
                <a:gdLst/>
                <a:ahLst/>
                <a:rect l="l" t="t" r="r" b="b"/>
                <a:pathLst>
                  <a:path w="44792" h="24352">
                    <a:moveTo>
                      <a:pt x="1694" y="0"/>
                    </a:moveTo>
                    <a:cubicBezTo>
                      <a:pt x="740" y="0"/>
                      <a:pt x="1" y="763"/>
                      <a:pt x="1" y="1694"/>
                    </a:cubicBezTo>
                    <a:lnTo>
                      <a:pt x="1" y="22658"/>
                    </a:lnTo>
                    <a:cubicBezTo>
                      <a:pt x="1" y="23612"/>
                      <a:pt x="764" y="24352"/>
                      <a:pt x="1694" y="24352"/>
                    </a:cubicBezTo>
                    <a:lnTo>
                      <a:pt x="43098" y="24352"/>
                    </a:lnTo>
                    <a:cubicBezTo>
                      <a:pt x="44028" y="24352"/>
                      <a:pt x="44768" y="23612"/>
                      <a:pt x="44791" y="22658"/>
                    </a:cubicBezTo>
                    <a:lnTo>
                      <a:pt x="44791" y="1694"/>
                    </a:lnTo>
                    <a:cubicBezTo>
                      <a:pt x="44791" y="740"/>
                      <a:pt x="44028" y="0"/>
                      <a:pt x="43098" y="0"/>
                    </a:cubicBezTo>
                    <a:close/>
                  </a:path>
                </a:pathLst>
              </a:custGeom>
              <a:solidFill>
                <a:srgbClr val="f0f7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9" name="CustomShape 208"/>
              <p:cNvSpPr/>
              <p:nvPr/>
            </p:nvSpPr>
            <p:spPr>
              <a:xfrm flipH="1">
                <a:off x="3911400" y="1944000"/>
                <a:ext cx="1960560" cy="1078560"/>
              </a:xfrm>
              <a:custGeom>
                <a:avLst/>
                <a:gdLst/>
                <a:ahLst/>
                <a:rect l="l" t="t" r="r" b="b"/>
                <a:pathLst>
                  <a:path w="44768" h="21204">
                    <a:moveTo>
                      <a:pt x="1" y="0"/>
                    </a:moveTo>
                    <a:lnTo>
                      <a:pt x="1" y="21203"/>
                    </a:lnTo>
                    <a:lnTo>
                      <a:pt x="44768" y="21203"/>
                    </a:lnTo>
                    <a:lnTo>
                      <a:pt x="447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CustomShape 209"/>
              <p:cNvSpPr/>
              <p:nvPr/>
            </p:nvSpPr>
            <p:spPr>
              <a:xfrm flipH="1">
                <a:off x="4309560" y="3303000"/>
                <a:ext cx="1163520" cy="51840"/>
              </a:xfrm>
              <a:custGeom>
                <a:avLst/>
                <a:gdLst/>
                <a:ahLst/>
                <a:rect l="l" t="t" r="r" b="b"/>
                <a:pathLst>
                  <a:path w="26570" h="1027">
                    <a:moveTo>
                      <a:pt x="501" y="1"/>
                    </a:moveTo>
                    <a:cubicBezTo>
                      <a:pt x="215" y="1"/>
                      <a:pt x="0" y="239"/>
                      <a:pt x="0" y="502"/>
                    </a:cubicBezTo>
                    <a:cubicBezTo>
                      <a:pt x="0" y="812"/>
                      <a:pt x="239" y="1026"/>
                      <a:pt x="501" y="1026"/>
                    </a:cubicBezTo>
                    <a:lnTo>
                      <a:pt x="26069" y="1026"/>
                    </a:lnTo>
                    <a:cubicBezTo>
                      <a:pt x="26331" y="1026"/>
                      <a:pt x="26546" y="788"/>
                      <a:pt x="26570" y="502"/>
                    </a:cubicBezTo>
                    <a:cubicBezTo>
                      <a:pt x="26570" y="215"/>
                      <a:pt x="26331" y="1"/>
                      <a:pt x="26069" y="1"/>
                    </a:cubicBez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CustomShape 210"/>
              <p:cNvSpPr/>
              <p:nvPr/>
            </p:nvSpPr>
            <p:spPr>
              <a:xfrm flipH="1">
                <a:off x="4902480" y="2549520"/>
                <a:ext cx="825480" cy="174240"/>
              </a:xfrm>
              <a:custGeom>
                <a:avLst/>
                <a:gdLst/>
                <a:ahLst/>
                <a:rect l="l" t="t" r="r" b="b"/>
                <a:pathLst>
                  <a:path w="14502" h="6155">
                    <a:moveTo>
                      <a:pt x="526" y="1"/>
                    </a:moveTo>
                    <a:cubicBezTo>
                      <a:pt x="239" y="1"/>
                      <a:pt x="1" y="239"/>
                      <a:pt x="1" y="502"/>
                    </a:cubicBezTo>
                    <a:cubicBezTo>
                      <a:pt x="1" y="764"/>
                      <a:pt x="239" y="1002"/>
                      <a:pt x="526" y="1002"/>
                    </a:cubicBezTo>
                    <a:lnTo>
                      <a:pt x="14001" y="1002"/>
                    </a:lnTo>
                    <a:cubicBezTo>
                      <a:pt x="14263" y="1002"/>
                      <a:pt x="14502" y="764"/>
                      <a:pt x="14502" y="502"/>
                    </a:cubicBezTo>
                    <a:cubicBezTo>
                      <a:pt x="14502" y="239"/>
                      <a:pt x="14263" y="1"/>
                      <a:pt x="14001" y="1"/>
                    </a:cubicBezTo>
                    <a:close/>
                    <a:moveTo>
                      <a:pt x="526" y="1718"/>
                    </a:moveTo>
                    <a:cubicBezTo>
                      <a:pt x="239" y="1718"/>
                      <a:pt x="1" y="1956"/>
                      <a:pt x="1" y="2219"/>
                    </a:cubicBezTo>
                    <a:cubicBezTo>
                      <a:pt x="1" y="2481"/>
                      <a:pt x="239" y="2744"/>
                      <a:pt x="526" y="2744"/>
                    </a:cubicBezTo>
                    <a:lnTo>
                      <a:pt x="14001" y="2744"/>
                    </a:lnTo>
                    <a:cubicBezTo>
                      <a:pt x="14263" y="2744"/>
                      <a:pt x="14502" y="2481"/>
                      <a:pt x="14502" y="2219"/>
                    </a:cubicBezTo>
                    <a:cubicBezTo>
                      <a:pt x="14502" y="1933"/>
                      <a:pt x="14263" y="1718"/>
                      <a:pt x="14001" y="1718"/>
                    </a:cubicBezTo>
                    <a:close/>
                    <a:moveTo>
                      <a:pt x="526" y="3411"/>
                    </a:moveTo>
                    <a:cubicBezTo>
                      <a:pt x="239" y="3411"/>
                      <a:pt x="1" y="3650"/>
                      <a:pt x="1" y="3936"/>
                    </a:cubicBezTo>
                    <a:cubicBezTo>
                      <a:pt x="1" y="4198"/>
                      <a:pt x="239" y="4437"/>
                      <a:pt x="526" y="4437"/>
                    </a:cubicBezTo>
                    <a:lnTo>
                      <a:pt x="14001" y="4437"/>
                    </a:lnTo>
                    <a:cubicBezTo>
                      <a:pt x="14263" y="4437"/>
                      <a:pt x="14502" y="4198"/>
                      <a:pt x="14502" y="3936"/>
                    </a:cubicBezTo>
                    <a:cubicBezTo>
                      <a:pt x="14502" y="3650"/>
                      <a:pt x="14263" y="3411"/>
                      <a:pt x="14001" y="3411"/>
                    </a:cubicBezTo>
                    <a:close/>
                    <a:moveTo>
                      <a:pt x="526" y="5152"/>
                    </a:moveTo>
                    <a:cubicBezTo>
                      <a:pt x="239" y="5152"/>
                      <a:pt x="1" y="5391"/>
                      <a:pt x="1" y="5653"/>
                    </a:cubicBezTo>
                    <a:cubicBezTo>
                      <a:pt x="1" y="5916"/>
                      <a:pt x="239" y="6154"/>
                      <a:pt x="526" y="6154"/>
                    </a:cubicBezTo>
                    <a:lnTo>
                      <a:pt x="14001" y="6154"/>
                    </a:lnTo>
                    <a:cubicBezTo>
                      <a:pt x="14263" y="6154"/>
                      <a:pt x="14502" y="5916"/>
                      <a:pt x="14502" y="5653"/>
                    </a:cubicBezTo>
                    <a:cubicBezTo>
                      <a:pt x="14502" y="5367"/>
                      <a:pt x="14263" y="5152"/>
                      <a:pt x="14001" y="515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22" name="Group 211"/>
              <p:cNvGrpSpPr/>
              <p:nvPr/>
            </p:nvGrpSpPr>
            <p:grpSpPr>
              <a:xfrm>
                <a:off x="4066920" y="2020320"/>
                <a:ext cx="675720" cy="818640"/>
                <a:chOff x="4066920" y="2020320"/>
                <a:chExt cx="675720" cy="818640"/>
              </a:xfrm>
            </p:grpSpPr>
            <p:sp>
              <p:nvSpPr>
                <p:cNvPr id="423" name="CustomShape 212"/>
                <p:cNvSpPr/>
                <p:nvPr/>
              </p:nvSpPr>
              <p:spPr>
                <a:xfrm flipH="1">
                  <a:off x="4066560" y="2020320"/>
                  <a:ext cx="675720" cy="818640"/>
                </a:xfrm>
                <a:custGeom>
                  <a:avLst/>
                  <a:gdLst/>
                  <a:ahLst/>
                  <a:rect l="l" t="t" r="r" b="b"/>
                  <a:pathLst>
                    <a:path w="15433" h="14859">
                      <a:moveTo>
                        <a:pt x="2076" y="0"/>
                      </a:moveTo>
                      <a:cubicBezTo>
                        <a:pt x="931" y="0"/>
                        <a:pt x="1" y="906"/>
                        <a:pt x="1" y="2075"/>
                      </a:cubicBezTo>
                      <a:lnTo>
                        <a:pt x="1" y="12784"/>
                      </a:lnTo>
                      <a:cubicBezTo>
                        <a:pt x="1" y="13953"/>
                        <a:pt x="931" y="14859"/>
                        <a:pt x="2076" y="14859"/>
                      </a:cubicBezTo>
                      <a:lnTo>
                        <a:pt x="13357" y="14859"/>
                      </a:lnTo>
                      <a:cubicBezTo>
                        <a:pt x="14526" y="14859"/>
                        <a:pt x="15432" y="13905"/>
                        <a:pt x="15432" y="12784"/>
                      </a:cubicBezTo>
                      <a:lnTo>
                        <a:pt x="15432" y="2075"/>
                      </a:lnTo>
                      <a:cubicBezTo>
                        <a:pt x="15432" y="906"/>
                        <a:pt x="14526" y="0"/>
                        <a:pt x="13357" y="0"/>
                      </a:cubicBezTo>
                      <a:close/>
                    </a:path>
                  </a:pathLst>
                </a:custGeom>
                <a:solidFill>
                  <a:srgbClr val="00bbc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4" name="CustomShape 213"/>
                <p:cNvSpPr/>
                <p:nvPr/>
              </p:nvSpPr>
              <p:spPr>
                <a:xfrm flipH="1">
                  <a:off x="4116600" y="2083320"/>
                  <a:ext cx="574200" cy="302040"/>
                </a:xfrm>
                <a:custGeom>
                  <a:avLst/>
                  <a:gdLst/>
                  <a:ahLst/>
                  <a:rect l="l" t="t" r="r" b="b"/>
                  <a:pathLst>
                    <a:path w="13119" h="5487">
                      <a:moveTo>
                        <a:pt x="6512" y="335"/>
                      </a:moveTo>
                      <a:cubicBezTo>
                        <a:pt x="6369" y="335"/>
                        <a:pt x="6273" y="454"/>
                        <a:pt x="6273" y="573"/>
                      </a:cubicBezTo>
                      <a:cubicBezTo>
                        <a:pt x="6273" y="716"/>
                        <a:pt x="6393" y="812"/>
                        <a:pt x="6512" y="812"/>
                      </a:cubicBezTo>
                      <a:lnTo>
                        <a:pt x="12880" y="812"/>
                      </a:lnTo>
                      <a:cubicBezTo>
                        <a:pt x="12890" y="814"/>
                        <a:pt x="12900" y="815"/>
                        <a:pt x="12911" y="815"/>
                      </a:cubicBezTo>
                      <a:cubicBezTo>
                        <a:pt x="13019" y="815"/>
                        <a:pt x="13118" y="704"/>
                        <a:pt x="13118" y="573"/>
                      </a:cubicBezTo>
                      <a:cubicBezTo>
                        <a:pt x="13118" y="430"/>
                        <a:pt x="12999" y="335"/>
                        <a:pt x="12880" y="335"/>
                      </a:cubicBezTo>
                      <a:close/>
                      <a:moveTo>
                        <a:pt x="12911" y="1787"/>
                      </a:moveTo>
                      <a:cubicBezTo>
                        <a:pt x="12900" y="1787"/>
                        <a:pt x="12890" y="1788"/>
                        <a:pt x="12880" y="1790"/>
                      </a:cubicBezTo>
                      <a:lnTo>
                        <a:pt x="6512" y="1790"/>
                      </a:lnTo>
                      <a:cubicBezTo>
                        <a:pt x="6393" y="1790"/>
                        <a:pt x="6273" y="1885"/>
                        <a:pt x="6273" y="2028"/>
                      </a:cubicBezTo>
                      <a:cubicBezTo>
                        <a:pt x="6273" y="2147"/>
                        <a:pt x="6369" y="2267"/>
                        <a:pt x="6512" y="2267"/>
                      </a:cubicBezTo>
                      <a:lnTo>
                        <a:pt x="12880" y="2267"/>
                      </a:lnTo>
                      <a:cubicBezTo>
                        <a:pt x="12999" y="2267"/>
                        <a:pt x="13118" y="2195"/>
                        <a:pt x="13118" y="2028"/>
                      </a:cubicBezTo>
                      <a:cubicBezTo>
                        <a:pt x="13118" y="1897"/>
                        <a:pt x="13019" y="1787"/>
                        <a:pt x="12911" y="1787"/>
                      </a:cubicBezTo>
                      <a:close/>
                      <a:moveTo>
                        <a:pt x="6512" y="3221"/>
                      </a:moveTo>
                      <a:cubicBezTo>
                        <a:pt x="6393" y="3221"/>
                        <a:pt x="6273" y="3316"/>
                        <a:pt x="6273" y="3459"/>
                      </a:cubicBezTo>
                      <a:cubicBezTo>
                        <a:pt x="6273" y="3578"/>
                        <a:pt x="6369" y="3698"/>
                        <a:pt x="6512" y="3698"/>
                      </a:cubicBezTo>
                      <a:lnTo>
                        <a:pt x="12880" y="3698"/>
                      </a:lnTo>
                      <a:cubicBezTo>
                        <a:pt x="12999" y="3698"/>
                        <a:pt x="13118" y="3626"/>
                        <a:pt x="13118" y="3459"/>
                      </a:cubicBezTo>
                      <a:cubicBezTo>
                        <a:pt x="13118" y="3316"/>
                        <a:pt x="12999" y="3221"/>
                        <a:pt x="12880" y="3221"/>
                      </a:cubicBezTo>
                      <a:close/>
                      <a:moveTo>
                        <a:pt x="6512" y="4652"/>
                      </a:moveTo>
                      <a:cubicBezTo>
                        <a:pt x="6393" y="4652"/>
                        <a:pt x="6273" y="4747"/>
                        <a:pt x="6273" y="4890"/>
                      </a:cubicBezTo>
                      <a:cubicBezTo>
                        <a:pt x="6273" y="5010"/>
                        <a:pt x="6369" y="5129"/>
                        <a:pt x="6512" y="5129"/>
                      </a:cubicBezTo>
                      <a:lnTo>
                        <a:pt x="12880" y="5129"/>
                      </a:lnTo>
                      <a:cubicBezTo>
                        <a:pt x="12999" y="5129"/>
                        <a:pt x="13118" y="5057"/>
                        <a:pt x="13118" y="4890"/>
                      </a:cubicBezTo>
                      <a:cubicBezTo>
                        <a:pt x="13118" y="4771"/>
                        <a:pt x="12999" y="4652"/>
                        <a:pt x="12880" y="4652"/>
                      </a:cubicBezTo>
                      <a:close/>
                      <a:moveTo>
                        <a:pt x="1217" y="1"/>
                      </a:moveTo>
                      <a:cubicBezTo>
                        <a:pt x="525" y="1"/>
                        <a:pt x="1" y="549"/>
                        <a:pt x="1" y="1241"/>
                      </a:cubicBezTo>
                      <a:lnTo>
                        <a:pt x="1" y="4270"/>
                      </a:lnTo>
                      <a:cubicBezTo>
                        <a:pt x="1" y="4962"/>
                        <a:pt x="525" y="5487"/>
                        <a:pt x="1217" y="5487"/>
                      </a:cubicBezTo>
                      <a:lnTo>
                        <a:pt x="4246" y="5487"/>
                      </a:lnTo>
                      <a:cubicBezTo>
                        <a:pt x="4938" y="5487"/>
                        <a:pt x="5486" y="4938"/>
                        <a:pt x="5486" y="4270"/>
                      </a:cubicBezTo>
                      <a:lnTo>
                        <a:pt x="5486" y="1241"/>
                      </a:lnTo>
                      <a:cubicBezTo>
                        <a:pt x="5486" y="549"/>
                        <a:pt x="4938" y="1"/>
                        <a:pt x="4246" y="1"/>
                      </a:cubicBezTo>
                      <a:close/>
                    </a:path>
                  </a:pathLst>
                </a:custGeom>
                <a:solidFill>
                  <a:srgbClr val="f0f7e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5" name="CustomShape 214"/>
                <p:cNvSpPr/>
                <p:nvPr/>
              </p:nvSpPr>
              <p:spPr>
                <a:xfrm flipH="1">
                  <a:off x="4116600" y="2471400"/>
                  <a:ext cx="574200" cy="302040"/>
                </a:xfrm>
                <a:custGeom>
                  <a:avLst/>
                  <a:gdLst/>
                  <a:ahLst/>
                  <a:rect l="l" t="t" r="r" b="b"/>
                  <a:pathLst>
                    <a:path w="13119" h="5487">
                      <a:moveTo>
                        <a:pt x="6512" y="359"/>
                      </a:moveTo>
                      <a:cubicBezTo>
                        <a:pt x="6369" y="359"/>
                        <a:pt x="6273" y="478"/>
                        <a:pt x="6273" y="597"/>
                      </a:cubicBezTo>
                      <a:cubicBezTo>
                        <a:pt x="6273" y="764"/>
                        <a:pt x="6393" y="836"/>
                        <a:pt x="6512" y="836"/>
                      </a:cubicBezTo>
                      <a:lnTo>
                        <a:pt x="12880" y="836"/>
                      </a:lnTo>
                      <a:cubicBezTo>
                        <a:pt x="12999" y="836"/>
                        <a:pt x="13118" y="716"/>
                        <a:pt x="13118" y="597"/>
                      </a:cubicBezTo>
                      <a:cubicBezTo>
                        <a:pt x="13118" y="454"/>
                        <a:pt x="12999" y="359"/>
                        <a:pt x="12880" y="359"/>
                      </a:cubicBezTo>
                      <a:close/>
                      <a:moveTo>
                        <a:pt x="6512" y="1790"/>
                      </a:moveTo>
                      <a:cubicBezTo>
                        <a:pt x="6393" y="1790"/>
                        <a:pt x="6273" y="1885"/>
                        <a:pt x="6273" y="2028"/>
                      </a:cubicBezTo>
                      <a:cubicBezTo>
                        <a:pt x="6273" y="2147"/>
                        <a:pt x="6369" y="2267"/>
                        <a:pt x="6512" y="2267"/>
                      </a:cubicBezTo>
                      <a:lnTo>
                        <a:pt x="12880" y="2267"/>
                      </a:lnTo>
                      <a:cubicBezTo>
                        <a:pt x="12999" y="2267"/>
                        <a:pt x="13118" y="2195"/>
                        <a:pt x="13118" y="2028"/>
                      </a:cubicBezTo>
                      <a:cubicBezTo>
                        <a:pt x="13118" y="1885"/>
                        <a:pt x="12999" y="1790"/>
                        <a:pt x="12880" y="1790"/>
                      </a:cubicBezTo>
                      <a:close/>
                      <a:moveTo>
                        <a:pt x="12933" y="3258"/>
                      </a:moveTo>
                      <a:cubicBezTo>
                        <a:pt x="12916" y="3258"/>
                        <a:pt x="12898" y="3261"/>
                        <a:pt x="12880" y="3268"/>
                      </a:cubicBezTo>
                      <a:lnTo>
                        <a:pt x="6512" y="3268"/>
                      </a:lnTo>
                      <a:cubicBezTo>
                        <a:pt x="6393" y="3268"/>
                        <a:pt x="6273" y="3340"/>
                        <a:pt x="6273" y="3507"/>
                      </a:cubicBezTo>
                      <a:cubicBezTo>
                        <a:pt x="6273" y="3626"/>
                        <a:pt x="6369" y="3745"/>
                        <a:pt x="6512" y="3745"/>
                      </a:cubicBezTo>
                      <a:lnTo>
                        <a:pt x="12880" y="3745"/>
                      </a:lnTo>
                      <a:cubicBezTo>
                        <a:pt x="12999" y="3745"/>
                        <a:pt x="13118" y="3650"/>
                        <a:pt x="13118" y="3507"/>
                      </a:cubicBezTo>
                      <a:cubicBezTo>
                        <a:pt x="13118" y="3365"/>
                        <a:pt x="13032" y="3258"/>
                        <a:pt x="12933" y="3258"/>
                      </a:cubicBezTo>
                      <a:close/>
                      <a:moveTo>
                        <a:pt x="6512" y="4699"/>
                      </a:moveTo>
                      <a:cubicBezTo>
                        <a:pt x="6393" y="4699"/>
                        <a:pt x="6273" y="4771"/>
                        <a:pt x="6273" y="4938"/>
                      </a:cubicBezTo>
                      <a:cubicBezTo>
                        <a:pt x="6273" y="5057"/>
                        <a:pt x="6369" y="5176"/>
                        <a:pt x="6512" y="5176"/>
                      </a:cubicBezTo>
                      <a:lnTo>
                        <a:pt x="12880" y="5176"/>
                      </a:lnTo>
                      <a:cubicBezTo>
                        <a:pt x="12999" y="5176"/>
                        <a:pt x="13118" y="5081"/>
                        <a:pt x="13118" y="4938"/>
                      </a:cubicBezTo>
                      <a:cubicBezTo>
                        <a:pt x="13118" y="4771"/>
                        <a:pt x="12999" y="4699"/>
                        <a:pt x="12880" y="4699"/>
                      </a:cubicBezTo>
                      <a:close/>
                      <a:moveTo>
                        <a:pt x="1217" y="1"/>
                      </a:moveTo>
                      <a:cubicBezTo>
                        <a:pt x="525" y="1"/>
                        <a:pt x="1" y="549"/>
                        <a:pt x="1" y="1241"/>
                      </a:cubicBezTo>
                      <a:lnTo>
                        <a:pt x="1" y="4270"/>
                      </a:lnTo>
                      <a:cubicBezTo>
                        <a:pt x="1" y="4962"/>
                        <a:pt x="525" y="5486"/>
                        <a:pt x="1217" y="5486"/>
                      </a:cubicBezTo>
                      <a:lnTo>
                        <a:pt x="4246" y="5486"/>
                      </a:lnTo>
                      <a:cubicBezTo>
                        <a:pt x="4938" y="5486"/>
                        <a:pt x="5486" y="4962"/>
                        <a:pt x="5486" y="4270"/>
                      </a:cubicBezTo>
                      <a:lnTo>
                        <a:pt x="5486" y="1241"/>
                      </a:lnTo>
                      <a:cubicBezTo>
                        <a:pt x="5486" y="549"/>
                        <a:pt x="4938" y="1"/>
                        <a:pt x="4246" y="1"/>
                      </a:cubicBezTo>
                      <a:close/>
                    </a:path>
                  </a:pathLst>
                </a:custGeom>
                <a:solidFill>
                  <a:srgbClr val="f0f7e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26" name="CustomShape 215"/>
              <p:cNvSpPr/>
              <p:nvPr/>
            </p:nvSpPr>
            <p:spPr>
              <a:xfrm flipH="1">
                <a:off x="3553200" y="2277720"/>
                <a:ext cx="594000" cy="1077120"/>
              </a:xfrm>
              <a:custGeom>
                <a:avLst/>
                <a:gdLst/>
                <a:ahLst/>
                <a:rect l="l" t="t" r="r" b="b"/>
                <a:pathLst>
                  <a:path w="13572" h="21180">
                    <a:moveTo>
                      <a:pt x="2385" y="0"/>
                    </a:moveTo>
                    <a:cubicBezTo>
                      <a:pt x="1074" y="0"/>
                      <a:pt x="0" y="1073"/>
                      <a:pt x="0" y="2385"/>
                    </a:cubicBezTo>
                    <a:lnTo>
                      <a:pt x="0" y="18794"/>
                    </a:lnTo>
                    <a:cubicBezTo>
                      <a:pt x="0" y="20106"/>
                      <a:pt x="1074" y="21179"/>
                      <a:pt x="2385" y="21179"/>
                    </a:cubicBezTo>
                    <a:lnTo>
                      <a:pt x="11186" y="21179"/>
                    </a:lnTo>
                    <a:cubicBezTo>
                      <a:pt x="12498" y="21179"/>
                      <a:pt x="13571" y="20106"/>
                      <a:pt x="13571" y="18794"/>
                    </a:cubicBezTo>
                    <a:lnTo>
                      <a:pt x="13571" y="2385"/>
                    </a:lnTo>
                    <a:cubicBezTo>
                      <a:pt x="13571" y="1073"/>
                      <a:pt x="12498" y="0"/>
                      <a:pt x="11186" y="0"/>
                    </a:cubicBezTo>
                    <a:close/>
                  </a:path>
                </a:pathLst>
              </a:custGeom>
              <a:solidFill>
                <a:srgbClr val="343434"/>
              </a:solidFill>
              <a:ln w="38160">
                <a:solidFill>
                  <a:srgbClr val="34343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7" name="CustomShape 216"/>
              <p:cNvSpPr/>
              <p:nvPr/>
            </p:nvSpPr>
            <p:spPr>
              <a:xfrm flipH="1">
                <a:off x="3562920" y="2351880"/>
                <a:ext cx="574200" cy="929160"/>
              </a:xfrm>
              <a:custGeom>
                <a:avLst/>
                <a:gdLst/>
                <a:ahLst/>
                <a:rect l="l" t="t" r="r" b="b"/>
                <a:pathLst>
                  <a:path w="13548" h="18271">
                    <a:moveTo>
                      <a:pt x="0" y="1"/>
                    </a:moveTo>
                    <a:lnTo>
                      <a:pt x="0" y="18270"/>
                    </a:lnTo>
                    <a:lnTo>
                      <a:pt x="13547" y="18270"/>
                    </a:lnTo>
                    <a:lnTo>
                      <a:pt x="13547" y="1"/>
                    </a:lnTo>
                    <a:close/>
                  </a:path>
                </a:pathLst>
              </a:custGeom>
              <a:solidFill>
                <a:srgbClr val="ffffff"/>
              </a:solidFill>
              <a:ln w="19080">
                <a:solidFill>
                  <a:srgbClr val="34343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28" name="Group 217"/>
              <p:cNvGrpSpPr/>
              <p:nvPr/>
            </p:nvGrpSpPr>
            <p:grpSpPr>
              <a:xfrm>
                <a:off x="4877640" y="2020320"/>
                <a:ext cx="876240" cy="451080"/>
                <a:chOff x="4877640" y="2020320"/>
                <a:chExt cx="876240" cy="451080"/>
              </a:xfrm>
            </p:grpSpPr>
            <p:sp>
              <p:nvSpPr>
                <p:cNvPr id="429" name="CustomShape 218"/>
                <p:cNvSpPr/>
                <p:nvPr/>
              </p:nvSpPr>
              <p:spPr>
                <a:xfrm>
                  <a:off x="4877640" y="2020320"/>
                  <a:ext cx="876240" cy="82440"/>
                </a:xfrm>
                <a:custGeom>
                  <a:avLst/>
                  <a:gdLst/>
                  <a:ahLst/>
                  <a:rect l="l" t="t" r="r" b="b"/>
                  <a:pathLst>
                    <a:path w="50731" h="3936">
                      <a:moveTo>
                        <a:pt x="0" y="0"/>
                      </a:moveTo>
                      <a:lnTo>
                        <a:pt x="0" y="3936"/>
                      </a:lnTo>
                      <a:lnTo>
                        <a:pt x="50730" y="3936"/>
                      </a:lnTo>
                      <a:lnTo>
                        <a:pt x="5073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0" name="CustomShape 219"/>
                <p:cNvSpPr/>
                <p:nvPr/>
              </p:nvSpPr>
              <p:spPr>
                <a:xfrm>
                  <a:off x="4899600" y="2221200"/>
                  <a:ext cx="505080" cy="41760"/>
                </a:xfrm>
                <a:custGeom>
                  <a:avLst/>
                  <a:gdLst/>
                  <a:ahLst/>
                  <a:rect l="l" t="t" r="r" b="b"/>
                  <a:pathLst>
                    <a:path w="29265" h="2004">
                      <a:moveTo>
                        <a:pt x="0" y="0"/>
                      </a:moveTo>
                      <a:lnTo>
                        <a:pt x="0" y="2004"/>
                      </a:lnTo>
                      <a:lnTo>
                        <a:pt x="29265" y="2004"/>
                      </a:lnTo>
                      <a:lnTo>
                        <a:pt x="29265" y="0"/>
                      </a:lnTo>
                      <a:close/>
                    </a:path>
                  </a:pathLst>
                </a:custGeom>
                <a:solidFill>
                  <a:srgbClr val="d0d1de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1" name="CustomShape 220"/>
                <p:cNvSpPr/>
                <p:nvPr/>
              </p:nvSpPr>
              <p:spPr>
                <a:xfrm>
                  <a:off x="4899600" y="2296080"/>
                  <a:ext cx="453240" cy="41760"/>
                </a:xfrm>
                <a:custGeom>
                  <a:avLst/>
                  <a:gdLst/>
                  <a:ahLst/>
                  <a:rect l="l" t="t" r="r" b="b"/>
                  <a:pathLst>
                    <a:path w="26260" h="2004">
                      <a:moveTo>
                        <a:pt x="0" y="0"/>
                      </a:moveTo>
                      <a:lnTo>
                        <a:pt x="0" y="2003"/>
                      </a:lnTo>
                      <a:lnTo>
                        <a:pt x="26260" y="2003"/>
                      </a:lnTo>
                      <a:lnTo>
                        <a:pt x="26260" y="0"/>
                      </a:lnTo>
                      <a:close/>
                    </a:path>
                  </a:pathLst>
                </a:custGeom>
                <a:solidFill>
                  <a:srgbClr val="d0d1de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2" name="CustomShape 221"/>
                <p:cNvSpPr/>
                <p:nvPr/>
              </p:nvSpPr>
              <p:spPr>
                <a:xfrm>
                  <a:off x="4899600" y="2370960"/>
                  <a:ext cx="305280" cy="41760"/>
                </a:xfrm>
                <a:custGeom>
                  <a:avLst/>
                  <a:gdLst/>
                  <a:ahLst/>
                  <a:rect l="l" t="t" r="r" b="b"/>
                  <a:pathLst>
                    <a:path w="17698" h="2005">
                      <a:moveTo>
                        <a:pt x="0" y="1"/>
                      </a:moveTo>
                      <a:lnTo>
                        <a:pt x="0" y="2004"/>
                      </a:lnTo>
                      <a:lnTo>
                        <a:pt x="17697" y="2004"/>
                      </a:lnTo>
                      <a:lnTo>
                        <a:pt x="17697" y="1"/>
                      </a:lnTo>
                      <a:close/>
                    </a:path>
                  </a:pathLst>
                </a:custGeom>
                <a:solidFill>
                  <a:srgbClr val="d0d1de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3" name="CustomShape 222"/>
                <p:cNvSpPr/>
                <p:nvPr/>
              </p:nvSpPr>
              <p:spPr>
                <a:xfrm>
                  <a:off x="4899600" y="2152080"/>
                  <a:ext cx="181800" cy="41400"/>
                </a:xfrm>
                <a:custGeom>
                  <a:avLst/>
                  <a:gdLst/>
                  <a:ahLst/>
                  <a:rect l="l" t="t" r="r" b="b"/>
                  <a:pathLst>
                    <a:path w="10543" h="1981">
                      <a:moveTo>
                        <a:pt x="0" y="1"/>
                      </a:moveTo>
                      <a:lnTo>
                        <a:pt x="0" y="1981"/>
                      </a:lnTo>
                      <a:lnTo>
                        <a:pt x="10542" y="1981"/>
                      </a:lnTo>
                      <a:lnTo>
                        <a:pt x="10542" y="1"/>
                      </a:lnTo>
                      <a:close/>
                    </a:path>
                  </a:pathLst>
                </a:custGeom>
                <a:solidFill>
                  <a:srgbClr val="d0d1de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4" name="CustomShape 223"/>
                <p:cNvSpPr/>
                <p:nvPr/>
              </p:nvSpPr>
              <p:spPr>
                <a:xfrm>
                  <a:off x="5454000" y="2150280"/>
                  <a:ext cx="264600" cy="321120"/>
                </a:xfrm>
                <a:custGeom>
                  <a:avLst/>
                  <a:gdLst/>
                  <a:ahLst/>
                  <a:rect l="l" t="t" r="r" b="b"/>
                  <a:pathLst>
                    <a:path w="15336" h="15313">
                      <a:moveTo>
                        <a:pt x="0" y="1"/>
                      </a:moveTo>
                      <a:lnTo>
                        <a:pt x="0" y="15313"/>
                      </a:lnTo>
                      <a:lnTo>
                        <a:pt x="15336" y="15313"/>
                      </a:lnTo>
                      <a:lnTo>
                        <a:pt x="1533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5" name="CustomShape 224"/>
                <p:cNvSpPr/>
                <p:nvPr/>
              </p:nvSpPr>
              <p:spPr>
                <a:xfrm>
                  <a:off x="5507640" y="2218680"/>
                  <a:ext cx="166680" cy="182160"/>
                </a:xfrm>
                <a:custGeom>
                  <a:avLst/>
                  <a:gdLst/>
                  <a:ahLst/>
                  <a:rect l="l" t="t" r="r" b="b"/>
                  <a:pathLst>
                    <a:path w="9660" h="8682">
                      <a:moveTo>
                        <a:pt x="4604" y="0"/>
                      </a:moveTo>
                      <a:cubicBezTo>
                        <a:pt x="3530" y="0"/>
                        <a:pt x="2672" y="859"/>
                        <a:pt x="2672" y="1956"/>
                      </a:cubicBezTo>
                      <a:lnTo>
                        <a:pt x="2672" y="3101"/>
                      </a:lnTo>
                      <a:cubicBezTo>
                        <a:pt x="2672" y="3554"/>
                        <a:pt x="2815" y="3959"/>
                        <a:pt x="3077" y="4341"/>
                      </a:cubicBezTo>
                      <a:cubicBezTo>
                        <a:pt x="1288" y="4961"/>
                        <a:pt x="1" y="6654"/>
                        <a:pt x="1" y="8682"/>
                      </a:cubicBezTo>
                      <a:lnTo>
                        <a:pt x="9660" y="8682"/>
                      </a:lnTo>
                      <a:cubicBezTo>
                        <a:pt x="9612" y="8682"/>
                        <a:pt x="9255" y="5199"/>
                        <a:pt x="6154" y="4269"/>
                      </a:cubicBezTo>
                      <a:cubicBezTo>
                        <a:pt x="6392" y="3935"/>
                        <a:pt x="6536" y="3554"/>
                        <a:pt x="6536" y="3101"/>
                      </a:cubicBezTo>
                      <a:lnTo>
                        <a:pt x="6536" y="1956"/>
                      </a:lnTo>
                      <a:cubicBezTo>
                        <a:pt x="6536" y="859"/>
                        <a:pt x="5677" y="0"/>
                        <a:pt x="4604" y="0"/>
                      </a:cubicBezTo>
                      <a:close/>
                    </a:path>
                  </a:pathLst>
                </a:custGeom>
                <a:solidFill>
                  <a:srgbClr val="f0f7e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36" name="Group 225"/>
              <p:cNvGrpSpPr/>
              <p:nvPr/>
            </p:nvGrpSpPr>
            <p:grpSpPr>
              <a:xfrm>
                <a:off x="3616200" y="2442600"/>
                <a:ext cx="469080" cy="231120"/>
                <a:chOff x="3616200" y="2442600"/>
                <a:chExt cx="469080" cy="231120"/>
              </a:xfrm>
            </p:grpSpPr>
            <p:sp>
              <p:nvSpPr>
                <p:cNvPr id="437" name="CustomShape 226"/>
                <p:cNvSpPr/>
                <p:nvPr/>
              </p:nvSpPr>
              <p:spPr>
                <a:xfrm>
                  <a:off x="3616200" y="2442600"/>
                  <a:ext cx="469080" cy="42840"/>
                </a:xfrm>
                <a:custGeom>
                  <a:avLst/>
                  <a:gdLst/>
                  <a:ahLst/>
                  <a:rect l="l" t="t" r="r" b="b"/>
                  <a:pathLst>
                    <a:path w="50731" h="3936">
                      <a:moveTo>
                        <a:pt x="0" y="0"/>
                      </a:moveTo>
                      <a:lnTo>
                        <a:pt x="0" y="3936"/>
                      </a:lnTo>
                      <a:lnTo>
                        <a:pt x="50730" y="3936"/>
                      </a:lnTo>
                      <a:lnTo>
                        <a:pt x="5073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8" name="CustomShape 227"/>
                <p:cNvSpPr/>
                <p:nvPr/>
              </p:nvSpPr>
              <p:spPr>
                <a:xfrm>
                  <a:off x="3631320" y="2543760"/>
                  <a:ext cx="270360" cy="21600"/>
                </a:xfrm>
                <a:custGeom>
                  <a:avLst/>
                  <a:gdLst/>
                  <a:ahLst/>
                  <a:rect l="l" t="t" r="r" b="b"/>
                  <a:pathLst>
                    <a:path w="29265" h="2004">
                      <a:moveTo>
                        <a:pt x="0" y="0"/>
                      </a:moveTo>
                      <a:lnTo>
                        <a:pt x="0" y="2004"/>
                      </a:lnTo>
                      <a:lnTo>
                        <a:pt x="29265" y="2004"/>
                      </a:lnTo>
                      <a:lnTo>
                        <a:pt x="29265" y="0"/>
                      </a:lnTo>
                      <a:close/>
                    </a:path>
                  </a:pathLst>
                </a:custGeom>
                <a:solidFill>
                  <a:srgbClr val="d0d1de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9" name="CustomShape 228"/>
                <p:cNvSpPr/>
                <p:nvPr/>
              </p:nvSpPr>
              <p:spPr>
                <a:xfrm>
                  <a:off x="3631320" y="2582640"/>
                  <a:ext cx="242640" cy="21600"/>
                </a:xfrm>
                <a:custGeom>
                  <a:avLst/>
                  <a:gdLst/>
                  <a:ahLst/>
                  <a:rect l="l" t="t" r="r" b="b"/>
                  <a:pathLst>
                    <a:path w="26260" h="2004">
                      <a:moveTo>
                        <a:pt x="0" y="0"/>
                      </a:moveTo>
                      <a:lnTo>
                        <a:pt x="0" y="2003"/>
                      </a:lnTo>
                      <a:lnTo>
                        <a:pt x="26260" y="2003"/>
                      </a:lnTo>
                      <a:lnTo>
                        <a:pt x="26260" y="0"/>
                      </a:lnTo>
                      <a:close/>
                    </a:path>
                  </a:pathLst>
                </a:custGeom>
                <a:solidFill>
                  <a:srgbClr val="d0d1de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0" name="CustomShape 229"/>
                <p:cNvSpPr/>
                <p:nvPr/>
              </p:nvSpPr>
              <p:spPr>
                <a:xfrm>
                  <a:off x="3631320" y="2621880"/>
                  <a:ext cx="163440" cy="21600"/>
                </a:xfrm>
                <a:custGeom>
                  <a:avLst/>
                  <a:gdLst/>
                  <a:ahLst/>
                  <a:rect l="l" t="t" r="r" b="b"/>
                  <a:pathLst>
                    <a:path w="17698" h="2005">
                      <a:moveTo>
                        <a:pt x="0" y="1"/>
                      </a:moveTo>
                      <a:lnTo>
                        <a:pt x="0" y="2004"/>
                      </a:lnTo>
                      <a:lnTo>
                        <a:pt x="17697" y="2004"/>
                      </a:lnTo>
                      <a:lnTo>
                        <a:pt x="17697" y="1"/>
                      </a:lnTo>
                      <a:close/>
                    </a:path>
                  </a:pathLst>
                </a:custGeom>
                <a:solidFill>
                  <a:srgbClr val="d0d1de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1" name="CustomShape 230"/>
                <p:cNvSpPr/>
                <p:nvPr/>
              </p:nvSpPr>
              <p:spPr>
                <a:xfrm>
                  <a:off x="3631320" y="2507400"/>
                  <a:ext cx="97200" cy="21240"/>
                </a:xfrm>
                <a:custGeom>
                  <a:avLst/>
                  <a:gdLst/>
                  <a:ahLst/>
                  <a:rect l="l" t="t" r="r" b="b"/>
                  <a:pathLst>
                    <a:path w="10543" h="1981">
                      <a:moveTo>
                        <a:pt x="0" y="1"/>
                      </a:moveTo>
                      <a:lnTo>
                        <a:pt x="0" y="1981"/>
                      </a:lnTo>
                      <a:lnTo>
                        <a:pt x="10542" y="1981"/>
                      </a:lnTo>
                      <a:lnTo>
                        <a:pt x="10542" y="1"/>
                      </a:lnTo>
                      <a:close/>
                    </a:path>
                  </a:pathLst>
                </a:custGeom>
                <a:solidFill>
                  <a:srgbClr val="d0d1de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2" name="CustomShape 231"/>
                <p:cNvSpPr/>
                <p:nvPr/>
              </p:nvSpPr>
              <p:spPr>
                <a:xfrm>
                  <a:off x="3928320" y="2506320"/>
                  <a:ext cx="141480" cy="167400"/>
                </a:xfrm>
                <a:custGeom>
                  <a:avLst/>
                  <a:gdLst/>
                  <a:ahLst/>
                  <a:rect l="l" t="t" r="r" b="b"/>
                  <a:pathLst>
                    <a:path w="15336" h="15313">
                      <a:moveTo>
                        <a:pt x="0" y="1"/>
                      </a:moveTo>
                      <a:lnTo>
                        <a:pt x="0" y="15313"/>
                      </a:lnTo>
                      <a:lnTo>
                        <a:pt x="15336" y="15313"/>
                      </a:lnTo>
                      <a:lnTo>
                        <a:pt x="1533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3" name="CustomShape 232"/>
                <p:cNvSpPr/>
                <p:nvPr/>
              </p:nvSpPr>
              <p:spPr>
                <a:xfrm>
                  <a:off x="3957120" y="2542320"/>
                  <a:ext cx="88920" cy="94680"/>
                </a:xfrm>
                <a:custGeom>
                  <a:avLst/>
                  <a:gdLst/>
                  <a:ahLst/>
                  <a:rect l="l" t="t" r="r" b="b"/>
                  <a:pathLst>
                    <a:path w="9660" h="8682">
                      <a:moveTo>
                        <a:pt x="4604" y="0"/>
                      </a:moveTo>
                      <a:cubicBezTo>
                        <a:pt x="3530" y="0"/>
                        <a:pt x="2672" y="859"/>
                        <a:pt x="2672" y="1956"/>
                      </a:cubicBezTo>
                      <a:lnTo>
                        <a:pt x="2672" y="3101"/>
                      </a:lnTo>
                      <a:cubicBezTo>
                        <a:pt x="2672" y="3554"/>
                        <a:pt x="2815" y="3959"/>
                        <a:pt x="3077" y="4341"/>
                      </a:cubicBezTo>
                      <a:cubicBezTo>
                        <a:pt x="1288" y="4961"/>
                        <a:pt x="1" y="6654"/>
                        <a:pt x="1" y="8682"/>
                      </a:cubicBezTo>
                      <a:lnTo>
                        <a:pt x="9660" y="8682"/>
                      </a:lnTo>
                      <a:cubicBezTo>
                        <a:pt x="9612" y="8682"/>
                        <a:pt x="9255" y="5199"/>
                        <a:pt x="6154" y="4269"/>
                      </a:cubicBezTo>
                      <a:cubicBezTo>
                        <a:pt x="6392" y="3935"/>
                        <a:pt x="6536" y="3554"/>
                        <a:pt x="6536" y="3101"/>
                      </a:cubicBezTo>
                      <a:lnTo>
                        <a:pt x="6536" y="1956"/>
                      </a:lnTo>
                      <a:cubicBezTo>
                        <a:pt x="6536" y="859"/>
                        <a:pt x="5677" y="0"/>
                        <a:pt x="4604" y="0"/>
                      </a:cubicBezTo>
                      <a:close/>
                    </a:path>
                  </a:pathLst>
                </a:custGeom>
                <a:solidFill>
                  <a:srgbClr val="f0f7e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44" name="CustomShape 233"/>
              <p:cNvSpPr/>
              <p:nvPr/>
            </p:nvSpPr>
            <p:spPr>
              <a:xfrm>
                <a:off x="3706920" y="3078720"/>
                <a:ext cx="42480" cy="49320"/>
              </a:xfrm>
              <a:custGeom>
                <a:avLst/>
                <a:gdLst/>
                <a:ahLst/>
                <a:rect l="l" t="t" r="r" b="b"/>
                <a:pathLst>
                  <a:path w="5272" h="5272">
                    <a:moveTo>
                      <a:pt x="1980" y="1"/>
                    </a:moveTo>
                    <a:lnTo>
                      <a:pt x="1980" y="2004"/>
                    </a:lnTo>
                    <a:lnTo>
                      <a:pt x="1" y="2004"/>
                    </a:lnTo>
                    <a:lnTo>
                      <a:pt x="1" y="3245"/>
                    </a:lnTo>
                    <a:lnTo>
                      <a:pt x="1980" y="3245"/>
                    </a:lnTo>
                    <a:lnTo>
                      <a:pt x="1980" y="5272"/>
                    </a:lnTo>
                    <a:lnTo>
                      <a:pt x="3244" y="5272"/>
                    </a:lnTo>
                    <a:lnTo>
                      <a:pt x="3244" y="3245"/>
                    </a:lnTo>
                    <a:lnTo>
                      <a:pt x="5272" y="3245"/>
                    </a:lnTo>
                    <a:lnTo>
                      <a:pt x="5272" y="2004"/>
                    </a:lnTo>
                    <a:lnTo>
                      <a:pt x="3244" y="2004"/>
                    </a:lnTo>
                    <a:lnTo>
                      <a:pt x="3244" y="1"/>
                    </a:lnTo>
                    <a:close/>
                  </a:path>
                </a:pathLst>
              </a:custGeom>
              <a:solidFill>
                <a:srgbClr val="00899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45" name="Group 234"/>
              <p:cNvGrpSpPr/>
              <p:nvPr/>
            </p:nvGrpSpPr>
            <p:grpSpPr>
              <a:xfrm>
                <a:off x="3634200" y="3009960"/>
                <a:ext cx="433080" cy="119520"/>
                <a:chOff x="3634200" y="3009960"/>
                <a:chExt cx="433080" cy="119520"/>
              </a:xfrm>
            </p:grpSpPr>
            <p:sp>
              <p:nvSpPr>
                <p:cNvPr id="446" name="CustomShape 235"/>
                <p:cNvSpPr/>
                <p:nvPr/>
              </p:nvSpPr>
              <p:spPr>
                <a:xfrm>
                  <a:off x="3634200" y="3009960"/>
                  <a:ext cx="187920" cy="119520"/>
                </a:xfrm>
                <a:custGeom>
                  <a:avLst/>
                  <a:gdLst/>
                  <a:ahLst/>
                  <a:rect l="l" t="t" r="r" b="b"/>
                  <a:pathLst>
                    <a:path w="26856" h="15026">
                      <a:moveTo>
                        <a:pt x="1932" y="0"/>
                      </a:moveTo>
                      <a:cubicBezTo>
                        <a:pt x="859" y="0"/>
                        <a:pt x="0" y="859"/>
                        <a:pt x="0" y="1932"/>
                      </a:cubicBezTo>
                      <a:lnTo>
                        <a:pt x="0" y="13094"/>
                      </a:lnTo>
                      <a:cubicBezTo>
                        <a:pt x="0" y="14167"/>
                        <a:pt x="859" y="15026"/>
                        <a:pt x="1932" y="15026"/>
                      </a:cubicBezTo>
                      <a:lnTo>
                        <a:pt x="24924" y="15026"/>
                      </a:lnTo>
                      <a:cubicBezTo>
                        <a:pt x="25997" y="15026"/>
                        <a:pt x="26856" y="14167"/>
                        <a:pt x="26856" y="13094"/>
                      </a:cubicBezTo>
                      <a:lnTo>
                        <a:pt x="26856" y="1932"/>
                      </a:lnTo>
                      <a:cubicBezTo>
                        <a:pt x="26856" y="859"/>
                        <a:pt x="25997" y="0"/>
                        <a:pt x="24924" y="0"/>
                      </a:cubicBezTo>
                      <a:close/>
                    </a:path>
                  </a:pathLst>
                </a:custGeom>
                <a:solidFill>
                  <a:srgbClr val="00bbc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7" name="CustomShape 236"/>
                <p:cNvSpPr/>
                <p:nvPr/>
              </p:nvSpPr>
              <p:spPr>
                <a:xfrm>
                  <a:off x="3879360" y="3009960"/>
                  <a:ext cx="187920" cy="119520"/>
                </a:xfrm>
                <a:custGeom>
                  <a:avLst/>
                  <a:gdLst/>
                  <a:ahLst/>
                  <a:rect l="l" t="t" r="r" b="b"/>
                  <a:pathLst>
                    <a:path w="26856" h="15026">
                      <a:moveTo>
                        <a:pt x="1932" y="0"/>
                      </a:moveTo>
                      <a:cubicBezTo>
                        <a:pt x="859" y="0"/>
                        <a:pt x="0" y="859"/>
                        <a:pt x="0" y="1932"/>
                      </a:cubicBezTo>
                      <a:lnTo>
                        <a:pt x="0" y="13094"/>
                      </a:lnTo>
                      <a:cubicBezTo>
                        <a:pt x="0" y="14167"/>
                        <a:pt x="859" y="15026"/>
                        <a:pt x="1932" y="15026"/>
                      </a:cubicBezTo>
                      <a:lnTo>
                        <a:pt x="24924" y="15026"/>
                      </a:lnTo>
                      <a:cubicBezTo>
                        <a:pt x="25997" y="15026"/>
                        <a:pt x="26856" y="14167"/>
                        <a:pt x="26856" y="13094"/>
                      </a:cubicBezTo>
                      <a:lnTo>
                        <a:pt x="26856" y="1932"/>
                      </a:lnTo>
                      <a:cubicBezTo>
                        <a:pt x="26856" y="859"/>
                        <a:pt x="25997" y="0"/>
                        <a:pt x="24924" y="0"/>
                      </a:cubicBezTo>
                      <a:close/>
                    </a:path>
                  </a:pathLst>
                </a:custGeom>
                <a:solidFill>
                  <a:srgbClr val="00bbc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8" name="CustomShape 237"/>
                <p:cNvSpPr/>
                <p:nvPr/>
              </p:nvSpPr>
              <p:spPr>
                <a:xfrm>
                  <a:off x="3948120" y="3040200"/>
                  <a:ext cx="50400" cy="58680"/>
                </a:xfrm>
                <a:custGeom>
                  <a:avLst/>
                  <a:gdLst/>
                  <a:ahLst/>
                  <a:rect l="l" t="t" r="r" b="b"/>
                  <a:pathLst>
                    <a:path w="6274" h="6250">
                      <a:moveTo>
                        <a:pt x="3125" y="1646"/>
                      </a:moveTo>
                      <a:cubicBezTo>
                        <a:pt x="3960" y="1646"/>
                        <a:pt x="4628" y="2314"/>
                        <a:pt x="4628" y="3125"/>
                      </a:cubicBezTo>
                      <a:cubicBezTo>
                        <a:pt x="4628" y="3960"/>
                        <a:pt x="3960" y="4628"/>
                        <a:pt x="3125" y="4628"/>
                      </a:cubicBezTo>
                      <a:cubicBezTo>
                        <a:pt x="2290" y="4628"/>
                        <a:pt x="1646" y="3936"/>
                        <a:pt x="1646" y="3125"/>
                      </a:cubicBezTo>
                      <a:cubicBezTo>
                        <a:pt x="1646" y="2290"/>
                        <a:pt x="2338" y="1646"/>
                        <a:pt x="3125" y="1646"/>
                      </a:cubicBezTo>
                      <a:close/>
                      <a:moveTo>
                        <a:pt x="3125" y="1"/>
                      </a:moveTo>
                      <a:cubicBezTo>
                        <a:pt x="1408" y="1"/>
                        <a:pt x="1" y="1408"/>
                        <a:pt x="1" y="3125"/>
                      </a:cubicBezTo>
                      <a:cubicBezTo>
                        <a:pt x="1" y="4866"/>
                        <a:pt x="1408" y="6249"/>
                        <a:pt x="3125" y="6249"/>
                      </a:cubicBezTo>
                      <a:cubicBezTo>
                        <a:pt x="4866" y="6249"/>
                        <a:pt x="6273" y="4866"/>
                        <a:pt x="6273" y="3125"/>
                      </a:cubicBezTo>
                      <a:cubicBezTo>
                        <a:pt x="6273" y="1408"/>
                        <a:pt x="4866" y="1"/>
                        <a:pt x="31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9" name="CustomShape 238"/>
                <p:cNvSpPr/>
                <p:nvPr/>
              </p:nvSpPr>
              <p:spPr>
                <a:xfrm>
                  <a:off x="3706920" y="3044880"/>
                  <a:ext cx="42480" cy="49320"/>
                </a:xfrm>
                <a:custGeom>
                  <a:avLst/>
                  <a:gdLst/>
                  <a:ahLst/>
                  <a:rect l="l" t="t" r="r" b="b"/>
                  <a:pathLst>
                    <a:path w="5272" h="5272">
                      <a:moveTo>
                        <a:pt x="1980" y="1"/>
                      </a:moveTo>
                      <a:lnTo>
                        <a:pt x="1980" y="2004"/>
                      </a:lnTo>
                      <a:lnTo>
                        <a:pt x="1" y="2004"/>
                      </a:lnTo>
                      <a:lnTo>
                        <a:pt x="1" y="3245"/>
                      </a:lnTo>
                      <a:lnTo>
                        <a:pt x="1980" y="3245"/>
                      </a:lnTo>
                      <a:lnTo>
                        <a:pt x="1980" y="5272"/>
                      </a:lnTo>
                      <a:lnTo>
                        <a:pt x="3244" y="5272"/>
                      </a:lnTo>
                      <a:lnTo>
                        <a:pt x="3244" y="3245"/>
                      </a:lnTo>
                      <a:lnTo>
                        <a:pt x="5272" y="3245"/>
                      </a:lnTo>
                      <a:lnTo>
                        <a:pt x="5272" y="2004"/>
                      </a:lnTo>
                      <a:lnTo>
                        <a:pt x="3244" y="2004"/>
                      </a:lnTo>
                      <a:lnTo>
                        <a:pt x="324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50" name="CustomShape 239"/>
              <p:cNvSpPr/>
              <p:nvPr/>
            </p:nvSpPr>
            <p:spPr>
              <a:xfrm>
                <a:off x="4839480" y="2802240"/>
                <a:ext cx="421200" cy="119520"/>
              </a:xfrm>
              <a:custGeom>
                <a:avLst/>
                <a:gdLst/>
                <a:ahLst/>
                <a:rect l="l" t="t" r="r" b="b"/>
                <a:pathLst>
                  <a:path w="26856" h="15026">
                    <a:moveTo>
                      <a:pt x="1932" y="0"/>
                    </a:moveTo>
                    <a:cubicBezTo>
                      <a:pt x="859" y="0"/>
                      <a:pt x="0" y="859"/>
                      <a:pt x="0" y="1932"/>
                    </a:cubicBezTo>
                    <a:lnTo>
                      <a:pt x="0" y="13094"/>
                    </a:lnTo>
                    <a:cubicBezTo>
                      <a:pt x="0" y="14167"/>
                      <a:pt x="859" y="15026"/>
                      <a:pt x="1932" y="15026"/>
                    </a:cubicBezTo>
                    <a:lnTo>
                      <a:pt x="24924" y="15026"/>
                    </a:lnTo>
                    <a:cubicBezTo>
                      <a:pt x="25997" y="15026"/>
                      <a:pt x="26856" y="14167"/>
                      <a:pt x="26856" y="13094"/>
                    </a:cubicBezTo>
                    <a:lnTo>
                      <a:pt x="26856" y="1932"/>
                    </a:lnTo>
                    <a:cubicBezTo>
                      <a:pt x="26856" y="859"/>
                      <a:pt x="25997" y="0"/>
                      <a:pt x="24924" y="0"/>
                    </a:cubicBezTo>
                    <a:close/>
                  </a:path>
                </a:pathLst>
              </a:custGeom>
              <a:solidFill>
                <a:srgbClr val="00bbc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" name="CustomShape 240"/>
              <p:cNvSpPr/>
              <p:nvPr/>
            </p:nvSpPr>
            <p:spPr>
              <a:xfrm>
                <a:off x="5370840" y="2802240"/>
                <a:ext cx="421200" cy="119520"/>
              </a:xfrm>
              <a:custGeom>
                <a:avLst/>
                <a:gdLst/>
                <a:ahLst/>
                <a:rect l="l" t="t" r="r" b="b"/>
                <a:pathLst>
                  <a:path w="26856" h="15026">
                    <a:moveTo>
                      <a:pt x="1932" y="0"/>
                    </a:moveTo>
                    <a:cubicBezTo>
                      <a:pt x="859" y="0"/>
                      <a:pt x="0" y="859"/>
                      <a:pt x="0" y="1932"/>
                    </a:cubicBezTo>
                    <a:lnTo>
                      <a:pt x="0" y="13094"/>
                    </a:lnTo>
                    <a:cubicBezTo>
                      <a:pt x="0" y="14167"/>
                      <a:pt x="859" y="15026"/>
                      <a:pt x="1932" y="15026"/>
                    </a:cubicBezTo>
                    <a:lnTo>
                      <a:pt x="24924" y="15026"/>
                    </a:lnTo>
                    <a:cubicBezTo>
                      <a:pt x="25997" y="15026"/>
                      <a:pt x="26856" y="14167"/>
                      <a:pt x="26856" y="13094"/>
                    </a:cubicBezTo>
                    <a:lnTo>
                      <a:pt x="26856" y="1932"/>
                    </a:lnTo>
                    <a:cubicBezTo>
                      <a:pt x="26856" y="859"/>
                      <a:pt x="25997" y="0"/>
                      <a:pt x="24924" y="0"/>
                    </a:cubicBezTo>
                    <a:close/>
                  </a:path>
                </a:pathLst>
              </a:custGeom>
              <a:solidFill>
                <a:srgbClr val="00bbc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" name="CustomShape 241"/>
              <p:cNvSpPr/>
              <p:nvPr/>
            </p:nvSpPr>
            <p:spPr>
              <a:xfrm>
                <a:off x="5028840" y="2837520"/>
                <a:ext cx="42480" cy="49320"/>
              </a:xfrm>
              <a:custGeom>
                <a:avLst/>
                <a:gdLst/>
                <a:ahLst/>
                <a:rect l="l" t="t" r="r" b="b"/>
                <a:pathLst>
                  <a:path w="5272" h="5272">
                    <a:moveTo>
                      <a:pt x="1980" y="1"/>
                    </a:moveTo>
                    <a:lnTo>
                      <a:pt x="1980" y="2004"/>
                    </a:lnTo>
                    <a:lnTo>
                      <a:pt x="1" y="2004"/>
                    </a:lnTo>
                    <a:lnTo>
                      <a:pt x="1" y="3245"/>
                    </a:lnTo>
                    <a:lnTo>
                      <a:pt x="1980" y="3245"/>
                    </a:lnTo>
                    <a:lnTo>
                      <a:pt x="1980" y="5272"/>
                    </a:lnTo>
                    <a:lnTo>
                      <a:pt x="3244" y="5272"/>
                    </a:lnTo>
                    <a:lnTo>
                      <a:pt x="3244" y="3245"/>
                    </a:lnTo>
                    <a:lnTo>
                      <a:pt x="5272" y="3245"/>
                    </a:lnTo>
                    <a:lnTo>
                      <a:pt x="5272" y="2004"/>
                    </a:lnTo>
                    <a:lnTo>
                      <a:pt x="3244" y="2004"/>
                    </a:lnTo>
                    <a:lnTo>
                      <a:pt x="32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" name="CustomShape 242"/>
              <p:cNvSpPr/>
              <p:nvPr/>
            </p:nvSpPr>
            <p:spPr>
              <a:xfrm>
                <a:off x="5556240" y="2832840"/>
                <a:ext cx="50400" cy="58680"/>
              </a:xfrm>
              <a:custGeom>
                <a:avLst/>
                <a:gdLst/>
                <a:ahLst/>
                <a:rect l="l" t="t" r="r" b="b"/>
                <a:pathLst>
                  <a:path w="6274" h="6250">
                    <a:moveTo>
                      <a:pt x="3125" y="1646"/>
                    </a:moveTo>
                    <a:cubicBezTo>
                      <a:pt x="3960" y="1646"/>
                      <a:pt x="4628" y="2314"/>
                      <a:pt x="4628" y="3125"/>
                    </a:cubicBezTo>
                    <a:cubicBezTo>
                      <a:pt x="4628" y="3960"/>
                      <a:pt x="3960" y="4628"/>
                      <a:pt x="3125" y="4628"/>
                    </a:cubicBezTo>
                    <a:cubicBezTo>
                      <a:pt x="2290" y="4628"/>
                      <a:pt x="1646" y="3936"/>
                      <a:pt x="1646" y="3125"/>
                    </a:cubicBezTo>
                    <a:cubicBezTo>
                      <a:pt x="1646" y="2290"/>
                      <a:pt x="2338" y="1646"/>
                      <a:pt x="3125" y="1646"/>
                    </a:cubicBezTo>
                    <a:close/>
                    <a:moveTo>
                      <a:pt x="3125" y="1"/>
                    </a:moveTo>
                    <a:cubicBezTo>
                      <a:pt x="1408" y="1"/>
                      <a:pt x="1" y="1408"/>
                      <a:pt x="1" y="3125"/>
                    </a:cubicBezTo>
                    <a:cubicBezTo>
                      <a:pt x="1" y="4866"/>
                      <a:pt x="1408" y="6249"/>
                      <a:pt x="3125" y="6249"/>
                    </a:cubicBezTo>
                    <a:cubicBezTo>
                      <a:pt x="4866" y="6249"/>
                      <a:pt x="6273" y="4866"/>
                      <a:pt x="6273" y="3125"/>
                    </a:cubicBezTo>
                    <a:cubicBezTo>
                      <a:pt x="6273" y="1408"/>
                      <a:pt x="4866" y="1"/>
                      <a:pt x="31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54" name="Group 243"/>
              <p:cNvGrpSpPr/>
              <p:nvPr/>
            </p:nvGrpSpPr>
            <p:grpSpPr>
              <a:xfrm>
                <a:off x="3661200" y="3217320"/>
                <a:ext cx="372600" cy="12960"/>
                <a:chOff x="3661200" y="3217320"/>
                <a:chExt cx="372600" cy="12960"/>
              </a:xfrm>
            </p:grpSpPr>
            <p:sp>
              <p:nvSpPr>
                <p:cNvPr id="455" name="CustomShape 244"/>
                <p:cNvSpPr/>
                <p:nvPr/>
              </p:nvSpPr>
              <p:spPr>
                <a:xfrm>
                  <a:off x="3881160" y="3217320"/>
                  <a:ext cx="81720" cy="12960"/>
                </a:xfrm>
                <a:custGeom>
                  <a:avLst/>
                  <a:gdLst/>
                  <a:ahLst/>
                  <a:rect l="l" t="t" r="r" b="b"/>
                  <a:pathLst>
                    <a:path w="10114" h="1408">
                      <a:moveTo>
                        <a:pt x="0" y="1"/>
                      </a:moveTo>
                      <a:lnTo>
                        <a:pt x="0" y="1408"/>
                      </a:lnTo>
                      <a:lnTo>
                        <a:pt x="10113" y="1408"/>
                      </a:lnTo>
                      <a:lnTo>
                        <a:pt x="1011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6" name="CustomShape 245"/>
                <p:cNvSpPr/>
                <p:nvPr/>
              </p:nvSpPr>
              <p:spPr>
                <a:xfrm>
                  <a:off x="3775320" y="3217320"/>
                  <a:ext cx="49680" cy="12960"/>
                </a:xfrm>
                <a:custGeom>
                  <a:avLst/>
                  <a:gdLst/>
                  <a:ahLst/>
                  <a:rect l="l" t="t" r="r" b="b"/>
                  <a:pathLst>
                    <a:path w="6178" h="1408">
                      <a:moveTo>
                        <a:pt x="0" y="1"/>
                      </a:moveTo>
                      <a:lnTo>
                        <a:pt x="0" y="1408"/>
                      </a:lnTo>
                      <a:lnTo>
                        <a:pt x="6178" y="1408"/>
                      </a:lnTo>
                      <a:lnTo>
                        <a:pt x="617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7" name="CustomShape 246"/>
                <p:cNvSpPr/>
                <p:nvPr/>
              </p:nvSpPr>
              <p:spPr>
                <a:xfrm>
                  <a:off x="3661200" y="3217320"/>
                  <a:ext cx="98640" cy="12960"/>
                </a:xfrm>
                <a:custGeom>
                  <a:avLst/>
                  <a:gdLst/>
                  <a:ahLst/>
                  <a:rect l="l" t="t" r="r" b="b"/>
                  <a:pathLst>
                    <a:path w="12213" h="1408">
                      <a:moveTo>
                        <a:pt x="1" y="1"/>
                      </a:moveTo>
                      <a:lnTo>
                        <a:pt x="1" y="1408"/>
                      </a:lnTo>
                      <a:lnTo>
                        <a:pt x="12212" y="1408"/>
                      </a:lnTo>
                      <a:lnTo>
                        <a:pt x="1221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8" name="CustomShape 247"/>
                <p:cNvSpPr/>
                <p:nvPr/>
              </p:nvSpPr>
              <p:spPr>
                <a:xfrm>
                  <a:off x="3842640" y="3217320"/>
                  <a:ext cx="21240" cy="12960"/>
                </a:xfrm>
                <a:custGeom>
                  <a:avLst/>
                  <a:gdLst/>
                  <a:ahLst/>
                  <a:rect l="l" t="t" r="r" b="b"/>
                  <a:pathLst>
                    <a:path w="2673" h="1408">
                      <a:moveTo>
                        <a:pt x="1" y="1"/>
                      </a:moveTo>
                      <a:lnTo>
                        <a:pt x="1" y="1408"/>
                      </a:lnTo>
                      <a:lnTo>
                        <a:pt x="2672" y="1408"/>
                      </a:lnTo>
                      <a:lnTo>
                        <a:pt x="267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9" name="CustomShape 248"/>
                <p:cNvSpPr/>
                <p:nvPr/>
              </p:nvSpPr>
              <p:spPr>
                <a:xfrm>
                  <a:off x="3984480" y="3217320"/>
                  <a:ext cx="49320" cy="12960"/>
                </a:xfrm>
                <a:custGeom>
                  <a:avLst/>
                  <a:gdLst/>
                  <a:ahLst/>
                  <a:rect l="l" t="t" r="r" b="b"/>
                  <a:pathLst>
                    <a:path w="6131" h="1408">
                      <a:moveTo>
                        <a:pt x="1" y="1"/>
                      </a:moveTo>
                      <a:lnTo>
                        <a:pt x="1" y="1408"/>
                      </a:lnTo>
                      <a:lnTo>
                        <a:pt x="6130" y="1408"/>
                      </a:lnTo>
                      <a:lnTo>
                        <a:pt x="613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60" name="Group 249"/>
              <p:cNvGrpSpPr/>
              <p:nvPr/>
            </p:nvGrpSpPr>
            <p:grpSpPr>
              <a:xfrm>
                <a:off x="4506120" y="2121840"/>
                <a:ext cx="139320" cy="217080"/>
                <a:chOff x="4506120" y="2121840"/>
                <a:chExt cx="139320" cy="217080"/>
              </a:xfrm>
            </p:grpSpPr>
            <p:sp>
              <p:nvSpPr>
                <p:cNvPr id="461" name="CustomShape 250"/>
                <p:cNvSpPr/>
                <p:nvPr/>
              </p:nvSpPr>
              <p:spPr>
                <a:xfrm>
                  <a:off x="4506120" y="2176200"/>
                  <a:ext cx="47520" cy="54000"/>
                </a:xfrm>
                <a:custGeom>
                  <a:avLst/>
                  <a:gdLst/>
                  <a:ahLst/>
                  <a:rect l="l" t="t" r="r" b="b"/>
                  <a:pathLst>
                    <a:path w="15856" h="16519">
                      <a:moveTo>
                        <a:pt x="945" y="0"/>
                      </a:moveTo>
                      <a:cubicBezTo>
                        <a:pt x="322" y="2130"/>
                        <a:pt x="0" y="4361"/>
                        <a:pt x="0" y="6571"/>
                      </a:cubicBezTo>
                      <a:cubicBezTo>
                        <a:pt x="0" y="9264"/>
                        <a:pt x="1025" y="12720"/>
                        <a:pt x="2633" y="16518"/>
                      </a:cubicBezTo>
                      <a:lnTo>
                        <a:pt x="15855" y="16518"/>
                      </a:lnTo>
                      <a:cubicBezTo>
                        <a:pt x="10610" y="12700"/>
                        <a:pt x="9224" y="5486"/>
                        <a:pt x="12700" y="0"/>
                      </a:cubicBezTo>
                      <a:close/>
                    </a:path>
                  </a:pathLst>
                </a:custGeom>
                <a:solidFill>
                  <a:srgbClr val="3faba5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2" name="CustomShape 251"/>
                <p:cNvSpPr/>
                <p:nvPr/>
              </p:nvSpPr>
              <p:spPr>
                <a:xfrm>
                  <a:off x="4597560" y="2176200"/>
                  <a:ext cx="47880" cy="54000"/>
                </a:xfrm>
                <a:custGeom>
                  <a:avLst/>
                  <a:gdLst/>
                  <a:ahLst/>
                  <a:rect l="l" t="t" r="r" b="b"/>
                  <a:pathLst>
                    <a:path w="15876" h="16519">
                      <a:moveTo>
                        <a:pt x="3155" y="0"/>
                      </a:moveTo>
                      <a:cubicBezTo>
                        <a:pt x="4401" y="1969"/>
                        <a:pt x="5064" y="4260"/>
                        <a:pt x="5064" y="6571"/>
                      </a:cubicBezTo>
                      <a:cubicBezTo>
                        <a:pt x="5064" y="10510"/>
                        <a:pt x="3195" y="14207"/>
                        <a:pt x="0" y="16518"/>
                      </a:cubicBezTo>
                      <a:lnTo>
                        <a:pt x="13243" y="16518"/>
                      </a:lnTo>
                      <a:cubicBezTo>
                        <a:pt x="14850" y="12720"/>
                        <a:pt x="15875" y="9264"/>
                        <a:pt x="15875" y="6571"/>
                      </a:cubicBezTo>
                      <a:cubicBezTo>
                        <a:pt x="15875" y="4361"/>
                        <a:pt x="15554" y="2130"/>
                        <a:pt x="14931" y="0"/>
                      </a:cubicBezTo>
                      <a:close/>
                    </a:path>
                  </a:pathLst>
                </a:custGeom>
                <a:solidFill>
                  <a:srgbClr val="3faba5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3" name="CustomShape 252"/>
                <p:cNvSpPr/>
                <p:nvPr/>
              </p:nvSpPr>
              <p:spPr>
                <a:xfrm>
                  <a:off x="4514040" y="2230560"/>
                  <a:ext cx="123480" cy="54000"/>
                </a:xfrm>
                <a:custGeom>
                  <a:avLst/>
                  <a:gdLst/>
                  <a:ahLst/>
                  <a:rect l="l" t="t" r="r" b="b"/>
                  <a:pathLst>
                    <a:path w="40894" h="16498">
                      <a:moveTo>
                        <a:pt x="1" y="0"/>
                      </a:moveTo>
                      <a:cubicBezTo>
                        <a:pt x="2251" y="5265"/>
                        <a:pt x="5647" y="11173"/>
                        <a:pt x="9023" y="16498"/>
                      </a:cubicBezTo>
                      <a:lnTo>
                        <a:pt x="31871" y="16498"/>
                      </a:lnTo>
                      <a:cubicBezTo>
                        <a:pt x="35267" y="11173"/>
                        <a:pt x="38643" y="5265"/>
                        <a:pt x="40894" y="0"/>
                      </a:cubicBezTo>
                      <a:lnTo>
                        <a:pt x="27651" y="0"/>
                      </a:lnTo>
                      <a:cubicBezTo>
                        <a:pt x="25586" y="1509"/>
                        <a:pt x="23090" y="2331"/>
                        <a:pt x="20549" y="2331"/>
                      </a:cubicBezTo>
                      <a:cubicBezTo>
                        <a:pt x="20519" y="2331"/>
                        <a:pt x="20488" y="2331"/>
                        <a:pt x="20457" y="2331"/>
                      </a:cubicBezTo>
                      <a:cubicBezTo>
                        <a:pt x="20426" y="2331"/>
                        <a:pt x="20395" y="2331"/>
                        <a:pt x="20365" y="2331"/>
                      </a:cubicBezTo>
                      <a:cubicBezTo>
                        <a:pt x="17805" y="2331"/>
                        <a:pt x="15308" y="1509"/>
                        <a:pt x="13243" y="0"/>
                      </a:cubicBezTo>
                      <a:close/>
                    </a:path>
                  </a:pathLst>
                </a:custGeom>
                <a:solidFill>
                  <a:srgbClr val="f8aa25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4" name="CustomShape 253"/>
                <p:cNvSpPr/>
                <p:nvPr/>
              </p:nvSpPr>
              <p:spPr>
                <a:xfrm>
                  <a:off x="4541400" y="2284920"/>
                  <a:ext cx="68760" cy="54000"/>
                </a:xfrm>
                <a:custGeom>
                  <a:avLst/>
                  <a:gdLst/>
                  <a:ahLst/>
                  <a:rect l="l" t="t" r="r" b="b"/>
                  <a:pathLst>
                    <a:path w="22849" h="16519">
                      <a:moveTo>
                        <a:pt x="0" y="1"/>
                      </a:moveTo>
                      <a:cubicBezTo>
                        <a:pt x="5727" y="9064"/>
                        <a:pt x="11414" y="16519"/>
                        <a:pt x="11414" y="16519"/>
                      </a:cubicBezTo>
                      <a:cubicBezTo>
                        <a:pt x="11414" y="16519"/>
                        <a:pt x="17121" y="9064"/>
                        <a:pt x="22848" y="1"/>
                      </a:cubicBezTo>
                      <a:close/>
                    </a:path>
                  </a:pathLst>
                </a:custGeom>
                <a:solidFill>
                  <a:srgbClr val="e9497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5" name="CustomShape 254"/>
                <p:cNvSpPr/>
                <p:nvPr/>
              </p:nvSpPr>
              <p:spPr>
                <a:xfrm>
                  <a:off x="4508640" y="2121840"/>
                  <a:ext cx="133560" cy="54000"/>
                </a:xfrm>
                <a:custGeom>
                  <a:avLst/>
                  <a:gdLst/>
                  <a:ahLst/>
                  <a:rect l="l" t="t" r="r" b="b"/>
                  <a:pathLst>
                    <a:path w="44270" h="16499">
                      <a:moveTo>
                        <a:pt x="22145" y="0"/>
                      </a:moveTo>
                      <a:cubicBezTo>
                        <a:pt x="11917" y="0"/>
                        <a:pt x="2914" y="6712"/>
                        <a:pt x="1" y="16498"/>
                      </a:cubicBezTo>
                      <a:lnTo>
                        <a:pt x="11776" y="16498"/>
                      </a:lnTo>
                      <a:cubicBezTo>
                        <a:pt x="14027" y="12961"/>
                        <a:pt x="17925" y="10791"/>
                        <a:pt x="22125" y="10791"/>
                      </a:cubicBezTo>
                      <a:cubicBezTo>
                        <a:pt x="26345" y="10791"/>
                        <a:pt x="30243" y="12941"/>
                        <a:pt x="32494" y="16498"/>
                      </a:cubicBezTo>
                      <a:lnTo>
                        <a:pt x="44270" y="16498"/>
                      </a:lnTo>
                      <a:cubicBezTo>
                        <a:pt x="41356" y="6712"/>
                        <a:pt x="32353" y="0"/>
                        <a:pt x="22145" y="0"/>
                      </a:cubicBezTo>
                      <a:close/>
                    </a:path>
                  </a:pathLst>
                </a:custGeom>
                <a:solidFill>
                  <a:srgbClr val="159ac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66" name="Group 255"/>
              <p:cNvGrpSpPr/>
              <p:nvPr/>
            </p:nvGrpSpPr>
            <p:grpSpPr>
              <a:xfrm>
                <a:off x="3824640" y="2738880"/>
                <a:ext cx="260640" cy="183240"/>
                <a:chOff x="3824640" y="2738880"/>
                <a:chExt cx="260640" cy="183240"/>
              </a:xfrm>
            </p:grpSpPr>
            <p:sp>
              <p:nvSpPr>
                <p:cNvPr id="467" name="CustomShape 256"/>
                <p:cNvSpPr/>
                <p:nvPr/>
              </p:nvSpPr>
              <p:spPr>
                <a:xfrm flipH="1">
                  <a:off x="3824640" y="2738880"/>
                  <a:ext cx="260640" cy="183240"/>
                </a:xfrm>
                <a:custGeom>
                  <a:avLst/>
                  <a:gdLst/>
                  <a:ahLst/>
                  <a:rect l="l" t="t" r="r" b="b"/>
                  <a:pathLst>
                    <a:path w="15433" h="14859">
                      <a:moveTo>
                        <a:pt x="2076" y="0"/>
                      </a:moveTo>
                      <a:cubicBezTo>
                        <a:pt x="931" y="0"/>
                        <a:pt x="1" y="906"/>
                        <a:pt x="1" y="2075"/>
                      </a:cubicBezTo>
                      <a:lnTo>
                        <a:pt x="1" y="12784"/>
                      </a:lnTo>
                      <a:cubicBezTo>
                        <a:pt x="1" y="13953"/>
                        <a:pt x="931" y="14859"/>
                        <a:pt x="2076" y="14859"/>
                      </a:cubicBezTo>
                      <a:lnTo>
                        <a:pt x="13357" y="14859"/>
                      </a:lnTo>
                      <a:cubicBezTo>
                        <a:pt x="14526" y="14859"/>
                        <a:pt x="15432" y="13905"/>
                        <a:pt x="15432" y="12784"/>
                      </a:cubicBezTo>
                      <a:lnTo>
                        <a:pt x="15432" y="2075"/>
                      </a:lnTo>
                      <a:cubicBezTo>
                        <a:pt x="15432" y="906"/>
                        <a:pt x="14526" y="0"/>
                        <a:pt x="13357" y="0"/>
                      </a:cubicBezTo>
                      <a:close/>
                    </a:path>
                  </a:pathLst>
                </a:custGeom>
                <a:solidFill>
                  <a:srgbClr val="00bbc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8" name="CustomShape 257"/>
                <p:cNvSpPr/>
                <p:nvPr/>
              </p:nvSpPr>
              <p:spPr>
                <a:xfrm flipH="1">
                  <a:off x="3843360" y="2768040"/>
                  <a:ext cx="221400" cy="124200"/>
                </a:xfrm>
                <a:custGeom>
                  <a:avLst/>
                  <a:gdLst/>
                  <a:ahLst/>
                  <a:rect l="l" t="t" r="r" b="b"/>
                  <a:pathLst>
                    <a:path w="13119" h="5487">
                      <a:moveTo>
                        <a:pt x="6512" y="335"/>
                      </a:moveTo>
                      <a:cubicBezTo>
                        <a:pt x="6369" y="335"/>
                        <a:pt x="6273" y="454"/>
                        <a:pt x="6273" y="573"/>
                      </a:cubicBezTo>
                      <a:cubicBezTo>
                        <a:pt x="6273" y="716"/>
                        <a:pt x="6393" y="812"/>
                        <a:pt x="6512" y="812"/>
                      </a:cubicBezTo>
                      <a:lnTo>
                        <a:pt x="12880" y="812"/>
                      </a:lnTo>
                      <a:cubicBezTo>
                        <a:pt x="12890" y="814"/>
                        <a:pt x="12900" y="815"/>
                        <a:pt x="12911" y="815"/>
                      </a:cubicBezTo>
                      <a:cubicBezTo>
                        <a:pt x="13019" y="815"/>
                        <a:pt x="13118" y="704"/>
                        <a:pt x="13118" y="573"/>
                      </a:cubicBezTo>
                      <a:cubicBezTo>
                        <a:pt x="13118" y="430"/>
                        <a:pt x="12999" y="335"/>
                        <a:pt x="12880" y="335"/>
                      </a:cubicBezTo>
                      <a:close/>
                      <a:moveTo>
                        <a:pt x="12911" y="1787"/>
                      </a:moveTo>
                      <a:cubicBezTo>
                        <a:pt x="12900" y="1787"/>
                        <a:pt x="12890" y="1788"/>
                        <a:pt x="12880" y="1790"/>
                      </a:cubicBezTo>
                      <a:lnTo>
                        <a:pt x="6512" y="1790"/>
                      </a:lnTo>
                      <a:cubicBezTo>
                        <a:pt x="6393" y="1790"/>
                        <a:pt x="6273" y="1885"/>
                        <a:pt x="6273" y="2028"/>
                      </a:cubicBezTo>
                      <a:cubicBezTo>
                        <a:pt x="6273" y="2147"/>
                        <a:pt x="6369" y="2267"/>
                        <a:pt x="6512" y="2267"/>
                      </a:cubicBezTo>
                      <a:lnTo>
                        <a:pt x="12880" y="2267"/>
                      </a:lnTo>
                      <a:cubicBezTo>
                        <a:pt x="12999" y="2267"/>
                        <a:pt x="13118" y="2195"/>
                        <a:pt x="13118" y="2028"/>
                      </a:cubicBezTo>
                      <a:cubicBezTo>
                        <a:pt x="13118" y="1897"/>
                        <a:pt x="13019" y="1787"/>
                        <a:pt x="12911" y="1787"/>
                      </a:cubicBezTo>
                      <a:close/>
                      <a:moveTo>
                        <a:pt x="6512" y="3221"/>
                      </a:moveTo>
                      <a:cubicBezTo>
                        <a:pt x="6393" y="3221"/>
                        <a:pt x="6273" y="3316"/>
                        <a:pt x="6273" y="3459"/>
                      </a:cubicBezTo>
                      <a:cubicBezTo>
                        <a:pt x="6273" y="3578"/>
                        <a:pt x="6369" y="3698"/>
                        <a:pt x="6512" y="3698"/>
                      </a:cubicBezTo>
                      <a:lnTo>
                        <a:pt x="12880" y="3698"/>
                      </a:lnTo>
                      <a:cubicBezTo>
                        <a:pt x="12999" y="3698"/>
                        <a:pt x="13118" y="3626"/>
                        <a:pt x="13118" y="3459"/>
                      </a:cubicBezTo>
                      <a:cubicBezTo>
                        <a:pt x="13118" y="3316"/>
                        <a:pt x="12999" y="3221"/>
                        <a:pt x="12880" y="3221"/>
                      </a:cubicBezTo>
                      <a:close/>
                      <a:moveTo>
                        <a:pt x="6512" y="4652"/>
                      </a:moveTo>
                      <a:cubicBezTo>
                        <a:pt x="6393" y="4652"/>
                        <a:pt x="6273" y="4747"/>
                        <a:pt x="6273" y="4890"/>
                      </a:cubicBezTo>
                      <a:cubicBezTo>
                        <a:pt x="6273" y="5010"/>
                        <a:pt x="6369" y="5129"/>
                        <a:pt x="6512" y="5129"/>
                      </a:cubicBezTo>
                      <a:lnTo>
                        <a:pt x="12880" y="5129"/>
                      </a:lnTo>
                      <a:cubicBezTo>
                        <a:pt x="12999" y="5129"/>
                        <a:pt x="13118" y="5057"/>
                        <a:pt x="13118" y="4890"/>
                      </a:cubicBezTo>
                      <a:cubicBezTo>
                        <a:pt x="13118" y="4771"/>
                        <a:pt x="12999" y="4652"/>
                        <a:pt x="12880" y="4652"/>
                      </a:cubicBezTo>
                      <a:close/>
                      <a:moveTo>
                        <a:pt x="1217" y="1"/>
                      </a:moveTo>
                      <a:cubicBezTo>
                        <a:pt x="525" y="1"/>
                        <a:pt x="1" y="549"/>
                        <a:pt x="1" y="1241"/>
                      </a:cubicBezTo>
                      <a:lnTo>
                        <a:pt x="1" y="4270"/>
                      </a:lnTo>
                      <a:cubicBezTo>
                        <a:pt x="1" y="4962"/>
                        <a:pt x="525" y="5487"/>
                        <a:pt x="1217" y="5487"/>
                      </a:cubicBezTo>
                      <a:lnTo>
                        <a:pt x="4246" y="5487"/>
                      </a:lnTo>
                      <a:cubicBezTo>
                        <a:pt x="4938" y="5487"/>
                        <a:pt x="5486" y="4938"/>
                        <a:pt x="5486" y="4270"/>
                      </a:cubicBezTo>
                      <a:lnTo>
                        <a:pt x="5486" y="1241"/>
                      </a:lnTo>
                      <a:cubicBezTo>
                        <a:pt x="5486" y="549"/>
                        <a:pt x="4938" y="1"/>
                        <a:pt x="4246" y="1"/>
                      </a:cubicBezTo>
                      <a:close/>
                    </a:path>
                  </a:pathLst>
                </a:custGeom>
                <a:solidFill>
                  <a:srgbClr val="f0f7e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69" name="Group 258"/>
              <p:cNvGrpSpPr/>
              <p:nvPr/>
            </p:nvGrpSpPr>
            <p:grpSpPr>
              <a:xfrm>
                <a:off x="3990240" y="2779560"/>
                <a:ext cx="62280" cy="101520"/>
                <a:chOff x="3990240" y="2779560"/>
                <a:chExt cx="62280" cy="101520"/>
              </a:xfrm>
            </p:grpSpPr>
            <p:sp>
              <p:nvSpPr>
                <p:cNvPr id="470" name="CustomShape 259"/>
                <p:cNvSpPr/>
                <p:nvPr/>
              </p:nvSpPr>
              <p:spPr>
                <a:xfrm>
                  <a:off x="3990240" y="2805120"/>
                  <a:ext cx="21240" cy="25200"/>
                </a:xfrm>
                <a:custGeom>
                  <a:avLst/>
                  <a:gdLst/>
                  <a:ahLst/>
                  <a:rect l="l" t="t" r="r" b="b"/>
                  <a:pathLst>
                    <a:path w="15856" h="16519">
                      <a:moveTo>
                        <a:pt x="945" y="0"/>
                      </a:moveTo>
                      <a:cubicBezTo>
                        <a:pt x="322" y="2130"/>
                        <a:pt x="0" y="4361"/>
                        <a:pt x="0" y="6571"/>
                      </a:cubicBezTo>
                      <a:cubicBezTo>
                        <a:pt x="0" y="9264"/>
                        <a:pt x="1025" y="12720"/>
                        <a:pt x="2633" y="16518"/>
                      </a:cubicBezTo>
                      <a:lnTo>
                        <a:pt x="15855" y="16518"/>
                      </a:lnTo>
                      <a:cubicBezTo>
                        <a:pt x="10610" y="12700"/>
                        <a:pt x="9224" y="5486"/>
                        <a:pt x="12700" y="0"/>
                      </a:cubicBezTo>
                      <a:close/>
                    </a:path>
                  </a:pathLst>
                </a:custGeom>
                <a:solidFill>
                  <a:srgbClr val="3faba5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1" name="CustomShape 260"/>
                <p:cNvSpPr/>
                <p:nvPr/>
              </p:nvSpPr>
              <p:spPr>
                <a:xfrm>
                  <a:off x="4031280" y="2805120"/>
                  <a:ext cx="21240" cy="25200"/>
                </a:xfrm>
                <a:custGeom>
                  <a:avLst/>
                  <a:gdLst/>
                  <a:ahLst/>
                  <a:rect l="l" t="t" r="r" b="b"/>
                  <a:pathLst>
                    <a:path w="15876" h="16519">
                      <a:moveTo>
                        <a:pt x="3155" y="0"/>
                      </a:moveTo>
                      <a:cubicBezTo>
                        <a:pt x="4401" y="1969"/>
                        <a:pt x="5064" y="4260"/>
                        <a:pt x="5064" y="6571"/>
                      </a:cubicBezTo>
                      <a:cubicBezTo>
                        <a:pt x="5064" y="10510"/>
                        <a:pt x="3195" y="14207"/>
                        <a:pt x="0" y="16518"/>
                      </a:cubicBezTo>
                      <a:lnTo>
                        <a:pt x="13243" y="16518"/>
                      </a:lnTo>
                      <a:cubicBezTo>
                        <a:pt x="14850" y="12720"/>
                        <a:pt x="15875" y="9264"/>
                        <a:pt x="15875" y="6571"/>
                      </a:cubicBezTo>
                      <a:cubicBezTo>
                        <a:pt x="15875" y="4361"/>
                        <a:pt x="15554" y="2130"/>
                        <a:pt x="14931" y="0"/>
                      </a:cubicBezTo>
                      <a:close/>
                    </a:path>
                  </a:pathLst>
                </a:custGeom>
                <a:solidFill>
                  <a:srgbClr val="3faba5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2" name="CustomShape 261"/>
                <p:cNvSpPr/>
                <p:nvPr/>
              </p:nvSpPr>
              <p:spPr>
                <a:xfrm>
                  <a:off x="3993840" y="2830320"/>
                  <a:ext cx="55080" cy="25200"/>
                </a:xfrm>
                <a:custGeom>
                  <a:avLst/>
                  <a:gdLst/>
                  <a:ahLst/>
                  <a:rect l="l" t="t" r="r" b="b"/>
                  <a:pathLst>
                    <a:path w="40894" h="16498">
                      <a:moveTo>
                        <a:pt x="1" y="0"/>
                      </a:moveTo>
                      <a:cubicBezTo>
                        <a:pt x="2251" y="5265"/>
                        <a:pt x="5647" y="11173"/>
                        <a:pt x="9023" y="16498"/>
                      </a:cubicBezTo>
                      <a:lnTo>
                        <a:pt x="31871" y="16498"/>
                      </a:lnTo>
                      <a:cubicBezTo>
                        <a:pt x="35267" y="11173"/>
                        <a:pt x="38643" y="5265"/>
                        <a:pt x="40894" y="0"/>
                      </a:cubicBezTo>
                      <a:lnTo>
                        <a:pt x="27651" y="0"/>
                      </a:lnTo>
                      <a:cubicBezTo>
                        <a:pt x="25586" y="1509"/>
                        <a:pt x="23090" y="2331"/>
                        <a:pt x="20549" y="2331"/>
                      </a:cubicBezTo>
                      <a:cubicBezTo>
                        <a:pt x="20519" y="2331"/>
                        <a:pt x="20488" y="2331"/>
                        <a:pt x="20457" y="2331"/>
                      </a:cubicBezTo>
                      <a:cubicBezTo>
                        <a:pt x="20426" y="2331"/>
                        <a:pt x="20395" y="2331"/>
                        <a:pt x="20365" y="2331"/>
                      </a:cubicBezTo>
                      <a:cubicBezTo>
                        <a:pt x="17805" y="2331"/>
                        <a:pt x="15308" y="1509"/>
                        <a:pt x="13243" y="0"/>
                      </a:cubicBezTo>
                      <a:close/>
                    </a:path>
                  </a:pathLst>
                </a:custGeom>
                <a:solidFill>
                  <a:srgbClr val="f8aa25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3" name="CustomShape 262"/>
                <p:cNvSpPr/>
                <p:nvPr/>
              </p:nvSpPr>
              <p:spPr>
                <a:xfrm>
                  <a:off x="4006080" y="2855880"/>
                  <a:ext cx="30600" cy="25200"/>
                </a:xfrm>
                <a:custGeom>
                  <a:avLst/>
                  <a:gdLst/>
                  <a:ahLst/>
                  <a:rect l="l" t="t" r="r" b="b"/>
                  <a:pathLst>
                    <a:path w="22849" h="16519">
                      <a:moveTo>
                        <a:pt x="0" y="1"/>
                      </a:moveTo>
                      <a:cubicBezTo>
                        <a:pt x="5727" y="9064"/>
                        <a:pt x="11414" y="16519"/>
                        <a:pt x="11414" y="16519"/>
                      </a:cubicBezTo>
                      <a:cubicBezTo>
                        <a:pt x="11414" y="16519"/>
                        <a:pt x="17121" y="9064"/>
                        <a:pt x="22848" y="1"/>
                      </a:cubicBezTo>
                      <a:close/>
                    </a:path>
                  </a:pathLst>
                </a:custGeom>
                <a:solidFill>
                  <a:srgbClr val="e9497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4" name="CustomShape 263"/>
                <p:cNvSpPr/>
                <p:nvPr/>
              </p:nvSpPr>
              <p:spPr>
                <a:xfrm>
                  <a:off x="3991320" y="2779560"/>
                  <a:ext cx="59400" cy="25200"/>
                </a:xfrm>
                <a:custGeom>
                  <a:avLst/>
                  <a:gdLst/>
                  <a:ahLst/>
                  <a:rect l="l" t="t" r="r" b="b"/>
                  <a:pathLst>
                    <a:path w="44270" h="16499">
                      <a:moveTo>
                        <a:pt x="22145" y="0"/>
                      </a:moveTo>
                      <a:cubicBezTo>
                        <a:pt x="11917" y="0"/>
                        <a:pt x="2914" y="6712"/>
                        <a:pt x="1" y="16498"/>
                      </a:cubicBezTo>
                      <a:lnTo>
                        <a:pt x="11776" y="16498"/>
                      </a:lnTo>
                      <a:cubicBezTo>
                        <a:pt x="14027" y="12961"/>
                        <a:pt x="17925" y="10791"/>
                        <a:pt x="22125" y="10791"/>
                      </a:cubicBezTo>
                      <a:cubicBezTo>
                        <a:pt x="26345" y="10791"/>
                        <a:pt x="30243" y="12941"/>
                        <a:pt x="32494" y="16498"/>
                      </a:cubicBezTo>
                      <a:lnTo>
                        <a:pt x="44270" y="16498"/>
                      </a:lnTo>
                      <a:cubicBezTo>
                        <a:pt x="41356" y="6712"/>
                        <a:pt x="32353" y="0"/>
                        <a:pt x="22145" y="0"/>
                      </a:cubicBezTo>
                      <a:close/>
                    </a:path>
                  </a:pathLst>
                </a:custGeom>
                <a:solidFill>
                  <a:srgbClr val="159ac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75" name="CustomShape 264"/>
              <p:cNvSpPr/>
              <p:nvPr/>
            </p:nvSpPr>
            <p:spPr>
              <a:xfrm flipH="1">
                <a:off x="3621600" y="2746800"/>
                <a:ext cx="181440" cy="167040"/>
              </a:xfrm>
              <a:custGeom>
                <a:avLst/>
                <a:gdLst/>
                <a:ahLst/>
                <a:rect l="l" t="t" r="r" b="b"/>
                <a:pathLst>
                  <a:path w="14502" h="6155">
                    <a:moveTo>
                      <a:pt x="526" y="1"/>
                    </a:moveTo>
                    <a:cubicBezTo>
                      <a:pt x="239" y="1"/>
                      <a:pt x="1" y="239"/>
                      <a:pt x="1" y="502"/>
                    </a:cubicBezTo>
                    <a:cubicBezTo>
                      <a:pt x="1" y="764"/>
                      <a:pt x="239" y="1002"/>
                      <a:pt x="526" y="1002"/>
                    </a:cubicBezTo>
                    <a:lnTo>
                      <a:pt x="14001" y="1002"/>
                    </a:lnTo>
                    <a:cubicBezTo>
                      <a:pt x="14263" y="1002"/>
                      <a:pt x="14502" y="764"/>
                      <a:pt x="14502" y="502"/>
                    </a:cubicBezTo>
                    <a:cubicBezTo>
                      <a:pt x="14502" y="239"/>
                      <a:pt x="14263" y="1"/>
                      <a:pt x="14001" y="1"/>
                    </a:cubicBezTo>
                    <a:close/>
                    <a:moveTo>
                      <a:pt x="526" y="1718"/>
                    </a:moveTo>
                    <a:cubicBezTo>
                      <a:pt x="239" y="1718"/>
                      <a:pt x="1" y="1956"/>
                      <a:pt x="1" y="2219"/>
                    </a:cubicBezTo>
                    <a:cubicBezTo>
                      <a:pt x="1" y="2481"/>
                      <a:pt x="239" y="2744"/>
                      <a:pt x="526" y="2744"/>
                    </a:cubicBezTo>
                    <a:lnTo>
                      <a:pt x="14001" y="2744"/>
                    </a:lnTo>
                    <a:cubicBezTo>
                      <a:pt x="14263" y="2744"/>
                      <a:pt x="14502" y="2481"/>
                      <a:pt x="14502" y="2219"/>
                    </a:cubicBezTo>
                    <a:cubicBezTo>
                      <a:pt x="14502" y="1933"/>
                      <a:pt x="14263" y="1718"/>
                      <a:pt x="14001" y="1718"/>
                    </a:cubicBezTo>
                    <a:close/>
                    <a:moveTo>
                      <a:pt x="526" y="3411"/>
                    </a:moveTo>
                    <a:cubicBezTo>
                      <a:pt x="239" y="3411"/>
                      <a:pt x="1" y="3650"/>
                      <a:pt x="1" y="3936"/>
                    </a:cubicBezTo>
                    <a:cubicBezTo>
                      <a:pt x="1" y="4198"/>
                      <a:pt x="239" y="4437"/>
                      <a:pt x="526" y="4437"/>
                    </a:cubicBezTo>
                    <a:lnTo>
                      <a:pt x="14001" y="4437"/>
                    </a:lnTo>
                    <a:cubicBezTo>
                      <a:pt x="14263" y="4437"/>
                      <a:pt x="14502" y="4198"/>
                      <a:pt x="14502" y="3936"/>
                    </a:cubicBezTo>
                    <a:cubicBezTo>
                      <a:pt x="14502" y="3650"/>
                      <a:pt x="14263" y="3411"/>
                      <a:pt x="14001" y="3411"/>
                    </a:cubicBezTo>
                    <a:close/>
                    <a:moveTo>
                      <a:pt x="526" y="5152"/>
                    </a:moveTo>
                    <a:cubicBezTo>
                      <a:pt x="239" y="5152"/>
                      <a:pt x="1" y="5391"/>
                      <a:pt x="1" y="5653"/>
                    </a:cubicBezTo>
                    <a:cubicBezTo>
                      <a:pt x="1" y="5916"/>
                      <a:pt x="239" y="6154"/>
                      <a:pt x="526" y="6154"/>
                    </a:cubicBezTo>
                    <a:lnTo>
                      <a:pt x="14001" y="6154"/>
                    </a:lnTo>
                    <a:cubicBezTo>
                      <a:pt x="14263" y="6154"/>
                      <a:pt x="14502" y="5916"/>
                      <a:pt x="14502" y="5653"/>
                    </a:cubicBezTo>
                    <a:cubicBezTo>
                      <a:pt x="14502" y="5367"/>
                      <a:pt x="14263" y="5152"/>
                      <a:pt x="14001" y="515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76" name="Group 265"/>
            <p:cNvGrpSpPr/>
            <p:nvPr/>
          </p:nvGrpSpPr>
          <p:grpSpPr>
            <a:xfrm>
              <a:off x="2568600" y="3423960"/>
              <a:ext cx="2281680" cy="560520"/>
              <a:chOff x="2568600" y="3423960"/>
              <a:chExt cx="2281680" cy="560520"/>
            </a:xfrm>
          </p:grpSpPr>
          <p:sp>
            <p:nvSpPr>
              <p:cNvPr id="477" name="CustomShape 266"/>
              <p:cNvSpPr/>
              <p:nvPr/>
            </p:nvSpPr>
            <p:spPr>
              <a:xfrm>
                <a:off x="2568600" y="3975840"/>
                <a:ext cx="2277720" cy="6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8" name="CustomShape 267"/>
              <p:cNvSpPr/>
              <p:nvPr/>
            </p:nvSpPr>
            <p:spPr>
              <a:xfrm rot="10800000">
                <a:off x="4847400" y="3423960"/>
                <a:ext cx="2880" cy="560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79" name="Group 268"/>
            <p:cNvGrpSpPr/>
            <p:nvPr/>
          </p:nvGrpSpPr>
          <p:grpSpPr>
            <a:xfrm>
              <a:off x="2437560" y="1157760"/>
              <a:ext cx="710280" cy="486720"/>
              <a:chOff x="2437560" y="1157760"/>
              <a:chExt cx="710280" cy="486720"/>
            </a:xfrm>
          </p:grpSpPr>
          <p:sp>
            <p:nvSpPr>
              <p:cNvPr id="480" name="CustomShape 269"/>
              <p:cNvSpPr/>
              <p:nvPr/>
            </p:nvSpPr>
            <p:spPr>
              <a:xfrm>
                <a:off x="2437560" y="1157760"/>
                <a:ext cx="710280" cy="48672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481" name="Google Shape;426;p17" descr=""/>
              <p:cNvPicPr/>
              <p:nvPr/>
            </p:nvPicPr>
            <p:blipFill>
              <a:blip r:embed="rId1"/>
              <a:stretch/>
            </p:blipFill>
            <p:spPr>
              <a:xfrm>
                <a:off x="2559960" y="1209600"/>
                <a:ext cx="484200" cy="3834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482" name="Group 270"/>
            <p:cNvGrpSpPr/>
            <p:nvPr/>
          </p:nvGrpSpPr>
          <p:grpSpPr>
            <a:xfrm>
              <a:off x="1586880" y="1368000"/>
              <a:ext cx="752400" cy="995400"/>
              <a:chOff x="1586880" y="1368000"/>
              <a:chExt cx="752400" cy="995400"/>
            </a:xfrm>
          </p:grpSpPr>
          <p:sp>
            <p:nvSpPr>
              <p:cNvPr id="483" name="CustomShape 271"/>
              <p:cNvSpPr/>
              <p:nvPr/>
            </p:nvSpPr>
            <p:spPr>
              <a:xfrm>
                <a:off x="1590840" y="1370160"/>
                <a:ext cx="6120" cy="993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4" name="CustomShape 272"/>
              <p:cNvSpPr/>
              <p:nvPr/>
            </p:nvSpPr>
            <p:spPr>
              <a:xfrm flipH="1" rot="10800000">
                <a:off x="1586880" y="1368000"/>
                <a:ext cx="75240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85" name="Group 273"/>
            <p:cNvGrpSpPr/>
            <p:nvPr/>
          </p:nvGrpSpPr>
          <p:grpSpPr>
            <a:xfrm>
              <a:off x="6054840" y="2575440"/>
              <a:ext cx="1262160" cy="6120"/>
              <a:chOff x="6054840" y="2575440"/>
              <a:chExt cx="1262160" cy="6120"/>
            </a:xfrm>
          </p:grpSpPr>
          <p:sp>
            <p:nvSpPr>
              <p:cNvPr id="486" name="CustomShape 274"/>
              <p:cNvSpPr/>
              <p:nvPr/>
            </p:nvSpPr>
            <p:spPr>
              <a:xfrm flipH="1">
                <a:off x="6054480" y="2575440"/>
                <a:ext cx="657720" cy="6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7" name="CustomShape 275"/>
              <p:cNvSpPr/>
              <p:nvPr/>
            </p:nvSpPr>
            <p:spPr>
              <a:xfrm>
                <a:off x="6712920" y="2575440"/>
                <a:ext cx="6040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88" name="CustomShape 276"/>
            <p:cNvSpPr/>
            <p:nvPr/>
          </p:nvSpPr>
          <p:spPr>
            <a:xfrm>
              <a:off x="7444800" y="2013120"/>
              <a:ext cx="1123200" cy="1131120"/>
            </a:xfrm>
            <a:custGeom>
              <a:avLst/>
              <a:gdLst/>
              <a:ahLst/>
              <a:rect l="l" t="t" r="r" b="b"/>
              <a:pathLst>
                <a:path w="11658" h="1172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277"/>
            <p:cNvSpPr/>
            <p:nvPr/>
          </p:nvSpPr>
          <p:spPr>
            <a:xfrm>
              <a:off x="7909920" y="2602440"/>
              <a:ext cx="599040" cy="34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300" spc="-1" strike="noStrike">
                  <a:solidFill>
                    <a:srgbClr val="3c5f79"/>
                  </a:solidFill>
                  <a:latin typeface="Fira Sans"/>
                  <a:ea typeface="Fira Sans"/>
                </a:rPr>
                <a:t>SQL</a:t>
              </a:r>
              <a:endParaRPr b="0" lang="es-AR" sz="1300" spc="-1" strike="noStrike">
                <a:latin typeface="Arial"/>
              </a:endParaRPr>
            </a:p>
          </p:txBody>
        </p:sp>
        <p:grpSp>
          <p:nvGrpSpPr>
            <p:cNvPr id="490" name="Group 278"/>
            <p:cNvGrpSpPr/>
            <p:nvPr/>
          </p:nvGrpSpPr>
          <p:grpSpPr>
            <a:xfrm>
              <a:off x="3232440" y="1360800"/>
              <a:ext cx="1647000" cy="184320"/>
              <a:chOff x="3232440" y="1360800"/>
              <a:chExt cx="1647000" cy="184320"/>
            </a:xfrm>
          </p:grpSpPr>
          <p:sp>
            <p:nvSpPr>
              <p:cNvPr id="491" name="CustomShape 279"/>
              <p:cNvSpPr/>
              <p:nvPr/>
            </p:nvSpPr>
            <p:spPr>
              <a:xfrm flipH="1" rot="5400000">
                <a:off x="4055040" y="540720"/>
                <a:ext cx="360" cy="1646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CustomShape 280"/>
              <p:cNvSpPr/>
              <p:nvPr/>
            </p:nvSpPr>
            <p:spPr>
              <a:xfrm flipH="1" rot="16200000">
                <a:off x="4786560" y="1452240"/>
                <a:ext cx="184320" cy="1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93" name="CustomShape 281"/>
            <p:cNvSpPr/>
            <p:nvPr/>
          </p:nvSpPr>
          <p:spPr>
            <a:xfrm>
              <a:off x="2203560" y="1645200"/>
              <a:ext cx="1178640" cy="34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Fira Sans"/>
                  <a:ea typeface="Fira Sans"/>
                </a:rPr>
                <a:t>Código pdf417</a:t>
              </a:r>
              <a:endParaRPr b="0" lang="es-AR" sz="1100" spc="-1" strike="noStrike">
                <a:latin typeface="Arial"/>
              </a:endParaRPr>
            </a:p>
          </p:txBody>
        </p:sp>
        <p:sp>
          <p:nvSpPr>
            <p:cNvPr id="494" name="CustomShape 282"/>
            <p:cNvSpPr/>
            <p:nvPr/>
          </p:nvSpPr>
          <p:spPr>
            <a:xfrm>
              <a:off x="1477080" y="1043280"/>
              <a:ext cx="915120" cy="34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Fira Sans"/>
                  <a:ea typeface="Fira Sans"/>
                </a:rPr>
                <a:t>Reciben</a:t>
              </a:r>
              <a:endParaRPr b="0" lang="es-AR" sz="1100" spc="-1" strike="noStrike">
                <a:latin typeface="Arial"/>
              </a:endParaRPr>
            </a:p>
          </p:txBody>
        </p:sp>
        <p:sp>
          <p:nvSpPr>
            <p:cNvPr id="495" name="CustomShape 283"/>
            <p:cNvSpPr/>
            <p:nvPr/>
          </p:nvSpPr>
          <p:spPr>
            <a:xfrm>
              <a:off x="4047840" y="1043280"/>
              <a:ext cx="915120" cy="34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Fira Sans"/>
                  <a:ea typeface="Fira Sans"/>
                </a:rPr>
                <a:t>Genera</a:t>
              </a:r>
              <a:endParaRPr b="0" lang="es-AR" sz="1100" spc="-1" strike="noStrike">
                <a:latin typeface="Arial"/>
              </a:endParaRPr>
            </a:p>
          </p:txBody>
        </p:sp>
        <p:sp>
          <p:nvSpPr>
            <p:cNvPr id="496" name="CustomShape 284"/>
            <p:cNvSpPr/>
            <p:nvPr/>
          </p:nvSpPr>
          <p:spPr>
            <a:xfrm>
              <a:off x="2813760" y="3984840"/>
              <a:ext cx="1928520" cy="559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Fira Sans"/>
                  <a:ea typeface="Fira Sans"/>
                </a:rPr>
                <a:t>Reserva de pasaje y registro  de usuario</a:t>
              </a:r>
              <a:endParaRPr b="0" lang="es-AR" sz="1100" spc="-1" strike="noStrike">
                <a:latin typeface="Arial"/>
              </a:endParaRPr>
            </a:p>
          </p:txBody>
        </p:sp>
        <p:sp>
          <p:nvSpPr>
            <p:cNvPr id="497" name="CustomShape 285"/>
            <p:cNvSpPr/>
            <p:nvPr/>
          </p:nvSpPr>
          <p:spPr>
            <a:xfrm>
              <a:off x="6219000" y="2228760"/>
              <a:ext cx="915120" cy="34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Fira Sans"/>
                  <a:ea typeface="Fira Sans"/>
                </a:rPr>
                <a:t>Consulta</a:t>
              </a:r>
              <a:endParaRPr b="0" lang="es-AR" sz="1100" spc="-1" strike="noStrike">
                <a:latin typeface="Arial"/>
              </a:endParaRPr>
            </a:p>
          </p:txBody>
        </p:sp>
        <p:sp>
          <p:nvSpPr>
            <p:cNvPr id="498" name="CustomShape 286"/>
            <p:cNvSpPr/>
            <p:nvPr/>
          </p:nvSpPr>
          <p:spPr>
            <a:xfrm>
              <a:off x="3871800" y="1492200"/>
              <a:ext cx="2021400" cy="34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Fira Sans"/>
                  <a:ea typeface="Fira Sans"/>
                </a:rPr>
                <a:t>Aplicación</a:t>
              </a:r>
              <a:endParaRPr b="0" lang="es-AR" sz="1100" spc="-1" strike="noStrike">
                <a:latin typeface="Arial"/>
              </a:endParaRPr>
            </a:p>
          </p:txBody>
        </p:sp>
        <p:sp>
          <p:nvSpPr>
            <p:cNvPr id="499" name="CustomShape 287"/>
            <p:cNvSpPr/>
            <p:nvPr/>
          </p:nvSpPr>
          <p:spPr>
            <a:xfrm>
              <a:off x="7369920" y="3224160"/>
              <a:ext cx="1198080" cy="34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Fira Sans"/>
                  <a:ea typeface="Fira Sans"/>
                </a:rPr>
                <a:t>Base de datos relacional</a:t>
              </a:r>
              <a:endParaRPr b="0" lang="es-AR" sz="1100" spc="-1" strike="noStrike">
                <a:latin typeface="Arial"/>
              </a:endParaRPr>
            </a:p>
          </p:txBody>
        </p:sp>
      </p:grpSp>
      <p:sp>
        <p:nvSpPr>
          <p:cNvPr id="500" name="CustomShape 288"/>
          <p:cNvSpPr/>
          <p:nvPr/>
        </p:nvSpPr>
        <p:spPr>
          <a:xfrm>
            <a:off x="6143040" y="4827240"/>
            <a:ext cx="289188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Fira Sans"/>
                <a:ea typeface="Fira Sans"/>
              </a:rPr>
              <a:t>Taller de Proyecto II - 2020</a:t>
            </a:r>
            <a:endParaRPr b="0" lang="es-A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roup 1"/>
          <p:cNvGrpSpPr/>
          <p:nvPr/>
        </p:nvGrpSpPr>
        <p:grpSpPr>
          <a:xfrm>
            <a:off x="565560" y="1290240"/>
            <a:ext cx="8341920" cy="3706920"/>
            <a:chOff x="565560" y="1290240"/>
            <a:chExt cx="8341920" cy="3706920"/>
          </a:xfrm>
        </p:grpSpPr>
        <p:grpSp>
          <p:nvGrpSpPr>
            <p:cNvPr id="502" name="Group 2"/>
            <p:cNvGrpSpPr/>
            <p:nvPr/>
          </p:nvGrpSpPr>
          <p:grpSpPr>
            <a:xfrm>
              <a:off x="897840" y="1395000"/>
              <a:ext cx="1260720" cy="770760"/>
              <a:chOff x="897840" y="1395000"/>
              <a:chExt cx="1260720" cy="770760"/>
            </a:xfrm>
          </p:grpSpPr>
          <p:grpSp>
            <p:nvGrpSpPr>
              <p:cNvPr id="503" name="Group 3"/>
              <p:cNvGrpSpPr/>
              <p:nvPr/>
            </p:nvGrpSpPr>
            <p:grpSpPr>
              <a:xfrm>
                <a:off x="1548360" y="1395000"/>
                <a:ext cx="610200" cy="770760"/>
                <a:chOff x="1548360" y="1395000"/>
                <a:chExt cx="610200" cy="770760"/>
              </a:xfrm>
            </p:grpSpPr>
            <p:sp>
              <p:nvSpPr>
                <p:cNvPr id="504" name="CustomShape 4"/>
                <p:cNvSpPr/>
                <p:nvPr/>
              </p:nvSpPr>
              <p:spPr>
                <a:xfrm>
                  <a:off x="1548360" y="1930320"/>
                  <a:ext cx="610200" cy="235440"/>
                </a:xfrm>
                <a:custGeom>
                  <a:avLst/>
                  <a:gdLst/>
                  <a:ahLst/>
                  <a:rect l="l" t="t" r="r" b="b"/>
                  <a:pathLst>
                    <a:path w="10657" h="4284">
                      <a:moveTo>
                        <a:pt x="3234" y="0"/>
                      </a:moveTo>
                      <a:lnTo>
                        <a:pt x="954" y="668"/>
                      </a:lnTo>
                      <a:cubicBezTo>
                        <a:pt x="391" y="840"/>
                        <a:pt x="0" y="1355"/>
                        <a:pt x="0" y="1946"/>
                      </a:cubicBezTo>
                      <a:lnTo>
                        <a:pt x="0" y="3616"/>
                      </a:lnTo>
                      <a:cubicBezTo>
                        <a:pt x="0" y="3988"/>
                        <a:pt x="296" y="4284"/>
                        <a:pt x="668" y="4284"/>
                      </a:cubicBezTo>
                      <a:lnTo>
                        <a:pt x="9989" y="4284"/>
                      </a:lnTo>
                      <a:cubicBezTo>
                        <a:pt x="10361" y="4284"/>
                        <a:pt x="10656" y="3988"/>
                        <a:pt x="10656" y="3616"/>
                      </a:cubicBezTo>
                      <a:lnTo>
                        <a:pt x="10656" y="1946"/>
                      </a:lnTo>
                      <a:cubicBezTo>
                        <a:pt x="10656" y="1355"/>
                        <a:pt x="10265" y="840"/>
                        <a:pt x="9702" y="668"/>
                      </a:cubicBezTo>
                      <a:lnTo>
                        <a:pt x="7422" y="0"/>
                      </a:lnTo>
                      <a:lnTo>
                        <a:pt x="5696" y="1155"/>
                      </a:lnTo>
                      <a:cubicBezTo>
                        <a:pt x="5586" y="1226"/>
                        <a:pt x="5457" y="1262"/>
                        <a:pt x="5328" y="1262"/>
                      </a:cubicBezTo>
                      <a:cubicBezTo>
                        <a:pt x="5199" y="1262"/>
                        <a:pt x="5071" y="1226"/>
                        <a:pt x="4961" y="1155"/>
                      </a:cubicBezTo>
                      <a:lnTo>
                        <a:pt x="323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5" name="CustomShape 5"/>
                <p:cNvSpPr/>
                <p:nvPr/>
              </p:nvSpPr>
              <p:spPr>
                <a:xfrm>
                  <a:off x="1636920" y="1823400"/>
                  <a:ext cx="432000" cy="219960"/>
                </a:xfrm>
                <a:custGeom>
                  <a:avLst/>
                  <a:gdLst/>
                  <a:ahLst/>
                  <a:rect l="l" t="t" r="r" b="b"/>
                  <a:pathLst>
                    <a:path w="7547" h="3998">
                      <a:moveTo>
                        <a:pt x="1336" y="1"/>
                      </a:moveTo>
                      <a:cubicBezTo>
                        <a:pt x="602" y="1"/>
                        <a:pt x="1" y="602"/>
                        <a:pt x="1" y="1336"/>
                      </a:cubicBezTo>
                      <a:cubicBezTo>
                        <a:pt x="1" y="2805"/>
                        <a:pt x="1193" y="3998"/>
                        <a:pt x="2662" y="3998"/>
                      </a:cubicBezTo>
                      <a:lnTo>
                        <a:pt x="4885" y="3998"/>
                      </a:lnTo>
                      <a:cubicBezTo>
                        <a:pt x="6354" y="3998"/>
                        <a:pt x="7547" y="2805"/>
                        <a:pt x="7547" y="1336"/>
                      </a:cubicBezTo>
                      <a:cubicBezTo>
                        <a:pt x="7547" y="602"/>
                        <a:pt x="6955" y="10"/>
                        <a:pt x="62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6" name="CustomShape 6"/>
                <p:cNvSpPr/>
                <p:nvPr/>
              </p:nvSpPr>
              <p:spPr>
                <a:xfrm>
                  <a:off x="1678320" y="1860120"/>
                  <a:ext cx="349560" cy="138960"/>
                </a:xfrm>
                <a:custGeom>
                  <a:avLst/>
                  <a:gdLst/>
                  <a:ahLst/>
                  <a:rect l="l" t="t" r="r" b="b"/>
                  <a:pathLst>
                    <a:path w="6107" h="2531">
                      <a:moveTo>
                        <a:pt x="668" y="0"/>
                      </a:moveTo>
                      <a:cubicBezTo>
                        <a:pt x="191" y="0"/>
                        <a:pt x="1" y="630"/>
                        <a:pt x="401" y="897"/>
                      </a:cubicBezTo>
                      <a:lnTo>
                        <a:pt x="2691" y="2424"/>
                      </a:lnTo>
                      <a:cubicBezTo>
                        <a:pt x="2801" y="2495"/>
                        <a:pt x="2929" y="2531"/>
                        <a:pt x="3058" y="2531"/>
                      </a:cubicBezTo>
                      <a:cubicBezTo>
                        <a:pt x="3187" y="2531"/>
                        <a:pt x="3316" y="2495"/>
                        <a:pt x="3426" y="2424"/>
                      </a:cubicBezTo>
                      <a:lnTo>
                        <a:pt x="5715" y="897"/>
                      </a:lnTo>
                      <a:cubicBezTo>
                        <a:pt x="6106" y="630"/>
                        <a:pt x="5925" y="0"/>
                        <a:pt x="5438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7" name="CustomShape 7"/>
                <p:cNvSpPr/>
                <p:nvPr/>
              </p:nvSpPr>
              <p:spPr>
                <a:xfrm>
                  <a:off x="1733400" y="1836000"/>
                  <a:ext cx="239760" cy="163080"/>
                </a:xfrm>
                <a:custGeom>
                  <a:avLst/>
                  <a:gdLst/>
                  <a:ahLst/>
                  <a:rect l="l" t="t" r="r" b="b"/>
                  <a:pathLst>
                    <a:path w="4189" h="2970">
                      <a:moveTo>
                        <a:pt x="544" y="1"/>
                      </a:moveTo>
                      <a:lnTo>
                        <a:pt x="544" y="1050"/>
                      </a:lnTo>
                      <a:cubicBezTo>
                        <a:pt x="544" y="1346"/>
                        <a:pt x="344" y="1603"/>
                        <a:pt x="67" y="1689"/>
                      </a:cubicBezTo>
                      <a:lnTo>
                        <a:pt x="0" y="1708"/>
                      </a:lnTo>
                      <a:lnTo>
                        <a:pt x="1727" y="2863"/>
                      </a:lnTo>
                      <a:cubicBezTo>
                        <a:pt x="1837" y="2934"/>
                        <a:pt x="1965" y="2970"/>
                        <a:pt x="2094" y="2970"/>
                      </a:cubicBezTo>
                      <a:cubicBezTo>
                        <a:pt x="2223" y="2970"/>
                        <a:pt x="2352" y="2934"/>
                        <a:pt x="2462" y="2863"/>
                      </a:cubicBezTo>
                      <a:lnTo>
                        <a:pt x="4188" y="1708"/>
                      </a:lnTo>
                      <a:lnTo>
                        <a:pt x="4121" y="1689"/>
                      </a:lnTo>
                      <a:cubicBezTo>
                        <a:pt x="3845" y="1603"/>
                        <a:pt x="3644" y="1346"/>
                        <a:pt x="3644" y="1050"/>
                      </a:cubicBezTo>
                      <a:lnTo>
                        <a:pt x="3644" y="1"/>
                      </a:ln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8" name="CustomShape 8"/>
                <p:cNvSpPr/>
                <p:nvPr/>
              </p:nvSpPr>
              <p:spPr>
                <a:xfrm>
                  <a:off x="1764000" y="1836000"/>
                  <a:ext cx="177840" cy="48240"/>
                </a:xfrm>
                <a:custGeom>
                  <a:avLst/>
                  <a:gdLst/>
                  <a:ahLst/>
                  <a:rect l="l" t="t" r="r" b="b"/>
                  <a:pathLst>
                    <a:path w="3111" h="883">
                      <a:moveTo>
                        <a:pt x="0" y="1"/>
                      </a:moveTo>
                      <a:lnTo>
                        <a:pt x="0" y="497"/>
                      </a:lnTo>
                      <a:cubicBezTo>
                        <a:pt x="487" y="754"/>
                        <a:pt x="1021" y="883"/>
                        <a:pt x="1555" y="883"/>
                      </a:cubicBezTo>
                      <a:cubicBezTo>
                        <a:pt x="2090" y="883"/>
                        <a:pt x="2624" y="754"/>
                        <a:pt x="3110" y="497"/>
                      </a:cubicBezTo>
                      <a:lnTo>
                        <a:pt x="3110" y="1"/>
                      </a:ln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9" name="CustomShape 9"/>
                <p:cNvSpPr/>
                <p:nvPr/>
              </p:nvSpPr>
              <p:spPr>
                <a:xfrm>
                  <a:off x="1639440" y="1505520"/>
                  <a:ext cx="416520" cy="354600"/>
                </a:xfrm>
                <a:custGeom>
                  <a:avLst/>
                  <a:gdLst/>
                  <a:ahLst/>
                  <a:rect l="l" t="t" r="r" b="b"/>
                  <a:pathLst>
                    <a:path w="7280" h="6441">
                      <a:moveTo>
                        <a:pt x="6621" y="1"/>
                      </a:moveTo>
                      <a:lnTo>
                        <a:pt x="849" y="449"/>
                      </a:lnTo>
                      <a:lnTo>
                        <a:pt x="849" y="2672"/>
                      </a:lnTo>
                      <a:lnTo>
                        <a:pt x="735" y="2672"/>
                      </a:lnTo>
                      <a:cubicBezTo>
                        <a:pt x="0" y="2672"/>
                        <a:pt x="0" y="3779"/>
                        <a:pt x="735" y="3779"/>
                      </a:cubicBezTo>
                      <a:lnTo>
                        <a:pt x="859" y="3779"/>
                      </a:lnTo>
                      <a:cubicBezTo>
                        <a:pt x="973" y="5277"/>
                        <a:pt x="2223" y="6440"/>
                        <a:pt x="3730" y="6440"/>
                      </a:cubicBezTo>
                      <a:cubicBezTo>
                        <a:pt x="5238" y="6440"/>
                        <a:pt x="6488" y="5277"/>
                        <a:pt x="6602" y="3779"/>
                      </a:cubicBezTo>
                      <a:lnTo>
                        <a:pt x="6726" y="3779"/>
                      </a:lnTo>
                      <a:cubicBezTo>
                        <a:pt x="7031" y="3779"/>
                        <a:pt x="7279" y="3531"/>
                        <a:pt x="7279" y="3225"/>
                      </a:cubicBezTo>
                      <a:cubicBezTo>
                        <a:pt x="7279" y="2920"/>
                        <a:pt x="7031" y="2672"/>
                        <a:pt x="6726" y="2672"/>
                      </a:cubicBezTo>
                      <a:lnTo>
                        <a:pt x="6621" y="2672"/>
                      </a:lnTo>
                      <a:lnTo>
                        <a:pt x="6621" y="1"/>
                      </a:ln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0" name="CustomShape 10"/>
                <p:cNvSpPr/>
                <p:nvPr/>
              </p:nvSpPr>
              <p:spPr>
                <a:xfrm>
                  <a:off x="1647720" y="1518120"/>
                  <a:ext cx="320040" cy="341640"/>
                </a:xfrm>
                <a:custGeom>
                  <a:avLst/>
                  <a:gdLst/>
                  <a:ahLst/>
                  <a:rect l="l" t="t" r="r" b="b"/>
                  <a:pathLst>
                    <a:path w="5591" h="6211">
                      <a:moveTo>
                        <a:pt x="5591" y="1"/>
                      </a:moveTo>
                      <a:lnTo>
                        <a:pt x="697" y="220"/>
                      </a:lnTo>
                      <a:lnTo>
                        <a:pt x="697" y="2443"/>
                      </a:lnTo>
                      <a:lnTo>
                        <a:pt x="621" y="2443"/>
                      </a:lnTo>
                      <a:cubicBezTo>
                        <a:pt x="614" y="2443"/>
                        <a:pt x="608" y="2443"/>
                        <a:pt x="601" y="2443"/>
                      </a:cubicBezTo>
                      <a:cubicBezTo>
                        <a:pt x="314" y="2443"/>
                        <a:pt x="76" y="2650"/>
                        <a:pt x="39" y="2939"/>
                      </a:cubicBezTo>
                      <a:cubicBezTo>
                        <a:pt x="0" y="3264"/>
                        <a:pt x="258" y="3550"/>
                        <a:pt x="592" y="3550"/>
                      </a:cubicBezTo>
                      <a:lnTo>
                        <a:pt x="706" y="3550"/>
                      </a:lnTo>
                      <a:cubicBezTo>
                        <a:pt x="810" y="5072"/>
                        <a:pt x="2090" y="6210"/>
                        <a:pt x="3566" y="6210"/>
                      </a:cubicBezTo>
                      <a:cubicBezTo>
                        <a:pt x="3718" y="6210"/>
                        <a:pt x="3871" y="6198"/>
                        <a:pt x="4026" y="6173"/>
                      </a:cubicBezTo>
                      <a:cubicBezTo>
                        <a:pt x="2624" y="5944"/>
                        <a:pt x="1594" y="4742"/>
                        <a:pt x="1594" y="3330"/>
                      </a:cubicBezTo>
                      <a:lnTo>
                        <a:pt x="1594" y="1556"/>
                      </a:lnTo>
                      <a:cubicBezTo>
                        <a:pt x="1594" y="1060"/>
                        <a:pt x="1994" y="659"/>
                        <a:pt x="2481" y="659"/>
                      </a:cubicBezTo>
                      <a:lnTo>
                        <a:pt x="5142" y="659"/>
                      </a:lnTo>
                      <a:cubicBezTo>
                        <a:pt x="5391" y="659"/>
                        <a:pt x="5591" y="459"/>
                        <a:pt x="5591" y="220"/>
                      </a:cubicBezTo>
                      <a:lnTo>
                        <a:pt x="5591" y="1"/>
                      </a:ln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1" name="CustomShape 11"/>
                <p:cNvSpPr/>
                <p:nvPr/>
              </p:nvSpPr>
              <p:spPr>
                <a:xfrm>
                  <a:off x="1764000" y="1652400"/>
                  <a:ext cx="25200" cy="36000"/>
                </a:xfrm>
                <a:custGeom>
                  <a:avLst/>
                  <a:gdLst/>
                  <a:ahLst/>
                  <a:rect l="l" t="t" r="r" b="b"/>
                  <a:pathLst>
                    <a:path w="449" h="662">
                      <a:moveTo>
                        <a:pt x="225" y="1"/>
                      </a:moveTo>
                      <a:cubicBezTo>
                        <a:pt x="113" y="1"/>
                        <a:pt x="0" y="75"/>
                        <a:pt x="0" y="223"/>
                      </a:cubicBezTo>
                      <a:lnTo>
                        <a:pt x="0" y="442"/>
                      </a:lnTo>
                      <a:cubicBezTo>
                        <a:pt x="0" y="566"/>
                        <a:pt x="105" y="661"/>
                        <a:pt x="229" y="661"/>
                      </a:cubicBezTo>
                      <a:cubicBezTo>
                        <a:pt x="353" y="661"/>
                        <a:pt x="449" y="566"/>
                        <a:pt x="449" y="442"/>
                      </a:cubicBezTo>
                      <a:lnTo>
                        <a:pt x="449" y="223"/>
                      </a:lnTo>
                      <a:cubicBezTo>
                        <a:pt x="449" y="75"/>
                        <a:pt x="337" y="1"/>
                        <a:pt x="22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2" name="CustomShape 12"/>
                <p:cNvSpPr/>
                <p:nvPr/>
              </p:nvSpPr>
              <p:spPr>
                <a:xfrm>
                  <a:off x="1917000" y="1652400"/>
                  <a:ext cx="24840" cy="36000"/>
                </a:xfrm>
                <a:custGeom>
                  <a:avLst/>
                  <a:gdLst/>
                  <a:ahLst/>
                  <a:rect l="l" t="t" r="r" b="b"/>
                  <a:pathLst>
                    <a:path w="440" h="662">
                      <a:moveTo>
                        <a:pt x="220" y="1"/>
                      </a:moveTo>
                      <a:cubicBezTo>
                        <a:pt x="110" y="1"/>
                        <a:pt x="1" y="75"/>
                        <a:pt x="1" y="223"/>
                      </a:cubicBezTo>
                      <a:lnTo>
                        <a:pt x="1" y="442"/>
                      </a:lnTo>
                      <a:cubicBezTo>
                        <a:pt x="1" y="566"/>
                        <a:pt x="96" y="661"/>
                        <a:pt x="220" y="661"/>
                      </a:cubicBezTo>
                      <a:cubicBezTo>
                        <a:pt x="344" y="661"/>
                        <a:pt x="439" y="566"/>
                        <a:pt x="439" y="442"/>
                      </a:cubicBezTo>
                      <a:lnTo>
                        <a:pt x="439" y="223"/>
                      </a:lnTo>
                      <a:cubicBezTo>
                        <a:pt x="439" y="75"/>
                        <a:pt x="330" y="1"/>
                        <a:pt x="22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3" name="CustomShape 13"/>
                <p:cNvSpPr/>
                <p:nvPr/>
              </p:nvSpPr>
              <p:spPr>
                <a:xfrm>
                  <a:off x="1746720" y="1611000"/>
                  <a:ext cx="61200" cy="28800"/>
                </a:xfrm>
                <a:custGeom>
                  <a:avLst/>
                  <a:gdLst/>
                  <a:ahLst/>
                  <a:rect l="l" t="t" r="r" b="b"/>
                  <a:pathLst>
                    <a:path w="1073" h="530">
                      <a:moveTo>
                        <a:pt x="759" y="1"/>
                      </a:moveTo>
                      <a:cubicBezTo>
                        <a:pt x="745" y="1"/>
                        <a:pt x="731" y="2"/>
                        <a:pt x="716" y="4"/>
                      </a:cubicBezTo>
                      <a:lnTo>
                        <a:pt x="267" y="90"/>
                      </a:lnTo>
                      <a:cubicBezTo>
                        <a:pt x="0" y="138"/>
                        <a:pt x="38" y="529"/>
                        <a:pt x="305" y="529"/>
                      </a:cubicBezTo>
                      <a:lnTo>
                        <a:pt x="353" y="529"/>
                      </a:lnTo>
                      <a:lnTo>
                        <a:pt x="792" y="443"/>
                      </a:lnTo>
                      <a:cubicBezTo>
                        <a:pt x="1072" y="389"/>
                        <a:pt x="1010" y="1"/>
                        <a:pt x="75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4" name="CustomShape 14"/>
                <p:cNvSpPr/>
                <p:nvPr/>
              </p:nvSpPr>
              <p:spPr>
                <a:xfrm>
                  <a:off x="1899000" y="1611360"/>
                  <a:ext cx="60480" cy="28800"/>
                </a:xfrm>
                <a:custGeom>
                  <a:avLst/>
                  <a:gdLst/>
                  <a:ahLst/>
                  <a:rect l="l" t="t" r="r" b="b"/>
                  <a:pathLst>
                    <a:path w="1061" h="531">
                      <a:moveTo>
                        <a:pt x="305" y="1"/>
                      </a:moveTo>
                      <a:cubicBezTo>
                        <a:pt x="60" y="1"/>
                        <a:pt x="0" y="391"/>
                        <a:pt x="269" y="445"/>
                      </a:cubicBezTo>
                      <a:lnTo>
                        <a:pt x="717" y="521"/>
                      </a:lnTo>
                      <a:lnTo>
                        <a:pt x="755" y="521"/>
                      </a:lnTo>
                      <a:lnTo>
                        <a:pt x="755" y="531"/>
                      </a:lnTo>
                      <a:cubicBezTo>
                        <a:pt x="1032" y="531"/>
                        <a:pt x="1061" y="140"/>
                        <a:pt x="803" y="92"/>
                      </a:cubicBezTo>
                      <a:lnTo>
                        <a:pt x="355" y="6"/>
                      </a:lnTo>
                      <a:cubicBezTo>
                        <a:pt x="337" y="3"/>
                        <a:pt x="321" y="1"/>
                        <a:pt x="30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5" name="CustomShape 15"/>
                <p:cNvSpPr/>
                <p:nvPr/>
              </p:nvSpPr>
              <p:spPr>
                <a:xfrm>
                  <a:off x="1688040" y="1419840"/>
                  <a:ext cx="381240" cy="110160"/>
                </a:xfrm>
                <a:custGeom>
                  <a:avLst/>
                  <a:gdLst/>
                  <a:ahLst/>
                  <a:rect l="l" t="t" r="r" b="b"/>
                  <a:pathLst>
                    <a:path w="6660" h="2005">
                      <a:moveTo>
                        <a:pt x="1994" y="1"/>
                      </a:moveTo>
                      <a:cubicBezTo>
                        <a:pt x="888" y="1"/>
                        <a:pt x="0" y="898"/>
                        <a:pt x="0" y="2004"/>
                      </a:cubicBezTo>
                      <a:lnTo>
                        <a:pt x="4656" y="2004"/>
                      </a:lnTo>
                      <a:cubicBezTo>
                        <a:pt x="5667" y="2004"/>
                        <a:pt x="6516" y="1251"/>
                        <a:pt x="6640" y="259"/>
                      </a:cubicBezTo>
                      <a:cubicBezTo>
                        <a:pt x="6659" y="125"/>
                        <a:pt x="6554" y="1"/>
                        <a:pt x="642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6" name="CustomShape 16"/>
                <p:cNvSpPr/>
                <p:nvPr/>
              </p:nvSpPr>
              <p:spPr>
                <a:xfrm>
                  <a:off x="1733400" y="1395000"/>
                  <a:ext cx="335880" cy="110160"/>
                </a:xfrm>
                <a:custGeom>
                  <a:avLst/>
                  <a:gdLst/>
                  <a:ahLst/>
                  <a:rect l="l" t="t" r="r" b="b"/>
                  <a:pathLst>
                    <a:path w="4886" h="1556">
                      <a:moveTo>
                        <a:pt x="745" y="1"/>
                      </a:moveTo>
                      <a:cubicBezTo>
                        <a:pt x="430" y="259"/>
                        <a:pt x="192" y="602"/>
                        <a:pt x="77" y="993"/>
                      </a:cubicBezTo>
                      <a:cubicBezTo>
                        <a:pt x="1" y="1279"/>
                        <a:pt x="220" y="1556"/>
                        <a:pt x="506" y="1556"/>
                      </a:cubicBezTo>
                      <a:lnTo>
                        <a:pt x="4141" y="1556"/>
                      </a:lnTo>
                      <a:cubicBezTo>
                        <a:pt x="4542" y="1232"/>
                        <a:pt x="4809" y="764"/>
                        <a:pt x="4866" y="249"/>
                      </a:cubicBezTo>
                      <a:cubicBezTo>
                        <a:pt x="4885" y="115"/>
                        <a:pt x="4780" y="1"/>
                        <a:pt x="46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7" name="CustomShape 17"/>
                <p:cNvSpPr/>
                <p:nvPr/>
              </p:nvSpPr>
              <p:spPr>
                <a:xfrm>
                  <a:off x="1777320" y="2007360"/>
                  <a:ext cx="24840" cy="158400"/>
                </a:xfrm>
                <a:custGeom>
                  <a:avLst/>
                  <a:gdLst/>
                  <a:ahLst/>
                  <a:rect l="l" t="t" r="r" b="b"/>
                  <a:pathLst>
                    <a:path w="440" h="2883">
                      <a:moveTo>
                        <a:pt x="235" y="1"/>
                      </a:moveTo>
                      <a:cubicBezTo>
                        <a:pt x="230" y="1"/>
                        <a:pt x="225" y="1"/>
                        <a:pt x="220" y="2"/>
                      </a:cubicBezTo>
                      <a:cubicBezTo>
                        <a:pt x="96" y="2"/>
                        <a:pt x="0" y="97"/>
                        <a:pt x="0" y="221"/>
                      </a:cubicBezTo>
                      <a:lnTo>
                        <a:pt x="0" y="2883"/>
                      </a:lnTo>
                      <a:lnTo>
                        <a:pt x="439" y="2883"/>
                      </a:lnTo>
                      <a:lnTo>
                        <a:pt x="439" y="221"/>
                      </a:lnTo>
                      <a:cubicBezTo>
                        <a:pt x="439" y="102"/>
                        <a:pt x="352" y="1"/>
                        <a:pt x="23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8" name="CustomShape 18"/>
                <p:cNvSpPr/>
                <p:nvPr/>
              </p:nvSpPr>
              <p:spPr>
                <a:xfrm>
                  <a:off x="1904040" y="2007360"/>
                  <a:ext cx="25560" cy="158400"/>
                </a:xfrm>
                <a:custGeom>
                  <a:avLst/>
                  <a:gdLst/>
                  <a:ahLst/>
                  <a:rect l="l" t="t" r="r" b="b"/>
                  <a:pathLst>
                    <a:path w="450" h="2883">
                      <a:moveTo>
                        <a:pt x="244" y="1"/>
                      </a:moveTo>
                      <a:cubicBezTo>
                        <a:pt x="239" y="1"/>
                        <a:pt x="235" y="1"/>
                        <a:pt x="230" y="2"/>
                      </a:cubicBezTo>
                      <a:cubicBezTo>
                        <a:pt x="106" y="2"/>
                        <a:pt x="1" y="97"/>
                        <a:pt x="1" y="221"/>
                      </a:cubicBezTo>
                      <a:lnTo>
                        <a:pt x="1" y="2883"/>
                      </a:lnTo>
                      <a:lnTo>
                        <a:pt x="449" y="2883"/>
                      </a:lnTo>
                      <a:lnTo>
                        <a:pt x="449" y="221"/>
                      </a:lnTo>
                      <a:cubicBezTo>
                        <a:pt x="449" y="102"/>
                        <a:pt x="353" y="1"/>
                        <a:pt x="24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9" name="CustomShape 19"/>
                <p:cNvSpPr/>
                <p:nvPr/>
              </p:nvSpPr>
              <p:spPr>
                <a:xfrm>
                  <a:off x="1796400" y="1737720"/>
                  <a:ext cx="113040" cy="36720"/>
                </a:xfrm>
                <a:custGeom>
                  <a:avLst/>
                  <a:gdLst/>
                  <a:ahLst/>
                  <a:rect l="l" t="t" r="r" b="b"/>
                  <a:pathLst>
                    <a:path w="1981" h="671">
                      <a:moveTo>
                        <a:pt x="331" y="0"/>
                      </a:moveTo>
                      <a:cubicBezTo>
                        <a:pt x="155" y="0"/>
                        <a:pt x="1" y="229"/>
                        <a:pt x="170" y="383"/>
                      </a:cubicBezTo>
                      <a:cubicBezTo>
                        <a:pt x="389" y="574"/>
                        <a:pt x="668" y="670"/>
                        <a:pt x="950" y="670"/>
                      </a:cubicBezTo>
                      <a:cubicBezTo>
                        <a:pt x="964" y="670"/>
                        <a:pt x="977" y="670"/>
                        <a:pt x="990" y="669"/>
                      </a:cubicBezTo>
                      <a:cubicBezTo>
                        <a:pt x="1004" y="670"/>
                        <a:pt x="1018" y="670"/>
                        <a:pt x="1032" y="670"/>
                      </a:cubicBezTo>
                      <a:cubicBezTo>
                        <a:pt x="1322" y="670"/>
                        <a:pt x="1592" y="574"/>
                        <a:pt x="1811" y="383"/>
                      </a:cubicBezTo>
                      <a:cubicBezTo>
                        <a:pt x="1980" y="229"/>
                        <a:pt x="1832" y="0"/>
                        <a:pt x="1658" y="0"/>
                      </a:cubicBezTo>
                      <a:cubicBezTo>
                        <a:pt x="1607" y="0"/>
                        <a:pt x="1554" y="20"/>
                        <a:pt x="1506" y="68"/>
                      </a:cubicBezTo>
                      <a:cubicBezTo>
                        <a:pt x="1353" y="173"/>
                        <a:pt x="1174" y="226"/>
                        <a:pt x="995" y="226"/>
                      </a:cubicBezTo>
                      <a:cubicBezTo>
                        <a:pt x="816" y="226"/>
                        <a:pt x="637" y="173"/>
                        <a:pt x="485" y="68"/>
                      </a:cubicBezTo>
                      <a:cubicBezTo>
                        <a:pt x="437" y="20"/>
                        <a:pt x="383" y="0"/>
                        <a:pt x="331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20" name="Group 20"/>
              <p:cNvGrpSpPr/>
              <p:nvPr/>
            </p:nvGrpSpPr>
            <p:grpSpPr>
              <a:xfrm>
                <a:off x="897840" y="1407600"/>
                <a:ext cx="576360" cy="745560"/>
                <a:chOff x="897840" y="1407600"/>
                <a:chExt cx="576360" cy="745560"/>
              </a:xfrm>
            </p:grpSpPr>
            <p:sp>
              <p:nvSpPr>
                <p:cNvPr id="521" name="CustomShape 21"/>
                <p:cNvSpPr/>
                <p:nvPr/>
              </p:nvSpPr>
              <p:spPr>
                <a:xfrm>
                  <a:off x="897840" y="1828800"/>
                  <a:ext cx="576360" cy="324360"/>
                </a:xfrm>
                <a:custGeom>
                  <a:avLst/>
                  <a:gdLst/>
                  <a:ahLst/>
                  <a:rect l="l" t="t" r="r" b="b"/>
                  <a:pathLst>
                    <a:path w="10065" h="5897">
                      <a:moveTo>
                        <a:pt x="3721" y="1"/>
                      </a:moveTo>
                      <a:lnTo>
                        <a:pt x="3721" y="1337"/>
                      </a:lnTo>
                      <a:cubicBezTo>
                        <a:pt x="3721" y="1709"/>
                        <a:pt x="3482" y="2042"/>
                        <a:pt x="3139" y="2166"/>
                      </a:cubicBezTo>
                      <a:lnTo>
                        <a:pt x="878" y="2968"/>
                      </a:lnTo>
                      <a:cubicBezTo>
                        <a:pt x="353" y="3149"/>
                        <a:pt x="0" y="3645"/>
                        <a:pt x="0" y="4198"/>
                      </a:cubicBezTo>
                      <a:lnTo>
                        <a:pt x="0" y="5248"/>
                      </a:lnTo>
                      <a:cubicBezTo>
                        <a:pt x="0" y="5601"/>
                        <a:pt x="296" y="5897"/>
                        <a:pt x="658" y="5897"/>
                      </a:cubicBezTo>
                      <a:lnTo>
                        <a:pt x="9407" y="5897"/>
                      </a:lnTo>
                      <a:cubicBezTo>
                        <a:pt x="9769" y="5897"/>
                        <a:pt x="10065" y="5601"/>
                        <a:pt x="10065" y="5248"/>
                      </a:cubicBezTo>
                      <a:lnTo>
                        <a:pt x="10065" y="4208"/>
                      </a:lnTo>
                      <a:cubicBezTo>
                        <a:pt x="10065" y="3645"/>
                        <a:pt x="9712" y="3149"/>
                        <a:pt x="9187" y="2958"/>
                      </a:cubicBezTo>
                      <a:lnTo>
                        <a:pt x="6926" y="2166"/>
                      </a:lnTo>
                      <a:cubicBezTo>
                        <a:pt x="6573" y="2042"/>
                        <a:pt x="6344" y="1709"/>
                        <a:pt x="6344" y="1337"/>
                      </a:cubicBezTo>
                      <a:lnTo>
                        <a:pt x="6344" y="1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2" name="CustomShape 22"/>
                <p:cNvSpPr/>
                <p:nvPr/>
              </p:nvSpPr>
              <p:spPr>
                <a:xfrm>
                  <a:off x="941040" y="1407600"/>
                  <a:ext cx="489240" cy="504720"/>
                </a:xfrm>
                <a:custGeom>
                  <a:avLst/>
                  <a:gdLst/>
                  <a:ahLst/>
                  <a:rect l="l" t="t" r="r" b="b"/>
                  <a:pathLst>
                    <a:path w="8549" h="9169">
                      <a:moveTo>
                        <a:pt x="4275" y="1"/>
                      </a:moveTo>
                      <a:cubicBezTo>
                        <a:pt x="2224" y="1"/>
                        <a:pt x="564" y="1670"/>
                        <a:pt x="564" y="3722"/>
                      </a:cubicBezTo>
                      <a:lnTo>
                        <a:pt x="564" y="5257"/>
                      </a:lnTo>
                      <a:cubicBezTo>
                        <a:pt x="564" y="6097"/>
                        <a:pt x="401" y="6927"/>
                        <a:pt x="87" y="7709"/>
                      </a:cubicBezTo>
                      <a:cubicBezTo>
                        <a:pt x="1" y="7929"/>
                        <a:pt x="106" y="8186"/>
                        <a:pt x="325" y="8282"/>
                      </a:cubicBezTo>
                      <a:cubicBezTo>
                        <a:pt x="878" y="8491"/>
                        <a:pt x="2968" y="9169"/>
                        <a:pt x="4275" y="9169"/>
                      </a:cubicBezTo>
                      <a:cubicBezTo>
                        <a:pt x="5591" y="9169"/>
                        <a:pt x="7680" y="8491"/>
                        <a:pt x="8224" y="8282"/>
                      </a:cubicBezTo>
                      <a:cubicBezTo>
                        <a:pt x="8444" y="8186"/>
                        <a:pt x="8549" y="7929"/>
                        <a:pt x="8463" y="7709"/>
                      </a:cubicBezTo>
                      <a:cubicBezTo>
                        <a:pt x="8148" y="6927"/>
                        <a:pt x="7986" y="6097"/>
                        <a:pt x="7995" y="5257"/>
                      </a:cubicBezTo>
                      <a:lnTo>
                        <a:pt x="7995" y="3722"/>
                      </a:lnTo>
                      <a:cubicBezTo>
                        <a:pt x="7995" y="1670"/>
                        <a:pt x="6326" y="10"/>
                        <a:pt x="4275" y="1"/>
                      </a:cubicBez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3" name="CustomShape 23"/>
                <p:cNvSpPr/>
                <p:nvPr/>
              </p:nvSpPr>
              <p:spPr>
                <a:xfrm>
                  <a:off x="1085760" y="1407600"/>
                  <a:ext cx="311400" cy="179280"/>
                </a:xfrm>
                <a:custGeom>
                  <a:avLst/>
                  <a:gdLst/>
                  <a:ahLst/>
                  <a:rect l="l" t="t" r="r" b="b"/>
                  <a:pathLst>
                    <a:path w="5439" h="3264">
                      <a:moveTo>
                        <a:pt x="1747" y="1"/>
                      </a:moveTo>
                      <a:cubicBezTo>
                        <a:pt x="1136" y="1"/>
                        <a:pt x="535" y="154"/>
                        <a:pt x="1" y="440"/>
                      </a:cubicBezTo>
                      <a:lnTo>
                        <a:pt x="1" y="640"/>
                      </a:lnTo>
                      <a:cubicBezTo>
                        <a:pt x="1" y="2090"/>
                        <a:pt x="1174" y="3264"/>
                        <a:pt x="2624" y="3264"/>
                      </a:cubicBezTo>
                      <a:lnTo>
                        <a:pt x="5439" y="3264"/>
                      </a:lnTo>
                      <a:cubicBezTo>
                        <a:pt x="5210" y="1403"/>
                        <a:pt x="3626" y="1"/>
                        <a:pt x="17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4" name="CustomShape 24"/>
                <p:cNvSpPr/>
                <p:nvPr/>
              </p:nvSpPr>
              <p:spPr>
                <a:xfrm>
                  <a:off x="1073880" y="1828800"/>
                  <a:ext cx="223920" cy="184680"/>
                </a:xfrm>
                <a:custGeom>
                  <a:avLst/>
                  <a:gdLst/>
                  <a:ahLst/>
                  <a:rect l="l" t="t" r="r" b="b"/>
                  <a:pathLst>
                    <a:path w="3912" h="3359">
                      <a:moveTo>
                        <a:pt x="649" y="1"/>
                      </a:moveTo>
                      <a:lnTo>
                        <a:pt x="649" y="1337"/>
                      </a:lnTo>
                      <a:cubicBezTo>
                        <a:pt x="649" y="1709"/>
                        <a:pt x="410" y="2042"/>
                        <a:pt x="57" y="2166"/>
                      </a:cubicBezTo>
                      <a:lnTo>
                        <a:pt x="0" y="2186"/>
                      </a:lnTo>
                      <a:lnTo>
                        <a:pt x="1593" y="3245"/>
                      </a:lnTo>
                      <a:cubicBezTo>
                        <a:pt x="1703" y="3321"/>
                        <a:pt x="1829" y="3359"/>
                        <a:pt x="1956" y="3359"/>
                      </a:cubicBezTo>
                      <a:cubicBezTo>
                        <a:pt x="2082" y="3359"/>
                        <a:pt x="2209" y="3321"/>
                        <a:pt x="2318" y="3245"/>
                      </a:cubicBezTo>
                      <a:lnTo>
                        <a:pt x="3911" y="2186"/>
                      </a:lnTo>
                      <a:lnTo>
                        <a:pt x="3854" y="2166"/>
                      </a:lnTo>
                      <a:cubicBezTo>
                        <a:pt x="3501" y="2042"/>
                        <a:pt x="3272" y="1709"/>
                        <a:pt x="3272" y="1337"/>
                      </a:cubicBezTo>
                      <a:lnTo>
                        <a:pt x="3272" y="1"/>
                      </a:lnTo>
                      <a:close/>
                    </a:path>
                  </a:pathLst>
                </a:custGeom>
                <a:solidFill>
                  <a:srgbClr val="b7887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5" name="CustomShape 25"/>
                <p:cNvSpPr/>
                <p:nvPr/>
              </p:nvSpPr>
              <p:spPr>
                <a:xfrm>
                  <a:off x="1110960" y="1828800"/>
                  <a:ext cx="150120" cy="59040"/>
                </a:xfrm>
                <a:custGeom>
                  <a:avLst/>
                  <a:gdLst/>
                  <a:ahLst/>
                  <a:rect l="l" t="t" r="r" b="b"/>
                  <a:pathLst>
                    <a:path w="2625" h="1079">
                      <a:moveTo>
                        <a:pt x="1" y="1"/>
                      </a:moveTo>
                      <a:lnTo>
                        <a:pt x="1" y="802"/>
                      </a:lnTo>
                      <a:cubicBezTo>
                        <a:pt x="363" y="964"/>
                        <a:pt x="754" y="1060"/>
                        <a:pt x="1155" y="1079"/>
                      </a:cubicBezTo>
                      <a:lnTo>
                        <a:pt x="1308" y="1079"/>
                      </a:lnTo>
                      <a:cubicBezTo>
                        <a:pt x="1766" y="1079"/>
                        <a:pt x="2214" y="984"/>
                        <a:pt x="2624" y="802"/>
                      </a:cubicBezTo>
                      <a:lnTo>
                        <a:pt x="2624" y="1"/>
                      </a:lnTo>
                      <a:close/>
                    </a:path>
                  </a:pathLst>
                </a:custGeom>
                <a:solidFill>
                  <a:srgbClr val="b7887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6" name="CustomShape 26"/>
                <p:cNvSpPr/>
                <p:nvPr/>
              </p:nvSpPr>
              <p:spPr>
                <a:xfrm>
                  <a:off x="1023120" y="1561320"/>
                  <a:ext cx="326160" cy="302760"/>
                </a:xfrm>
                <a:custGeom>
                  <a:avLst/>
                  <a:gdLst/>
                  <a:ahLst/>
                  <a:rect l="l" t="t" r="r" b="b"/>
                  <a:pathLst>
                    <a:path w="5697" h="5502">
                      <a:moveTo>
                        <a:pt x="3415" y="0"/>
                      </a:moveTo>
                      <a:cubicBezTo>
                        <a:pt x="3347" y="0"/>
                        <a:pt x="3283" y="53"/>
                        <a:pt x="3283" y="137"/>
                      </a:cubicBezTo>
                      <a:lnTo>
                        <a:pt x="3283" y="690"/>
                      </a:lnTo>
                      <a:cubicBezTo>
                        <a:pt x="3283" y="814"/>
                        <a:pt x="3187" y="909"/>
                        <a:pt x="3063" y="909"/>
                      </a:cubicBezTo>
                      <a:lnTo>
                        <a:pt x="878" y="909"/>
                      </a:lnTo>
                      <a:cubicBezTo>
                        <a:pt x="392" y="909"/>
                        <a:pt x="1" y="1301"/>
                        <a:pt x="1" y="1787"/>
                      </a:cubicBezTo>
                      <a:lnTo>
                        <a:pt x="1" y="2579"/>
                      </a:lnTo>
                      <a:cubicBezTo>
                        <a:pt x="1" y="4115"/>
                        <a:pt x="1184" y="5431"/>
                        <a:pt x="2710" y="5498"/>
                      </a:cubicBezTo>
                      <a:cubicBezTo>
                        <a:pt x="2756" y="5500"/>
                        <a:pt x="2802" y="5501"/>
                        <a:pt x="2847" y="5501"/>
                      </a:cubicBezTo>
                      <a:cubicBezTo>
                        <a:pt x="4407" y="5501"/>
                        <a:pt x="5687" y="4240"/>
                        <a:pt x="5687" y="2655"/>
                      </a:cubicBezTo>
                      <a:lnTo>
                        <a:pt x="5687" y="1787"/>
                      </a:lnTo>
                      <a:cubicBezTo>
                        <a:pt x="5696" y="1301"/>
                        <a:pt x="5295" y="909"/>
                        <a:pt x="4818" y="909"/>
                      </a:cubicBezTo>
                      <a:lnTo>
                        <a:pt x="4475" y="909"/>
                      </a:lnTo>
                      <a:cubicBezTo>
                        <a:pt x="4408" y="909"/>
                        <a:pt x="4361" y="890"/>
                        <a:pt x="4313" y="843"/>
                      </a:cubicBezTo>
                      <a:lnTo>
                        <a:pt x="3512" y="41"/>
                      </a:lnTo>
                      <a:cubicBezTo>
                        <a:pt x="3483" y="13"/>
                        <a:pt x="3449" y="0"/>
                        <a:pt x="3415" y="0"/>
                      </a:cubicBezTo>
                      <a:close/>
                    </a:path>
                  </a:pathLst>
                </a:custGeom>
                <a:solidFill>
                  <a:srgbClr val="b7887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7" name="CustomShape 27"/>
                <p:cNvSpPr/>
                <p:nvPr/>
              </p:nvSpPr>
              <p:spPr>
                <a:xfrm>
                  <a:off x="1023120" y="1561320"/>
                  <a:ext cx="275760" cy="302760"/>
                </a:xfrm>
                <a:custGeom>
                  <a:avLst/>
                  <a:gdLst/>
                  <a:ahLst/>
                  <a:rect l="l" t="t" r="r" b="b"/>
                  <a:pathLst>
                    <a:path w="4819" h="5505">
                      <a:moveTo>
                        <a:pt x="3415" y="0"/>
                      </a:moveTo>
                      <a:cubicBezTo>
                        <a:pt x="3347" y="0"/>
                        <a:pt x="3283" y="53"/>
                        <a:pt x="3283" y="137"/>
                      </a:cubicBezTo>
                      <a:lnTo>
                        <a:pt x="3283" y="690"/>
                      </a:lnTo>
                      <a:cubicBezTo>
                        <a:pt x="3283" y="814"/>
                        <a:pt x="3187" y="909"/>
                        <a:pt x="3063" y="909"/>
                      </a:cubicBezTo>
                      <a:lnTo>
                        <a:pt x="878" y="909"/>
                      </a:lnTo>
                      <a:cubicBezTo>
                        <a:pt x="392" y="909"/>
                        <a:pt x="1" y="1301"/>
                        <a:pt x="1" y="1787"/>
                      </a:cubicBezTo>
                      <a:lnTo>
                        <a:pt x="1" y="2569"/>
                      </a:lnTo>
                      <a:cubicBezTo>
                        <a:pt x="1" y="3857"/>
                        <a:pt x="821" y="5031"/>
                        <a:pt x="2052" y="5393"/>
                      </a:cubicBezTo>
                      <a:cubicBezTo>
                        <a:pt x="2310" y="5467"/>
                        <a:pt x="2576" y="5505"/>
                        <a:pt x="2842" y="5505"/>
                      </a:cubicBezTo>
                      <a:cubicBezTo>
                        <a:pt x="2989" y="5505"/>
                        <a:pt x="3136" y="5493"/>
                        <a:pt x="3283" y="5469"/>
                      </a:cubicBezTo>
                      <a:cubicBezTo>
                        <a:pt x="1909" y="5250"/>
                        <a:pt x="878" y="4010"/>
                        <a:pt x="878" y="2579"/>
                      </a:cubicBezTo>
                      <a:lnTo>
                        <a:pt x="878" y="2226"/>
                      </a:lnTo>
                      <a:cubicBezTo>
                        <a:pt x="878" y="1739"/>
                        <a:pt x="1270" y="1348"/>
                        <a:pt x="1756" y="1348"/>
                      </a:cubicBezTo>
                      <a:lnTo>
                        <a:pt x="4380" y="1348"/>
                      </a:lnTo>
                      <a:cubicBezTo>
                        <a:pt x="4618" y="1348"/>
                        <a:pt x="4818" y="1148"/>
                        <a:pt x="4818" y="909"/>
                      </a:cubicBezTo>
                      <a:lnTo>
                        <a:pt x="4475" y="909"/>
                      </a:lnTo>
                      <a:cubicBezTo>
                        <a:pt x="4408" y="909"/>
                        <a:pt x="4361" y="890"/>
                        <a:pt x="4313" y="843"/>
                      </a:cubicBezTo>
                      <a:lnTo>
                        <a:pt x="3512" y="41"/>
                      </a:lnTo>
                      <a:cubicBezTo>
                        <a:pt x="3483" y="13"/>
                        <a:pt x="3449" y="0"/>
                        <a:pt x="3415" y="0"/>
                      </a:cubicBezTo>
                      <a:close/>
                    </a:path>
                  </a:pathLst>
                </a:custGeom>
                <a:solidFill>
                  <a:srgbClr val="b7887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8" name="CustomShape 28"/>
                <p:cNvSpPr/>
                <p:nvPr/>
              </p:nvSpPr>
              <p:spPr>
                <a:xfrm>
                  <a:off x="1081440" y="1635480"/>
                  <a:ext cx="58320" cy="23760"/>
                </a:xfrm>
                <a:custGeom>
                  <a:avLst/>
                  <a:gdLst/>
                  <a:ahLst/>
                  <a:rect l="l" t="t" r="r" b="b"/>
                  <a:pathLst>
                    <a:path w="1022" h="440">
                      <a:moveTo>
                        <a:pt x="296" y="0"/>
                      </a:moveTo>
                      <a:cubicBezTo>
                        <a:pt x="1" y="0"/>
                        <a:pt x="1" y="439"/>
                        <a:pt x="296" y="439"/>
                      </a:cubicBezTo>
                      <a:lnTo>
                        <a:pt x="735" y="439"/>
                      </a:lnTo>
                      <a:cubicBezTo>
                        <a:pt x="1021" y="439"/>
                        <a:pt x="1021" y="0"/>
                        <a:pt x="73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9" name="CustomShape 29"/>
                <p:cNvSpPr/>
                <p:nvPr/>
              </p:nvSpPr>
              <p:spPr>
                <a:xfrm>
                  <a:off x="1231920" y="1635480"/>
                  <a:ext cx="57960" cy="23760"/>
                </a:xfrm>
                <a:custGeom>
                  <a:avLst/>
                  <a:gdLst/>
                  <a:ahLst/>
                  <a:rect l="l" t="t" r="r" b="b"/>
                  <a:pathLst>
                    <a:path w="1021" h="440">
                      <a:moveTo>
                        <a:pt x="296" y="0"/>
                      </a:moveTo>
                      <a:cubicBezTo>
                        <a:pt x="0" y="0"/>
                        <a:pt x="0" y="439"/>
                        <a:pt x="296" y="439"/>
                      </a:cubicBezTo>
                      <a:lnTo>
                        <a:pt x="735" y="439"/>
                      </a:lnTo>
                      <a:cubicBezTo>
                        <a:pt x="1021" y="439"/>
                        <a:pt x="1021" y="0"/>
                        <a:pt x="73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0" name="CustomShape 30"/>
                <p:cNvSpPr/>
                <p:nvPr/>
              </p:nvSpPr>
              <p:spPr>
                <a:xfrm>
                  <a:off x="1098360" y="1672920"/>
                  <a:ext cx="24840" cy="36000"/>
                </a:xfrm>
                <a:custGeom>
                  <a:avLst/>
                  <a:gdLst/>
                  <a:ahLst/>
                  <a:rect l="l" t="t" r="r" b="b"/>
                  <a:pathLst>
                    <a:path w="440" h="661">
                      <a:moveTo>
                        <a:pt x="220" y="0"/>
                      </a:moveTo>
                      <a:cubicBezTo>
                        <a:pt x="110" y="0"/>
                        <a:pt x="0" y="74"/>
                        <a:pt x="0" y="222"/>
                      </a:cubicBezTo>
                      <a:lnTo>
                        <a:pt x="0" y="441"/>
                      </a:lnTo>
                      <a:cubicBezTo>
                        <a:pt x="0" y="556"/>
                        <a:pt x="96" y="661"/>
                        <a:pt x="220" y="661"/>
                      </a:cubicBezTo>
                      <a:cubicBezTo>
                        <a:pt x="334" y="661"/>
                        <a:pt x="439" y="556"/>
                        <a:pt x="439" y="441"/>
                      </a:cubicBezTo>
                      <a:lnTo>
                        <a:pt x="439" y="222"/>
                      </a:lnTo>
                      <a:cubicBezTo>
                        <a:pt x="439" y="74"/>
                        <a:pt x="329" y="0"/>
                        <a:pt x="2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1" name="CustomShape 31"/>
                <p:cNvSpPr/>
                <p:nvPr/>
              </p:nvSpPr>
              <p:spPr>
                <a:xfrm>
                  <a:off x="1248840" y="1672920"/>
                  <a:ext cx="24840" cy="36000"/>
                </a:xfrm>
                <a:custGeom>
                  <a:avLst/>
                  <a:gdLst/>
                  <a:ahLst/>
                  <a:rect l="l" t="t" r="r" b="b"/>
                  <a:pathLst>
                    <a:path w="440" h="661">
                      <a:moveTo>
                        <a:pt x="220" y="0"/>
                      </a:moveTo>
                      <a:cubicBezTo>
                        <a:pt x="111" y="0"/>
                        <a:pt x="1" y="74"/>
                        <a:pt x="1" y="222"/>
                      </a:cubicBezTo>
                      <a:lnTo>
                        <a:pt x="1" y="441"/>
                      </a:lnTo>
                      <a:cubicBezTo>
                        <a:pt x="1" y="556"/>
                        <a:pt x="96" y="661"/>
                        <a:pt x="220" y="661"/>
                      </a:cubicBezTo>
                      <a:cubicBezTo>
                        <a:pt x="344" y="661"/>
                        <a:pt x="440" y="556"/>
                        <a:pt x="440" y="441"/>
                      </a:cubicBezTo>
                      <a:lnTo>
                        <a:pt x="440" y="222"/>
                      </a:lnTo>
                      <a:cubicBezTo>
                        <a:pt x="440" y="74"/>
                        <a:pt x="330" y="0"/>
                        <a:pt x="2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2" name="CustomShape 32"/>
                <p:cNvSpPr/>
                <p:nvPr/>
              </p:nvSpPr>
              <p:spPr>
                <a:xfrm>
                  <a:off x="1129680" y="1751400"/>
                  <a:ext cx="112320" cy="47880"/>
                </a:xfrm>
                <a:custGeom>
                  <a:avLst/>
                  <a:gdLst/>
                  <a:ahLst/>
                  <a:rect l="l" t="t" r="r" b="b"/>
                  <a:pathLst>
                    <a:path w="1966" h="878">
                      <a:moveTo>
                        <a:pt x="124" y="0"/>
                      </a:moveTo>
                      <a:cubicBezTo>
                        <a:pt x="57" y="0"/>
                        <a:pt x="0" y="67"/>
                        <a:pt x="10" y="134"/>
                      </a:cubicBezTo>
                      <a:cubicBezTo>
                        <a:pt x="86" y="553"/>
                        <a:pt x="487" y="878"/>
                        <a:pt x="983" y="878"/>
                      </a:cubicBezTo>
                      <a:cubicBezTo>
                        <a:pt x="1479" y="878"/>
                        <a:pt x="1889" y="553"/>
                        <a:pt x="1956" y="134"/>
                      </a:cubicBezTo>
                      <a:cubicBezTo>
                        <a:pt x="1965" y="67"/>
                        <a:pt x="1918" y="0"/>
                        <a:pt x="1851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33" name="CustomShape 33"/>
              <p:cNvSpPr/>
              <p:nvPr/>
            </p:nvSpPr>
            <p:spPr>
              <a:xfrm>
                <a:off x="1089000" y="1878480"/>
                <a:ext cx="201960" cy="86040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400" spc="-1" strike="noStrike">
                    <a:solidFill>
                      <a:srgbClr val="ff9900"/>
                    </a:solidFill>
                    <a:latin typeface="Fira Sans"/>
                    <a:ea typeface="Fira Sans"/>
                  </a:rPr>
                  <a:t>.</a:t>
                </a:r>
                <a:endParaRPr b="0" lang="es-AR" sz="1400" spc="-1" strike="noStrike">
                  <a:latin typeface="Arial"/>
                </a:endParaRPr>
              </a:p>
            </p:txBody>
          </p:sp>
          <p:sp>
            <p:nvSpPr>
              <p:cNvPr id="534" name="CustomShape 34"/>
              <p:cNvSpPr/>
              <p:nvPr/>
            </p:nvSpPr>
            <p:spPr>
              <a:xfrm>
                <a:off x="1085400" y="1946520"/>
                <a:ext cx="201960" cy="86040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5" name="CustomShape 35"/>
              <p:cNvSpPr/>
              <p:nvPr/>
            </p:nvSpPr>
            <p:spPr>
              <a:xfrm rot="4069800">
                <a:off x="1071360" y="1933920"/>
                <a:ext cx="33840" cy="54720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400" spc="-1" strike="noStrike">
                    <a:solidFill>
                      <a:srgbClr val="ff9900"/>
                    </a:solidFill>
                    <a:latin typeface="Fira Sans"/>
                    <a:ea typeface="Fira Sans"/>
                  </a:rPr>
                  <a:t>.</a:t>
                </a:r>
                <a:endParaRPr b="0" lang="es-AR" sz="1400" spc="-1" strike="noStrike">
                  <a:latin typeface="Arial"/>
                </a:endParaRPr>
              </a:p>
            </p:txBody>
          </p:sp>
          <p:sp>
            <p:nvSpPr>
              <p:cNvPr id="536" name="CustomShape 36"/>
              <p:cNvSpPr/>
              <p:nvPr/>
            </p:nvSpPr>
            <p:spPr>
              <a:xfrm rot="1475400">
                <a:off x="1258920" y="1949760"/>
                <a:ext cx="81720" cy="40320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7" name="CustomShape 37"/>
              <p:cNvSpPr/>
              <p:nvPr/>
            </p:nvSpPr>
            <p:spPr>
              <a:xfrm>
                <a:off x="1295640" y="1962360"/>
                <a:ext cx="18000" cy="34200"/>
              </a:xfrm>
              <a:custGeom>
                <a:avLst/>
                <a:gdLst/>
                <a:ahLst/>
                <a:rect l="l" t="t" r="r" b="b"/>
                <a:pathLst>
                  <a:path w="1055" h="2663">
                    <a:moveTo>
                      <a:pt x="1" y="1"/>
                    </a:moveTo>
                    <a:cubicBezTo>
                      <a:pt x="1" y="472"/>
                      <a:pt x="250" y="943"/>
                      <a:pt x="361" y="1387"/>
                    </a:cubicBezTo>
                    <a:cubicBezTo>
                      <a:pt x="583" y="1858"/>
                      <a:pt x="832" y="2191"/>
                      <a:pt x="1054" y="2662"/>
                    </a:cubicBezTo>
                    <a:cubicBezTo>
                      <a:pt x="943" y="2191"/>
                      <a:pt x="832" y="1636"/>
                      <a:pt x="583" y="1276"/>
                    </a:cubicBezTo>
                    <a:cubicBezTo>
                      <a:pt x="472" y="805"/>
                      <a:pt x="250" y="361"/>
                      <a:pt x="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8" name="CustomShape 38"/>
              <p:cNvSpPr/>
              <p:nvPr/>
            </p:nvSpPr>
            <p:spPr>
              <a:xfrm rot="4145400">
                <a:off x="1368720" y="2044440"/>
                <a:ext cx="19800" cy="31320"/>
              </a:xfrm>
              <a:custGeom>
                <a:avLst/>
                <a:gdLst/>
                <a:ahLst/>
                <a:rect l="l" t="t" r="r" b="b"/>
                <a:pathLst>
                  <a:path w="1055" h="2663">
                    <a:moveTo>
                      <a:pt x="1" y="1"/>
                    </a:moveTo>
                    <a:cubicBezTo>
                      <a:pt x="1" y="472"/>
                      <a:pt x="250" y="943"/>
                      <a:pt x="361" y="1387"/>
                    </a:cubicBezTo>
                    <a:cubicBezTo>
                      <a:pt x="583" y="1858"/>
                      <a:pt x="832" y="2191"/>
                      <a:pt x="1054" y="2662"/>
                    </a:cubicBezTo>
                    <a:cubicBezTo>
                      <a:pt x="943" y="2191"/>
                      <a:pt x="832" y="1636"/>
                      <a:pt x="583" y="1276"/>
                    </a:cubicBezTo>
                    <a:cubicBezTo>
                      <a:pt x="472" y="805"/>
                      <a:pt x="250" y="361"/>
                      <a:pt x="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9" name="CustomShape 39"/>
              <p:cNvSpPr/>
              <p:nvPr/>
            </p:nvSpPr>
            <p:spPr>
              <a:xfrm>
                <a:off x="1281240" y="2076840"/>
                <a:ext cx="18000" cy="34200"/>
              </a:xfrm>
              <a:custGeom>
                <a:avLst/>
                <a:gdLst/>
                <a:ahLst/>
                <a:rect l="l" t="t" r="r" b="b"/>
                <a:pathLst>
                  <a:path w="1055" h="2663">
                    <a:moveTo>
                      <a:pt x="1" y="1"/>
                    </a:moveTo>
                    <a:cubicBezTo>
                      <a:pt x="1" y="472"/>
                      <a:pt x="250" y="943"/>
                      <a:pt x="361" y="1387"/>
                    </a:cubicBezTo>
                    <a:cubicBezTo>
                      <a:pt x="583" y="1858"/>
                      <a:pt x="832" y="2191"/>
                      <a:pt x="1054" y="2662"/>
                    </a:cubicBezTo>
                    <a:cubicBezTo>
                      <a:pt x="943" y="2191"/>
                      <a:pt x="832" y="1636"/>
                      <a:pt x="583" y="1276"/>
                    </a:cubicBezTo>
                    <a:cubicBezTo>
                      <a:pt x="472" y="805"/>
                      <a:pt x="250" y="361"/>
                      <a:pt x="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0" name="CustomShape 40"/>
              <p:cNvSpPr/>
              <p:nvPr/>
            </p:nvSpPr>
            <p:spPr>
              <a:xfrm>
                <a:off x="1146600" y="1935720"/>
                <a:ext cx="18000" cy="34200"/>
              </a:xfrm>
              <a:custGeom>
                <a:avLst/>
                <a:gdLst/>
                <a:ahLst/>
                <a:rect l="l" t="t" r="r" b="b"/>
                <a:pathLst>
                  <a:path w="1055" h="2663">
                    <a:moveTo>
                      <a:pt x="1" y="1"/>
                    </a:moveTo>
                    <a:cubicBezTo>
                      <a:pt x="1" y="472"/>
                      <a:pt x="250" y="943"/>
                      <a:pt x="361" y="1387"/>
                    </a:cubicBezTo>
                    <a:cubicBezTo>
                      <a:pt x="583" y="1858"/>
                      <a:pt x="832" y="2191"/>
                      <a:pt x="1054" y="2662"/>
                    </a:cubicBezTo>
                    <a:cubicBezTo>
                      <a:pt x="943" y="2191"/>
                      <a:pt x="832" y="1636"/>
                      <a:pt x="583" y="1276"/>
                    </a:cubicBezTo>
                    <a:cubicBezTo>
                      <a:pt x="472" y="805"/>
                      <a:pt x="250" y="361"/>
                      <a:pt x="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CustomShape 41"/>
              <p:cNvSpPr/>
              <p:nvPr/>
            </p:nvSpPr>
            <p:spPr>
              <a:xfrm rot="3046200">
                <a:off x="1193400" y="1988640"/>
                <a:ext cx="19080" cy="32400"/>
              </a:xfrm>
              <a:custGeom>
                <a:avLst/>
                <a:gdLst/>
                <a:ahLst/>
                <a:rect l="l" t="t" r="r" b="b"/>
                <a:pathLst>
                  <a:path w="1055" h="2663">
                    <a:moveTo>
                      <a:pt x="1" y="1"/>
                    </a:moveTo>
                    <a:cubicBezTo>
                      <a:pt x="1" y="472"/>
                      <a:pt x="250" y="943"/>
                      <a:pt x="361" y="1387"/>
                    </a:cubicBezTo>
                    <a:cubicBezTo>
                      <a:pt x="583" y="1858"/>
                      <a:pt x="832" y="2191"/>
                      <a:pt x="1054" y="2662"/>
                    </a:cubicBezTo>
                    <a:cubicBezTo>
                      <a:pt x="943" y="2191"/>
                      <a:pt x="832" y="1636"/>
                      <a:pt x="583" y="1276"/>
                    </a:cubicBezTo>
                    <a:cubicBezTo>
                      <a:pt x="472" y="805"/>
                      <a:pt x="250" y="361"/>
                      <a:pt x="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CustomShape 42"/>
              <p:cNvSpPr/>
              <p:nvPr/>
            </p:nvSpPr>
            <p:spPr>
              <a:xfrm rot="1665000">
                <a:off x="1184400" y="2072160"/>
                <a:ext cx="18360" cy="33480"/>
              </a:xfrm>
              <a:custGeom>
                <a:avLst/>
                <a:gdLst/>
                <a:ahLst/>
                <a:rect l="l" t="t" r="r" b="b"/>
                <a:pathLst>
                  <a:path w="1055" h="2663">
                    <a:moveTo>
                      <a:pt x="1" y="1"/>
                    </a:moveTo>
                    <a:cubicBezTo>
                      <a:pt x="1" y="472"/>
                      <a:pt x="250" y="943"/>
                      <a:pt x="361" y="1387"/>
                    </a:cubicBezTo>
                    <a:cubicBezTo>
                      <a:pt x="583" y="1858"/>
                      <a:pt x="832" y="2191"/>
                      <a:pt x="1054" y="2662"/>
                    </a:cubicBezTo>
                    <a:cubicBezTo>
                      <a:pt x="943" y="2191"/>
                      <a:pt x="832" y="1636"/>
                      <a:pt x="583" y="1276"/>
                    </a:cubicBezTo>
                    <a:cubicBezTo>
                      <a:pt x="472" y="805"/>
                      <a:pt x="250" y="361"/>
                      <a:pt x="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3" name="CustomShape 43"/>
              <p:cNvSpPr/>
              <p:nvPr/>
            </p:nvSpPr>
            <p:spPr>
              <a:xfrm rot="4575000">
                <a:off x="1079640" y="2073240"/>
                <a:ext cx="19800" cy="31320"/>
              </a:xfrm>
              <a:custGeom>
                <a:avLst/>
                <a:gdLst/>
                <a:ahLst/>
                <a:rect l="l" t="t" r="r" b="b"/>
                <a:pathLst>
                  <a:path w="1055" h="2663">
                    <a:moveTo>
                      <a:pt x="1" y="1"/>
                    </a:moveTo>
                    <a:cubicBezTo>
                      <a:pt x="1" y="472"/>
                      <a:pt x="250" y="943"/>
                      <a:pt x="361" y="1387"/>
                    </a:cubicBezTo>
                    <a:cubicBezTo>
                      <a:pt x="583" y="1858"/>
                      <a:pt x="832" y="2191"/>
                      <a:pt x="1054" y="2662"/>
                    </a:cubicBezTo>
                    <a:cubicBezTo>
                      <a:pt x="943" y="2191"/>
                      <a:pt x="832" y="1636"/>
                      <a:pt x="583" y="1276"/>
                    </a:cubicBezTo>
                    <a:cubicBezTo>
                      <a:pt x="472" y="805"/>
                      <a:pt x="250" y="361"/>
                      <a:pt x="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4" name="CustomShape 44"/>
              <p:cNvSpPr/>
              <p:nvPr/>
            </p:nvSpPr>
            <p:spPr>
              <a:xfrm rot="1665000">
                <a:off x="954720" y="2054160"/>
                <a:ext cx="18360" cy="33480"/>
              </a:xfrm>
              <a:custGeom>
                <a:avLst/>
                <a:gdLst/>
                <a:ahLst/>
                <a:rect l="l" t="t" r="r" b="b"/>
                <a:pathLst>
                  <a:path w="1055" h="2663">
                    <a:moveTo>
                      <a:pt x="1" y="1"/>
                    </a:moveTo>
                    <a:cubicBezTo>
                      <a:pt x="1" y="472"/>
                      <a:pt x="250" y="943"/>
                      <a:pt x="361" y="1387"/>
                    </a:cubicBezTo>
                    <a:cubicBezTo>
                      <a:pt x="583" y="1858"/>
                      <a:pt x="832" y="2191"/>
                      <a:pt x="1054" y="2662"/>
                    </a:cubicBezTo>
                    <a:cubicBezTo>
                      <a:pt x="943" y="2191"/>
                      <a:pt x="832" y="1636"/>
                      <a:pt x="583" y="1276"/>
                    </a:cubicBezTo>
                    <a:cubicBezTo>
                      <a:pt x="472" y="805"/>
                      <a:pt x="250" y="361"/>
                      <a:pt x="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5" name="CustomShape 45"/>
              <p:cNvSpPr/>
              <p:nvPr/>
            </p:nvSpPr>
            <p:spPr>
              <a:xfrm rot="19680000">
                <a:off x="1060920" y="1995840"/>
                <a:ext cx="18720" cy="33120"/>
              </a:xfrm>
              <a:custGeom>
                <a:avLst/>
                <a:gdLst/>
                <a:ahLst/>
                <a:rect l="l" t="t" r="r" b="b"/>
                <a:pathLst>
                  <a:path w="1055" h="2663">
                    <a:moveTo>
                      <a:pt x="1" y="1"/>
                    </a:moveTo>
                    <a:cubicBezTo>
                      <a:pt x="1" y="472"/>
                      <a:pt x="250" y="943"/>
                      <a:pt x="361" y="1387"/>
                    </a:cubicBezTo>
                    <a:cubicBezTo>
                      <a:pt x="583" y="1858"/>
                      <a:pt x="832" y="2191"/>
                      <a:pt x="1054" y="2662"/>
                    </a:cubicBezTo>
                    <a:cubicBezTo>
                      <a:pt x="943" y="2191"/>
                      <a:pt x="832" y="1636"/>
                      <a:pt x="583" y="1276"/>
                    </a:cubicBezTo>
                    <a:cubicBezTo>
                      <a:pt x="472" y="805"/>
                      <a:pt x="250" y="361"/>
                      <a:pt x="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46" name="Group 46"/>
            <p:cNvGrpSpPr/>
            <p:nvPr/>
          </p:nvGrpSpPr>
          <p:grpSpPr>
            <a:xfrm>
              <a:off x="2363040" y="1726920"/>
              <a:ext cx="390240" cy="305640"/>
              <a:chOff x="2363040" y="1726920"/>
              <a:chExt cx="390240" cy="305640"/>
            </a:xfrm>
          </p:grpSpPr>
          <p:sp>
            <p:nvSpPr>
              <p:cNvPr id="547" name="CustomShape 47"/>
              <p:cNvSpPr/>
              <p:nvPr/>
            </p:nvSpPr>
            <p:spPr>
              <a:xfrm>
                <a:off x="2363040" y="1726920"/>
                <a:ext cx="390240" cy="30564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548" name="Google Shape;497;p18" descr=""/>
              <p:cNvPicPr/>
              <p:nvPr/>
            </p:nvPicPr>
            <p:blipFill>
              <a:blip r:embed="rId1"/>
              <a:stretch/>
            </p:blipFill>
            <p:spPr>
              <a:xfrm>
                <a:off x="2430360" y="1759320"/>
                <a:ext cx="266040" cy="24084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549" name="Group 48"/>
            <p:cNvGrpSpPr/>
            <p:nvPr/>
          </p:nvGrpSpPr>
          <p:grpSpPr>
            <a:xfrm>
              <a:off x="2894400" y="1351800"/>
              <a:ext cx="610200" cy="885240"/>
              <a:chOff x="2894400" y="1351800"/>
              <a:chExt cx="610200" cy="885240"/>
            </a:xfrm>
          </p:grpSpPr>
          <p:sp>
            <p:nvSpPr>
              <p:cNvPr id="550" name="CustomShape 49"/>
              <p:cNvSpPr/>
              <p:nvPr/>
            </p:nvSpPr>
            <p:spPr>
              <a:xfrm flipH="1">
                <a:off x="2894040" y="1351800"/>
                <a:ext cx="610200" cy="885240"/>
              </a:xfrm>
              <a:custGeom>
                <a:avLst/>
                <a:gdLst/>
                <a:ahLst/>
                <a:rect l="l" t="t" r="r" b="b"/>
                <a:pathLst>
                  <a:path w="13548" h="18271">
                    <a:moveTo>
                      <a:pt x="0" y="1"/>
                    </a:moveTo>
                    <a:lnTo>
                      <a:pt x="0" y="18270"/>
                    </a:lnTo>
                    <a:lnTo>
                      <a:pt x="13547" y="18270"/>
                    </a:lnTo>
                    <a:lnTo>
                      <a:pt x="13547" y="1"/>
                    </a:lnTo>
                    <a:close/>
                  </a:path>
                </a:pathLst>
              </a:custGeom>
              <a:solidFill>
                <a:srgbClr val="efefef"/>
              </a:solidFill>
              <a:ln w="19080">
                <a:solidFill>
                  <a:srgbClr val="34343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51" name="Group 50"/>
              <p:cNvGrpSpPr/>
              <p:nvPr/>
            </p:nvGrpSpPr>
            <p:grpSpPr>
              <a:xfrm>
                <a:off x="2966400" y="1585800"/>
                <a:ext cx="466920" cy="370440"/>
                <a:chOff x="2966400" y="1585800"/>
                <a:chExt cx="466920" cy="370440"/>
              </a:xfrm>
            </p:grpSpPr>
            <p:sp>
              <p:nvSpPr>
                <p:cNvPr id="552" name="CustomShape 51"/>
                <p:cNvSpPr/>
                <p:nvPr/>
              </p:nvSpPr>
              <p:spPr>
                <a:xfrm>
                  <a:off x="2966400" y="1585800"/>
                  <a:ext cx="466920" cy="37044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pic>
              <p:nvPicPr>
                <p:cNvPr id="553" name="Google Shape;502;p18" descr="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3047040" y="1625040"/>
                  <a:ext cx="318240" cy="29196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pic>
          <p:nvPicPr>
            <p:cNvPr id="554" name="Google Shape;503;p18" descr=""/>
            <p:cNvPicPr/>
            <p:nvPr/>
          </p:nvPicPr>
          <p:blipFill>
            <a:blip r:embed="rId3"/>
            <a:stretch/>
          </p:blipFill>
          <p:spPr>
            <a:xfrm>
              <a:off x="5072040" y="1290240"/>
              <a:ext cx="1008000" cy="10080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555" name="Group 52"/>
            <p:cNvGrpSpPr/>
            <p:nvPr/>
          </p:nvGrpSpPr>
          <p:grpSpPr>
            <a:xfrm>
              <a:off x="6945840" y="2222640"/>
              <a:ext cx="1046520" cy="1008000"/>
              <a:chOff x="6945840" y="2222640"/>
              <a:chExt cx="1046520" cy="1008000"/>
            </a:xfrm>
          </p:grpSpPr>
          <p:pic>
            <p:nvPicPr>
              <p:cNvPr id="556" name="Google Shape;505;p18" descr=""/>
              <p:cNvPicPr/>
              <p:nvPr/>
            </p:nvPicPr>
            <p:blipFill>
              <a:blip r:embed="rId4"/>
              <a:stretch/>
            </p:blipFill>
            <p:spPr>
              <a:xfrm>
                <a:off x="6945840" y="2222640"/>
                <a:ext cx="1046520" cy="1008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57" name="Google Shape;506;p18" descr=""/>
              <p:cNvPicPr/>
              <p:nvPr/>
            </p:nvPicPr>
            <p:blipFill>
              <a:blip r:embed="rId5"/>
              <a:stretch/>
            </p:blipFill>
            <p:spPr>
              <a:xfrm>
                <a:off x="6998040" y="2292480"/>
                <a:ext cx="941760" cy="80748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558" name="Group 53"/>
            <p:cNvGrpSpPr/>
            <p:nvPr/>
          </p:nvGrpSpPr>
          <p:grpSpPr>
            <a:xfrm>
              <a:off x="4994640" y="3426120"/>
              <a:ext cx="1578600" cy="937800"/>
              <a:chOff x="4994640" y="3426120"/>
              <a:chExt cx="1578600" cy="937800"/>
            </a:xfrm>
          </p:grpSpPr>
          <p:sp>
            <p:nvSpPr>
              <p:cNvPr id="559" name="CustomShape 54"/>
              <p:cNvSpPr/>
              <p:nvPr/>
            </p:nvSpPr>
            <p:spPr>
              <a:xfrm flipH="1">
                <a:off x="4994280" y="3439440"/>
                <a:ext cx="1578600" cy="911160"/>
              </a:xfrm>
              <a:custGeom>
                <a:avLst/>
                <a:gdLst/>
                <a:ahLst/>
                <a:rect l="l" t="t" r="r" b="b"/>
                <a:pathLst>
                  <a:path w="15433" h="14859">
                    <a:moveTo>
                      <a:pt x="2076" y="0"/>
                    </a:moveTo>
                    <a:cubicBezTo>
                      <a:pt x="931" y="0"/>
                      <a:pt x="1" y="906"/>
                      <a:pt x="1" y="2075"/>
                    </a:cubicBezTo>
                    <a:lnTo>
                      <a:pt x="1" y="12784"/>
                    </a:lnTo>
                    <a:cubicBezTo>
                      <a:pt x="1" y="13953"/>
                      <a:pt x="931" y="14859"/>
                      <a:pt x="2076" y="14859"/>
                    </a:cubicBezTo>
                    <a:lnTo>
                      <a:pt x="13357" y="14859"/>
                    </a:lnTo>
                    <a:cubicBezTo>
                      <a:pt x="14526" y="14859"/>
                      <a:pt x="15432" y="13905"/>
                      <a:pt x="15432" y="12784"/>
                    </a:cubicBezTo>
                    <a:lnTo>
                      <a:pt x="15432" y="2075"/>
                    </a:lnTo>
                    <a:cubicBezTo>
                      <a:pt x="15432" y="906"/>
                      <a:pt x="14526" y="0"/>
                      <a:pt x="13357" y="0"/>
                    </a:cubicBezTo>
                    <a:close/>
                  </a:path>
                </a:pathLst>
              </a:custGeom>
              <a:solidFill>
                <a:srgbClr val="00bbc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560" name="Google Shape;509;p18" descr=""/>
              <p:cNvPicPr/>
              <p:nvPr/>
            </p:nvPicPr>
            <p:blipFill>
              <a:blip r:embed="rId6"/>
              <a:stretch/>
            </p:blipFill>
            <p:spPr>
              <a:xfrm>
                <a:off x="5098680" y="3426120"/>
                <a:ext cx="900720" cy="9378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61" name="Google Shape;510;p18" descr=""/>
              <p:cNvPicPr/>
              <p:nvPr/>
            </p:nvPicPr>
            <p:blipFill>
              <a:blip r:embed="rId7"/>
              <a:stretch/>
            </p:blipFill>
            <p:spPr>
              <a:xfrm>
                <a:off x="6053400" y="3669480"/>
                <a:ext cx="433800" cy="4518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562" name="CustomShape 55"/>
            <p:cNvSpPr/>
            <p:nvPr/>
          </p:nvSpPr>
          <p:spPr>
            <a:xfrm flipH="1" rot="10800000">
              <a:off x="3633480" y="1792080"/>
              <a:ext cx="1361520" cy="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63" name="Group 56"/>
            <p:cNvGrpSpPr/>
            <p:nvPr/>
          </p:nvGrpSpPr>
          <p:grpSpPr>
            <a:xfrm>
              <a:off x="2310120" y="1395000"/>
              <a:ext cx="495720" cy="797760"/>
              <a:chOff x="2310120" y="1395000"/>
              <a:chExt cx="495720" cy="797760"/>
            </a:xfrm>
          </p:grpSpPr>
          <p:sp>
            <p:nvSpPr>
              <p:cNvPr id="564" name="CustomShape 57"/>
              <p:cNvSpPr/>
              <p:nvPr/>
            </p:nvSpPr>
            <p:spPr>
              <a:xfrm flipH="1">
                <a:off x="2309760" y="1395000"/>
                <a:ext cx="495720" cy="797760"/>
              </a:xfrm>
              <a:custGeom>
                <a:avLst/>
                <a:gdLst/>
                <a:ahLst/>
                <a:rect l="l" t="t" r="r" b="b"/>
                <a:pathLst>
                  <a:path w="13572" h="21180">
                    <a:moveTo>
                      <a:pt x="2385" y="0"/>
                    </a:moveTo>
                    <a:cubicBezTo>
                      <a:pt x="1074" y="0"/>
                      <a:pt x="0" y="1073"/>
                      <a:pt x="0" y="2385"/>
                    </a:cubicBezTo>
                    <a:lnTo>
                      <a:pt x="0" y="18794"/>
                    </a:lnTo>
                    <a:cubicBezTo>
                      <a:pt x="0" y="20106"/>
                      <a:pt x="1074" y="21179"/>
                      <a:pt x="2385" y="21179"/>
                    </a:cubicBezTo>
                    <a:lnTo>
                      <a:pt x="11186" y="21179"/>
                    </a:lnTo>
                    <a:cubicBezTo>
                      <a:pt x="12498" y="21179"/>
                      <a:pt x="13571" y="20106"/>
                      <a:pt x="13571" y="18794"/>
                    </a:cubicBezTo>
                    <a:lnTo>
                      <a:pt x="13571" y="2385"/>
                    </a:lnTo>
                    <a:cubicBezTo>
                      <a:pt x="13571" y="1073"/>
                      <a:pt x="12498" y="0"/>
                      <a:pt x="11186" y="0"/>
                    </a:cubicBezTo>
                    <a:close/>
                  </a:path>
                </a:pathLst>
              </a:custGeom>
              <a:solidFill>
                <a:srgbClr val="343434"/>
              </a:solidFill>
              <a:ln w="38160">
                <a:solidFill>
                  <a:srgbClr val="34343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5" name="CustomShape 58"/>
              <p:cNvSpPr/>
              <p:nvPr/>
            </p:nvSpPr>
            <p:spPr>
              <a:xfrm flipH="1">
                <a:off x="2318400" y="1449720"/>
                <a:ext cx="479160" cy="688320"/>
              </a:xfrm>
              <a:custGeom>
                <a:avLst/>
                <a:gdLst/>
                <a:ahLst/>
                <a:rect l="l" t="t" r="r" b="b"/>
                <a:pathLst>
                  <a:path w="13548" h="18271">
                    <a:moveTo>
                      <a:pt x="0" y="1"/>
                    </a:moveTo>
                    <a:lnTo>
                      <a:pt x="0" y="18270"/>
                    </a:lnTo>
                    <a:lnTo>
                      <a:pt x="13547" y="18270"/>
                    </a:lnTo>
                    <a:lnTo>
                      <a:pt x="13547" y="1"/>
                    </a:lnTo>
                    <a:close/>
                  </a:path>
                </a:pathLst>
              </a:custGeom>
              <a:solidFill>
                <a:srgbClr val="ffffff"/>
              </a:solidFill>
              <a:ln w="19080">
                <a:solidFill>
                  <a:srgbClr val="34343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66" name="Group 59"/>
            <p:cNvGrpSpPr/>
            <p:nvPr/>
          </p:nvGrpSpPr>
          <p:grpSpPr>
            <a:xfrm>
              <a:off x="2358360" y="1616400"/>
              <a:ext cx="390960" cy="354960"/>
              <a:chOff x="2358360" y="1616400"/>
              <a:chExt cx="390960" cy="354960"/>
            </a:xfrm>
          </p:grpSpPr>
          <p:sp>
            <p:nvSpPr>
              <p:cNvPr id="567" name="CustomShape 60"/>
              <p:cNvSpPr/>
              <p:nvPr/>
            </p:nvSpPr>
            <p:spPr>
              <a:xfrm>
                <a:off x="2358360" y="1616400"/>
                <a:ext cx="390960" cy="354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568" name="Google Shape;517;p18" descr=""/>
              <p:cNvPicPr/>
              <p:nvPr/>
            </p:nvPicPr>
            <p:blipFill>
              <a:blip r:embed="rId8"/>
              <a:stretch/>
            </p:blipFill>
            <p:spPr>
              <a:xfrm>
                <a:off x="2425680" y="1654200"/>
                <a:ext cx="266400" cy="2797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569" name="Group 61"/>
            <p:cNvGrpSpPr/>
            <p:nvPr/>
          </p:nvGrpSpPr>
          <p:grpSpPr>
            <a:xfrm>
              <a:off x="565560" y="3372480"/>
              <a:ext cx="3047400" cy="1624680"/>
              <a:chOff x="565560" y="3372480"/>
              <a:chExt cx="3047400" cy="1624680"/>
            </a:xfrm>
          </p:grpSpPr>
          <p:grpSp>
            <p:nvGrpSpPr>
              <p:cNvPr id="570" name="Group 62"/>
              <p:cNvGrpSpPr/>
              <p:nvPr/>
            </p:nvGrpSpPr>
            <p:grpSpPr>
              <a:xfrm>
                <a:off x="565560" y="3372480"/>
                <a:ext cx="3047400" cy="1624680"/>
                <a:chOff x="565560" y="3372480"/>
                <a:chExt cx="3047400" cy="1624680"/>
              </a:xfrm>
            </p:grpSpPr>
            <p:sp>
              <p:nvSpPr>
                <p:cNvPr id="571" name="CustomShape 63"/>
                <p:cNvSpPr/>
                <p:nvPr/>
              </p:nvSpPr>
              <p:spPr>
                <a:xfrm flipH="1">
                  <a:off x="1282680" y="3372480"/>
                  <a:ext cx="2329920" cy="1288440"/>
                </a:xfrm>
                <a:custGeom>
                  <a:avLst/>
                  <a:gdLst/>
                  <a:ahLst/>
                  <a:rect l="l" t="t" r="r" b="b"/>
                  <a:pathLst>
                    <a:path w="218489" h="111350">
                      <a:moveTo>
                        <a:pt x="6671" y="0"/>
                      </a:moveTo>
                      <a:cubicBezTo>
                        <a:pt x="2988" y="0"/>
                        <a:pt x="2" y="2986"/>
                        <a:pt x="2" y="6669"/>
                      </a:cubicBezTo>
                      <a:lnTo>
                        <a:pt x="2" y="108699"/>
                      </a:lnTo>
                      <a:cubicBezTo>
                        <a:pt x="1" y="110162"/>
                        <a:pt x="1187" y="111349"/>
                        <a:pt x="2651" y="111349"/>
                      </a:cubicBezTo>
                      <a:cubicBezTo>
                        <a:pt x="2652" y="111349"/>
                        <a:pt x="2653" y="111349"/>
                        <a:pt x="2654" y="111349"/>
                      </a:cubicBezTo>
                      <a:lnTo>
                        <a:pt x="215839" y="111349"/>
                      </a:lnTo>
                      <a:cubicBezTo>
                        <a:pt x="217302" y="111349"/>
                        <a:pt x="218489" y="110163"/>
                        <a:pt x="218489" y="108699"/>
                      </a:cubicBezTo>
                      <a:lnTo>
                        <a:pt x="218489" y="2652"/>
                      </a:lnTo>
                      <a:cubicBezTo>
                        <a:pt x="218489" y="1186"/>
                        <a:pt x="217302" y="0"/>
                        <a:pt x="215839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 w="9360">
                  <a:solidFill>
                    <a:srgbClr val="d9d9d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2" name="CustomShape 64"/>
                <p:cNvSpPr/>
                <p:nvPr/>
              </p:nvSpPr>
              <p:spPr>
                <a:xfrm flipH="1">
                  <a:off x="565200" y="3372480"/>
                  <a:ext cx="1171800" cy="1288440"/>
                </a:xfrm>
                <a:custGeom>
                  <a:avLst/>
                  <a:gdLst/>
                  <a:ahLst/>
                  <a:rect l="l" t="t" r="r" b="b"/>
                  <a:pathLst>
                    <a:path w="109905" h="111350">
                      <a:moveTo>
                        <a:pt x="1" y="0"/>
                      </a:moveTo>
                      <a:lnTo>
                        <a:pt x="1" y="111349"/>
                      </a:lnTo>
                      <a:lnTo>
                        <a:pt x="102271" y="111349"/>
                      </a:lnTo>
                      <a:cubicBezTo>
                        <a:pt x="106487" y="111349"/>
                        <a:pt x="109904" y="107932"/>
                        <a:pt x="109904" y="103716"/>
                      </a:cubicBezTo>
                      <a:lnTo>
                        <a:pt x="109904" y="80929"/>
                      </a:lnTo>
                      <a:cubicBezTo>
                        <a:pt x="109904" y="75300"/>
                        <a:pt x="107048" y="70055"/>
                        <a:pt x="102321" y="67003"/>
                      </a:cubicBezTo>
                      <a:cubicBezTo>
                        <a:pt x="102288" y="66981"/>
                        <a:pt x="102255" y="66960"/>
                        <a:pt x="102221" y="66938"/>
                      </a:cubicBezTo>
                      <a:lnTo>
                        <a:pt x="77768" y="51393"/>
                      </a:lnTo>
                      <a:cubicBezTo>
                        <a:pt x="75447" y="49918"/>
                        <a:pt x="73531" y="47890"/>
                        <a:pt x="72190" y="45492"/>
                      </a:cubicBezTo>
                      <a:lnTo>
                        <a:pt x="49595" y="5074"/>
                      </a:lnTo>
                      <a:cubicBezTo>
                        <a:pt x="47843" y="1941"/>
                        <a:pt x="44536" y="0"/>
                        <a:pt x="40947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3" name="CustomShape 65"/>
                <p:cNvSpPr/>
                <p:nvPr/>
              </p:nvSpPr>
              <p:spPr>
                <a:xfrm flipH="1">
                  <a:off x="1054080" y="3439440"/>
                  <a:ext cx="652320" cy="535320"/>
                </a:xfrm>
                <a:custGeom>
                  <a:avLst/>
                  <a:gdLst/>
                  <a:ahLst/>
                  <a:rect l="l" t="t" r="r" b="b"/>
                  <a:pathLst>
                    <a:path w="61199" h="46274">
                      <a:moveTo>
                        <a:pt x="3107" y="1"/>
                      </a:moveTo>
                      <a:cubicBezTo>
                        <a:pt x="1391" y="1"/>
                        <a:pt x="0" y="1391"/>
                        <a:pt x="0" y="3107"/>
                      </a:cubicBezTo>
                      <a:lnTo>
                        <a:pt x="0" y="43166"/>
                      </a:lnTo>
                      <a:cubicBezTo>
                        <a:pt x="0" y="44881"/>
                        <a:pt x="1391" y="46273"/>
                        <a:pt x="3107" y="46273"/>
                      </a:cubicBezTo>
                      <a:lnTo>
                        <a:pt x="55097" y="46273"/>
                      </a:lnTo>
                      <a:cubicBezTo>
                        <a:pt x="58811" y="46273"/>
                        <a:pt x="61199" y="42329"/>
                        <a:pt x="59477" y="39037"/>
                      </a:cubicBezTo>
                      <a:lnTo>
                        <a:pt x="40431" y="2651"/>
                      </a:lnTo>
                      <a:cubicBezTo>
                        <a:pt x="39577" y="1021"/>
                        <a:pt x="37891" y="1"/>
                        <a:pt x="36051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4" name="CustomShape 66"/>
                <p:cNvSpPr/>
                <p:nvPr/>
              </p:nvSpPr>
              <p:spPr>
                <a:xfrm flipH="1">
                  <a:off x="1148040" y="3496680"/>
                  <a:ext cx="506520" cy="415440"/>
                </a:xfrm>
                <a:custGeom>
                  <a:avLst/>
                  <a:gdLst/>
                  <a:ahLst/>
                  <a:rect l="l" t="t" r="r" b="b"/>
                  <a:pathLst>
                    <a:path w="47529" h="35935">
                      <a:moveTo>
                        <a:pt x="2412" y="1"/>
                      </a:moveTo>
                      <a:cubicBezTo>
                        <a:pt x="1081" y="1"/>
                        <a:pt x="2" y="1080"/>
                        <a:pt x="2" y="2412"/>
                      </a:cubicBezTo>
                      <a:lnTo>
                        <a:pt x="2" y="33520"/>
                      </a:lnTo>
                      <a:cubicBezTo>
                        <a:pt x="1" y="34853"/>
                        <a:pt x="1081" y="35935"/>
                        <a:pt x="2415" y="35935"/>
                      </a:cubicBezTo>
                      <a:lnTo>
                        <a:pt x="42787" y="35935"/>
                      </a:lnTo>
                      <a:cubicBezTo>
                        <a:pt x="45672" y="35935"/>
                        <a:pt x="47528" y="32872"/>
                        <a:pt x="46190" y="30315"/>
                      </a:cubicBezTo>
                      <a:lnTo>
                        <a:pt x="38145" y="14946"/>
                      </a:lnTo>
                      <a:lnTo>
                        <a:pt x="35959" y="10769"/>
                      </a:lnTo>
                      <a:lnTo>
                        <a:pt x="34448" y="7881"/>
                      </a:lnTo>
                      <a:lnTo>
                        <a:pt x="33355" y="5794"/>
                      </a:lnTo>
                      <a:lnTo>
                        <a:pt x="31400" y="2058"/>
                      </a:lnTo>
                      <a:cubicBezTo>
                        <a:pt x="30736" y="793"/>
                        <a:pt x="29427" y="1"/>
                        <a:pt x="27999" y="1"/>
                      </a:cubicBezTo>
                      <a:lnTo>
                        <a:pt x="2415" y="1"/>
                      </a:lnTo>
                      <a:cubicBezTo>
                        <a:pt x="2414" y="1"/>
                        <a:pt x="2413" y="1"/>
                        <a:pt x="241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5" name="CustomShape 67"/>
                <p:cNvSpPr/>
                <p:nvPr/>
              </p:nvSpPr>
              <p:spPr>
                <a:xfrm flipH="1">
                  <a:off x="1737720" y="4148280"/>
                  <a:ext cx="1874520" cy="513000"/>
                </a:xfrm>
                <a:custGeom>
                  <a:avLst/>
                  <a:gdLst/>
                  <a:ahLst/>
                  <a:rect l="l" t="t" r="r" b="b"/>
                  <a:pathLst>
                    <a:path w="175784" h="44347">
                      <a:moveTo>
                        <a:pt x="0" y="0"/>
                      </a:moveTo>
                      <a:lnTo>
                        <a:pt x="0" y="41696"/>
                      </a:lnTo>
                      <a:cubicBezTo>
                        <a:pt x="0" y="43160"/>
                        <a:pt x="1186" y="44346"/>
                        <a:pt x="2652" y="44346"/>
                      </a:cubicBezTo>
                      <a:lnTo>
                        <a:pt x="175784" y="44346"/>
                      </a:lnTo>
                      <a:lnTo>
                        <a:pt x="175784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6" name="CustomShape 68"/>
                <p:cNvSpPr/>
                <p:nvPr/>
              </p:nvSpPr>
              <p:spPr>
                <a:xfrm flipH="1">
                  <a:off x="565200" y="4148280"/>
                  <a:ext cx="1171800" cy="513000"/>
                </a:xfrm>
                <a:custGeom>
                  <a:avLst/>
                  <a:gdLst/>
                  <a:ahLst/>
                  <a:rect l="l" t="t" r="r" b="b"/>
                  <a:pathLst>
                    <a:path w="109905" h="44347">
                      <a:moveTo>
                        <a:pt x="1" y="0"/>
                      </a:moveTo>
                      <a:lnTo>
                        <a:pt x="1" y="44346"/>
                      </a:lnTo>
                      <a:lnTo>
                        <a:pt x="102271" y="44346"/>
                      </a:lnTo>
                      <a:cubicBezTo>
                        <a:pt x="106487" y="44346"/>
                        <a:pt x="109904" y="40929"/>
                        <a:pt x="109904" y="36713"/>
                      </a:cubicBezTo>
                      <a:lnTo>
                        <a:pt x="109904" y="13926"/>
                      </a:lnTo>
                      <a:cubicBezTo>
                        <a:pt x="109904" y="8297"/>
                        <a:pt x="107048" y="3052"/>
                        <a:pt x="102321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7" name="CustomShape 69"/>
                <p:cNvSpPr/>
                <p:nvPr/>
              </p:nvSpPr>
              <p:spPr>
                <a:xfrm flipH="1">
                  <a:off x="1737720" y="3372480"/>
                  <a:ext cx="32040" cy="1288440"/>
                </a:xfrm>
                <a:custGeom>
                  <a:avLst/>
                  <a:gdLst/>
                  <a:ahLst/>
                  <a:rect l="l" t="t" r="r" b="b"/>
                  <a:pathLst>
                    <a:path w="1824" h="111350">
                      <a:moveTo>
                        <a:pt x="0" y="0"/>
                      </a:moveTo>
                      <a:lnTo>
                        <a:pt x="0" y="111349"/>
                      </a:lnTo>
                      <a:lnTo>
                        <a:pt x="1824" y="111349"/>
                      </a:lnTo>
                      <a:lnTo>
                        <a:pt x="18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8" name="CustomShape 70"/>
                <p:cNvSpPr/>
                <p:nvPr/>
              </p:nvSpPr>
              <p:spPr>
                <a:xfrm flipH="1">
                  <a:off x="565920" y="4471560"/>
                  <a:ext cx="565200" cy="189360"/>
                </a:xfrm>
                <a:custGeom>
                  <a:avLst/>
                  <a:gdLst/>
                  <a:ahLst/>
                  <a:rect l="l" t="t" r="r" b="b"/>
                  <a:pathLst>
                    <a:path w="53025" h="16389">
                      <a:moveTo>
                        <a:pt x="0" y="0"/>
                      </a:moveTo>
                      <a:lnTo>
                        <a:pt x="0" y="16388"/>
                      </a:lnTo>
                      <a:lnTo>
                        <a:pt x="45393" y="16388"/>
                      </a:lnTo>
                      <a:cubicBezTo>
                        <a:pt x="49609" y="16388"/>
                        <a:pt x="53024" y="12971"/>
                        <a:pt x="53024" y="8757"/>
                      </a:cubicBezTo>
                      <a:lnTo>
                        <a:pt x="53024" y="0"/>
                      </a:lnTo>
                      <a:close/>
                    </a:path>
                  </a:pathLst>
                </a:custGeom>
                <a:solidFill>
                  <a:srgbClr val="4c5f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9" name="CustomShape 71"/>
                <p:cNvSpPr/>
                <p:nvPr/>
              </p:nvSpPr>
              <p:spPr>
                <a:xfrm flipH="1">
                  <a:off x="3047400" y="4471560"/>
                  <a:ext cx="565200" cy="189360"/>
                </a:xfrm>
                <a:custGeom>
                  <a:avLst/>
                  <a:gdLst/>
                  <a:ahLst/>
                  <a:rect l="l" t="t" r="r" b="b"/>
                  <a:pathLst>
                    <a:path w="53024" h="16389">
                      <a:moveTo>
                        <a:pt x="0" y="0"/>
                      </a:moveTo>
                      <a:lnTo>
                        <a:pt x="0" y="13773"/>
                      </a:lnTo>
                      <a:cubicBezTo>
                        <a:pt x="0" y="15217"/>
                        <a:pt x="1171" y="16388"/>
                        <a:pt x="2617" y="16388"/>
                      </a:cubicBezTo>
                      <a:lnTo>
                        <a:pt x="45392" y="16388"/>
                      </a:lnTo>
                      <a:cubicBezTo>
                        <a:pt x="49608" y="16388"/>
                        <a:pt x="53024" y="12971"/>
                        <a:pt x="53024" y="8757"/>
                      </a:cubicBezTo>
                      <a:lnTo>
                        <a:pt x="53024" y="0"/>
                      </a:lnTo>
                      <a:close/>
                    </a:path>
                  </a:pathLst>
                </a:custGeom>
                <a:solidFill>
                  <a:srgbClr val="4c5f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0" name="CustomShape 72"/>
                <p:cNvSpPr/>
                <p:nvPr/>
              </p:nvSpPr>
              <p:spPr>
                <a:xfrm flipH="1">
                  <a:off x="663840" y="4614120"/>
                  <a:ext cx="2949120" cy="47160"/>
                </a:xfrm>
                <a:custGeom>
                  <a:avLst/>
                  <a:gdLst/>
                  <a:ahLst/>
                  <a:rect l="l" t="t" r="r" b="b"/>
                  <a:pathLst>
                    <a:path w="276530" h="4099">
                      <a:moveTo>
                        <a:pt x="0" y="1"/>
                      </a:moveTo>
                      <a:cubicBezTo>
                        <a:pt x="0" y="2264"/>
                        <a:pt x="1836" y="4098"/>
                        <a:pt x="4098" y="4098"/>
                      </a:cubicBezTo>
                      <a:lnTo>
                        <a:pt x="276529" y="4098"/>
                      </a:lnTo>
                      <a:lnTo>
                        <a:pt x="276529" y="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c5f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1" name="CustomShape 73"/>
                <p:cNvSpPr/>
                <p:nvPr/>
              </p:nvSpPr>
              <p:spPr>
                <a:xfrm flipH="1">
                  <a:off x="1009440" y="3812040"/>
                  <a:ext cx="92160" cy="200520"/>
                </a:xfrm>
                <a:custGeom>
                  <a:avLst/>
                  <a:gdLst/>
                  <a:ahLst/>
                  <a:rect l="l" t="t" r="r" b="b"/>
                  <a:pathLst>
                    <a:path w="8677" h="17355">
                      <a:moveTo>
                        <a:pt x="0" y="1"/>
                      </a:moveTo>
                      <a:lnTo>
                        <a:pt x="0" y="17354"/>
                      </a:lnTo>
                      <a:cubicBezTo>
                        <a:pt x="4790" y="17354"/>
                        <a:pt x="8676" y="13468"/>
                        <a:pt x="8676" y="8677"/>
                      </a:cubicBezTo>
                      <a:cubicBezTo>
                        <a:pt x="8676" y="3885"/>
                        <a:pt x="479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4c5f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2" name="CustomShape 74"/>
                <p:cNvSpPr/>
                <p:nvPr/>
              </p:nvSpPr>
              <p:spPr>
                <a:xfrm flipH="1">
                  <a:off x="1537560" y="4026960"/>
                  <a:ext cx="146520" cy="44280"/>
                </a:xfrm>
                <a:custGeom>
                  <a:avLst/>
                  <a:gdLst/>
                  <a:ahLst/>
                  <a:rect l="l" t="t" r="r" b="b"/>
                  <a:pathLst>
                    <a:path w="13787" h="3870">
                      <a:moveTo>
                        <a:pt x="1936" y="0"/>
                      </a:moveTo>
                      <a:cubicBezTo>
                        <a:pt x="868" y="0"/>
                        <a:pt x="1" y="866"/>
                        <a:pt x="1" y="1934"/>
                      </a:cubicBezTo>
                      <a:cubicBezTo>
                        <a:pt x="1" y="3003"/>
                        <a:pt x="868" y="3870"/>
                        <a:pt x="1936" y="3870"/>
                      </a:cubicBezTo>
                      <a:lnTo>
                        <a:pt x="11853" y="3870"/>
                      </a:lnTo>
                      <a:cubicBezTo>
                        <a:pt x="12921" y="3870"/>
                        <a:pt x="13787" y="3003"/>
                        <a:pt x="13787" y="1934"/>
                      </a:cubicBezTo>
                      <a:cubicBezTo>
                        <a:pt x="13787" y="866"/>
                        <a:pt x="12921" y="0"/>
                        <a:pt x="11853" y="0"/>
                      </a:cubicBezTo>
                      <a:close/>
                    </a:path>
                  </a:pathLst>
                </a:custGeom>
                <a:solidFill>
                  <a:srgbClr val="4c5f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3" name="CustomShape 75"/>
                <p:cNvSpPr/>
                <p:nvPr/>
              </p:nvSpPr>
              <p:spPr>
                <a:xfrm flipH="1">
                  <a:off x="565200" y="4471560"/>
                  <a:ext cx="3046680" cy="45360"/>
                </a:xfrm>
                <a:custGeom>
                  <a:avLst/>
                  <a:gdLst/>
                  <a:ahLst/>
                  <a:rect l="l" t="t" r="r" b="b"/>
                  <a:pathLst>
                    <a:path w="285688" h="3936">
                      <a:moveTo>
                        <a:pt x="0" y="0"/>
                      </a:moveTo>
                      <a:lnTo>
                        <a:pt x="0" y="3935"/>
                      </a:lnTo>
                      <a:lnTo>
                        <a:pt x="285687" y="3935"/>
                      </a:lnTo>
                      <a:lnTo>
                        <a:pt x="28568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4" name="CustomShape 76"/>
                <p:cNvSpPr/>
                <p:nvPr/>
              </p:nvSpPr>
              <p:spPr>
                <a:xfrm flipH="1">
                  <a:off x="670320" y="4294800"/>
                  <a:ext cx="678240" cy="367920"/>
                </a:xfrm>
                <a:custGeom>
                  <a:avLst/>
                  <a:gdLst/>
                  <a:ahLst/>
                  <a:rect l="l" t="t" r="r" b="b"/>
                  <a:pathLst>
                    <a:path w="63637" h="31820">
                      <a:moveTo>
                        <a:pt x="31818" y="1"/>
                      </a:moveTo>
                      <a:cubicBezTo>
                        <a:pt x="14248" y="1"/>
                        <a:pt x="1" y="14248"/>
                        <a:pt x="1" y="31819"/>
                      </a:cubicBezTo>
                      <a:lnTo>
                        <a:pt x="63636" y="31819"/>
                      </a:lnTo>
                      <a:cubicBezTo>
                        <a:pt x="63636" y="14248"/>
                        <a:pt x="49390" y="1"/>
                        <a:pt x="31818" y="1"/>
                      </a:cubicBezTo>
                      <a:close/>
                    </a:path>
                  </a:pathLst>
                </a:custGeom>
                <a:solidFill>
                  <a:srgbClr val="4c5f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5" name="CustomShape 77"/>
                <p:cNvSpPr/>
                <p:nvPr/>
              </p:nvSpPr>
              <p:spPr>
                <a:xfrm flipH="1">
                  <a:off x="701280" y="4328280"/>
                  <a:ext cx="616320" cy="668880"/>
                </a:xfrm>
                <a:custGeom>
                  <a:avLst/>
                  <a:gdLst/>
                  <a:ahLst/>
                  <a:rect l="l" t="t" r="r" b="b"/>
                  <a:pathLst>
                    <a:path w="57805" h="57803">
                      <a:moveTo>
                        <a:pt x="28902" y="0"/>
                      </a:moveTo>
                      <a:cubicBezTo>
                        <a:pt x="21237" y="0"/>
                        <a:pt x="13885" y="3045"/>
                        <a:pt x="8465" y="8465"/>
                      </a:cubicBezTo>
                      <a:cubicBezTo>
                        <a:pt x="3045" y="13884"/>
                        <a:pt x="1" y="21237"/>
                        <a:pt x="1" y="28901"/>
                      </a:cubicBezTo>
                      <a:cubicBezTo>
                        <a:pt x="1" y="36567"/>
                        <a:pt x="3045" y="43918"/>
                        <a:pt x="8465" y="49338"/>
                      </a:cubicBezTo>
                      <a:cubicBezTo>
                        <a:pt x="13885" y="54758"/>
                        <a:pt x="21237" y="57802"/>
                        <a:pt x="28902" y="57802"/>
                      </a:cubicBezTo>
                      <a:cubicBezTo>
                        <a:pt x="36568" y="57802"/>
                        <a:pt x="43919" y="54758"/>
                        <a:pt x="49339" y="49338"/>
                      </a:cubicBezTo>
                      <a:cubicBezTo>
                        <a:pt x="54759" y="43918"/>
                        <a:pt x="57804" y="36567"/>
                        <a:pt x="57804" y="28901"/>
                      </a:cubicBezTo>
                      <a:cubicBezTo>
                        <a:pt x="57804" y="21237"/>
                        <a:pt x="54759" y="13884"/>
                        <a:pt x="49339" y="8465"/>
                      </a:cubicBezTo>
                      <a:cubicBezTo>
                        <a:pt x="43919" y="3045"/>
                        <a:pt x="36568" y="0"/>
                        <a:pt x="28902" y="0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6" name="CustomShape 78"/>
                <p:cNvSpPr/>
                <p:nvPr/>
              </p:nvSpPr>
              <p:spPr>
                <a:xfrm flipH="1">
                  <a:off x="709920" y="4337640"/>
                  <a:ext cx="599040" cy="650520"/>
                </a:xfrm>
                <a:custGeom>
                  <a:avLst/>
                  <a:gdLst/>
                  <a:ahLst/>
                  <a:rect l="l" t="t" r="r" b="b"/>
                  <a:pathLst>
                    <a:path w="56212" h="56212">
                      <a:moveTo>
                        <a:pt x="28106" y="1"/>
                      </a:moveTo>
                      <a:cubicBezTo>
                        <a:pt x="20652" y="1"/>
                        <a:pt x="13504" y="2961"/>
                        <a:pt x="8232" y="8232"/>
                      </a:cubicBezTo>
                      <a:cubicBezTo>
                        <a:pt x="2961" y="13503"/>
                        <a:pt x="0" y="20652"/>
                        <a:pt x="0" y="28106"/>
                      </a:cubicBezTo>
                      <a:cubicBezTo>
                        <a:pt x="0" y="35560"/>
                        <a:pt x="2961" y="42710"/>
                        <a:pt x="8232" y="47980"/>
                      </a:cubicBezTo>
                      <a:cubicBezTo>
                        <a:pt x="13504" y="53251"/>
                        <a:pt x="20652" y="56212"/>
                        <a:pt x="28106" y="56212"/>
                      </a:cubicBezTo>
                      <a:cubicBezTo>
                        <a:pt x="35560" y="56212"/>
                        <a:pt x="42709" y="53251"/>
                        <a:pt x="47980" y="47980"/>
                      </a:cubicBezTo>
                      <a:cubicBezTo>
                        <a:pt x="53251" y="42710"/>
                        <a:pt x="56212" y="35560"/>
                        <a:pt x="56212" y="28106"/>
                      </a:cubicBezTo>
                      <a:cubicBezTo>
                        <a:pt x="56212" y="20652"/>
                        <a:pt x="53251" y="13503"/>
                        <a:pt x="47980" y="8232"/>
                      </a:cubicBezTo>
                      <a:cubicBezTo>
                        <a:pt x="42709" y="2961"/>
                        <a:pt x="35560" y="1"/>
                        <a:pt x="28106" y="1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7" name="CustomShape 79"/>
                <p:cNvSpPr/>
                <p:nvPr/>
              </p:nvSpPr>
              <p:spPr>
                <a:xfrm flipH="1">
                  <a:off x="749520" y="4380480"/>
                  <a:ext cx="519840" cy="564480"/>
                </a:xfrm>
                <a:custGeom>
                  <a:avLst/>
                  <a:gdLst/>
                  <a:ahLst/>
                  <a:rect l="l" t="t" r="r" b="b"/>
                  <a:pathLst>
                    <a:path w="48790" h="48790">
                      <a:moveTo>
                        <a:pt x="24395" y="1"/>
                      </a:moveTo>
                      <a:cubicBezTo>
                        <a:pt x="17926" y="1"/>
                        <a:pt x="11721" y="2572"/>
                        <a:pt x="7146" y="7146"/>
                      </a:cubicBezTo>
                      <a:cubicBezTo>
                        <a:pt x="2572" y="11721"/>
                        <a:pt x="0" y="17926"/>
                        <a:pt x="0" y="24395"/>
                      </a:cubicBezTo>
                      <a:cubicBezTo>
                        <a:pt x="0" y="30866"/>
                        <a:pt x="2572" y="37069"/>
                        <a:pt x="7146" y="41645"/>
                      </a:cubicBezTo>
                      <a:cubicBezTo>
                        <a:pt x="11721" y="46220"/>
                        <a:pt x="17926" y="48790"/>
                        <a:pt x="24395" y="48790"/>
                      </a:cubicBezTo>
                      <a:cubicBezTo>
                        <a:pt x="30865" y="48790"/>
                        <a:pt x="37069" y="46220"/>
                        <a:pt x="41644" y="41645"/>
                      </a:cubicBezTo>
                      <a:cubicBezTo>
                        <a:pt x="46220" y="37069"/>
                        <a:pt x="48789" y="30866"/>
                        <a:pt x="48789" y="24395"/>
                      </a:cubicBezTo>
                      <a:cubicBezTo>
                        <a:pt x="48789" y="17926"/>
                        <a:pt x="46220" y="11721"/>
                        <a:pt x="41644" y="7146"/>
                      </a:cubicBezTo>
                      <a:cubicBezTo>
                        <a:pt x="37069" y="2572"/>
                        <a:pt x="30865" y="1"/>
                        <a:pt x="24395" y="1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 w="9360">
                  <a:solidFill>
                    <a:srgbClr val="1d262d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8" name="CustomShape 80"/>
                <p:cNvSpPr/>
                <p:nvPr/>
              </p:nvSpPr>
              <p:spPr>
                <a:xfrm flipH="1">
                  <a:off x="839880" y="4478760"/>
                  <a:ext cx="339120" cy="367920"/>
                </a:xfrm>
                <a:custGeom>
                  <a:avLst/>
                  <a:gdLst/>
                  <a:ahLst/>
                  <a:rect l="l" t="t" r="r" b="b"/>
                  <a:pathLst>
                    <a:path w="31820" h="31819">
                      <a:moveTo>
                        <a:pt x="15910" y="0"/>
                      </a:moveTo>
                      <a:cubicBezTo>
                        <a:pt x="11691" y="0"/>
                        <a:pt x="7644" y="1676"/>
                        <a:pt x="4661" y="4660"/>
                      </a:cubicBezTo>
                      <a:cubicBezTo>
                        <a:pt x="1678" y="7644"/>
                        <a:pt x="1" y="11691"/>
                        <a:pt x="1" y="15909"/>
                      </a:cubicBezTo>
                      <a:cubicBezTo>
                        <a:pt x="1" y="20129"/>
                        <a:pt x="1678" y="24175"/>
                        <a:pt x="4661" y="27158"/>
                      </a:cubicBezTo>
                      <a:cubicBezTo>
                        <a:pt x="7644" y="30143"/>
                        <a:pt x="11691" y="31818"/>
                        <a:pt x="15910" y="31818"/>
                      </a:cubicBezTo>
                      <a:cubicBezTo>
                        <a:pt x="20130" y="31818"/>
                        <a:pt x="24176" y="30143"/>
                        <a:pt x="27160" y="27158"/>
                      </a:cubicBezTo>
                      <a:cubicBezTo>
                        <a:pt x="30143" y="24175"/>
                        <a:pt x="31819" y="20129"/>
                        <a:pt x="31819" y="15909"/>
                      </a:cubicBezTo>
                      <a:cubicBezTo>
                        <a:pt x="31819" y="11691"/>
                        <a:pt x="30143" y="7644"/>
                        <a:pt x="27160" y="4660"/>
                      </a:cubicBezTo>
                      <a:cubicBezTo>
                        <a:pt x="24176" y="1676"/>
                        <a:pt x="20130" y="0"/>
                        <a:pt x="15910" y="0"/>
                      </a:cubicBezTo>
                      <a:close/>
                    </a:path>
                  </a:pathLst>
                </a:custGeom>
                <a:solidFill>
                  <a:srgbClr val="4c5f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9" name="CustomShape 81"/>
                <p:cNvSpPr/>
                <p:nvPr/>
              </p:nvSpPr>
              <p:spPr>
                <a:xfrm flipH="1">
                  <a:off x="873360" y="4515840"/>
                  <a:ext cx="271080" cy="294120"/>
                </a:xfrm>
                <a:custGeom>
                  <a:avLst/>
                  <a:gdLst/>
                  <a:ahLst/>
                  <a:rect l="l" t="t" r="r" b="b"/>
                  <a:pathLst>
                    <a:path w="25438" h="25438">
                      <a:moveTo>
                        <a:pt x="12719" y="1"/>
                      </a:moveTo>
                      <a:cubicBezTo>
                        <a:pt x="9346" y="1"/>
                        <a:pt x="6111" y="1341"/>
                        <a:pt x="3726" y="3727"/>
                      </a:cubicBezTo>
                      <a:cubicBezTo>
                        <a:pt x="1340" y="6111"/>
                        <a:pt x="0" y="9347"/>
                        <a:pt x="0" y="12719"/>
                      </a:cubicBezTo>
                      <a:cubicBezTo>
                        <a:pt x="0" y="16092"/>
                        <a:pt x="1340" y="19327"/>
                        <a:pt x="3726" y="21713"/>
                      </a:cubicBezTo>
                      <a:cubicBezTo>
                        <a:pt x="6111" y="24098"/>
                        <a:pt x="9346" y="25438"/>
                        <a:pt x="12719" y="25438"/>
                      </a:cubicBezTo>
                      <a:cubicBezTo>
                        <a:pt x="16093" y="25438"/>
                        <a:pt x="19327" y="24098"/>
                        <a:pt x="21713" y="21713"/>
                      </a:cubicBezTo>
                      <a:cubicBezTo>
                        <a:pt x="24098" y="19327"/>
                        <a:pt x="25438" y="16092"/>
                        <a:pt x="25438" y="12719"/>
                      </a:cubicBezTo>
                      <a:cubicBezTo>
                        <a:pt x="25438" y="9347"/>
                        <a:pt x="24098" y="6111"/>
                        <a:pt x="21713" y="3727"/>
                      </a:cubicBezTo>
                      <a:cubicBezTo>
                        <a:pt x="19327" y="1341"/>
                        <a:pt x="16093" y="1"/>
                        <a:pt x="12719" y="1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0" name="CustomShape 82"/>
                <p:cNvSpPr/>
                <p:nvPr/>
              </p:nvSpPr>
              <p:spPr>
                <a:xfrm flipH="1">
                  <a:off x="973080" y="4627080"/>
                  <a:ext cx="68760" cy="71640"/>
                </a:xfrm>
                <a:custGeom>
                  <a:avLst/>
                  <a:gdLst/>
                  <a:ahLst/>
                  <a:rect l="l" t="t" r="r" b="b"/>
                  <a:pathLst>
                    <a:path w="6476" h="6231">
                      <a:moveTo>
                        <a:pt x="3115" y="1"/>
                      </a:moveTo>
                      <a:cubicBezTo>
                        <a:pt x="1394" y="1"/>
                        <a:pt x="0" y="1395"/>
                        <a:pt x="0" y="3115"/>
                      </a:cubicBezTo>
                      <a:cubicBezTo>
                        <a:pt x="0" y="4375"/>
                        <a:pt x="759" y="5512"/>
                        <a:pt x="1923" y="5994"/>
                      </a:cubicBezTo>
                      <a:cubicBezTo>
                        <a:pt x="2308" y="6153"/>
                        <a:pt x="2712" y="6231"/>
                        <a:pt x="3113" y="6231"/>
                      </a:cubicBezTo>
                      <a:cubicBezTo>
                        <a:pt x="3924" y="6231"/>
                        <a:pt x="4721" y="5914"/>
                        <a:pt x="5317" y="5318"/>
                      </a:cubicBezTo>
                      <a:cubicBezTo>
                        <a:pt x="6208" y="4427"/>
                        <a:pt x="6475" y="3087"/>
                        <a:pt x="5993" y="1923"/>
                      </a:cubicBezTo>
                      <a:cubicBezTo>
                        <a:pt x="5510" y="759"/>
                        <a:pt x="4374" y="1"/>
                        <a:pt x="3115" y="1"/>
                      </a:cubicBezTo>
                      <a:close/>
                    </a:path>
                  </a:pathLst>
                </a:custGeom>
                <a:solidFill>
                  <a:srgbClr val="8bd2b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1" name="CustomShape 83"/>
                <p:cNvSpPr/>
                <p:nvPr/>
              </p:nvSpPr>
              <p:spPr>
                <a:xfrm flipH="1">
                  <a:off x="991440" y="4552920"/>
                  <a:ext cx="33480" cy="34920"/>
                </a:xfrm>
                <a:custGeom>
                  <a:avLst/>
                  <a:gdLst/>
                  <a:ahLst/>
                  <a:rect l="l" t="t" r="r" b="b"/>
                  <a:pathLst>
                    <a:path w="3171" h="3050">
                      <a:moveTo>
                        <a:pt x="1526" y="1"/>
                      </a:moveTo>
                      <a:cubicBezTo>
                        <a:pt x="684" y="1"/>
                        <a:pt x="1" y="682"/>
                        <a:pt x="2" y="1524"/>
                      </a:cubicBezTo>
                      <a:cubicBezTo>
                        <a:pt x="1" y="2142"/>
                        <a:pt x="372" y="2697"/>
                        <a:pt x="942" y="2933"/>
                      </a:cubicBezTo>
                      <a:cubicBezTo>
                        <a:pt x="1131" y="3011"/>
                        <a:pt x="1330" y="3050"/>
                        <a:pt x="1526" y="3050"/>
                      </a:cubicBezTo>
                      <a:cubicBezTo>
                        <a:pt x="1923" y="3050"/>
                        <a:pt x="2312" y="2894"/>
                        <a:pt x="2605" y="2603"/>
                      </a:cubicBezTo>
                      <a:cubicBezTo>
                        <a:pt x="3041" y="2167"/>
                        <a:pt x="3170" y="1511"/>
                        <a:pt x="2935" y="942"/>
                      </a:cubicBezTo>
                      <a:cubicBezTo>
                        <a:pt x="2699" y="372"/>
                        <a:pt x="2144" y="1"/>
                        <a:pt x="1526" y="1"/>
                      </a:cubicBezTo>
                      <a:close/>
                    </a:path>
                  </a:pathLst>
                </a:custGeom>
                <a:solidFill>
                  <a:srgbClr val="8bd2b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2" name="CustomShape 84"/>
                <p:cNvSpPr/>
                <p:nvPr/>
              </p:nvSpPr>
              <p:spPr>
                <a:xfrm flipH="1">
                  <a:off x="992520" y="4737960"/>
                  <a:ext cx="32040" cy="34920"/>
                </a:xfrm>
                <a:custGeom>
                  <a:avLst/>
                  <a:gdLst/>
                  <a:ahLst/>
                  <a:rect l="l" t="t" r="r" b="b"/>
                  <a:pathLst>
                    <a:path w="3049" h="3050">
                      <a:moveTo>
                        <a:pt x="1524" y="0"/>
                      </a:moveTo>
                      <a:cubicBezTo>
                        <a:pt x="682" y="0"/>
                        <a:pt x="0" y="684"/>
                        <a:pt x="0" y="1525"/>
                      </a:cubicBezTo>
                      <a:cubicBezTo>
                        <a:pt x="0" y="2367"/>
                        <a:pt x="682" y="3049"/>
                        <a:pt x="1524" y="3049"/>
                      </a:cubicBezTo>
                      <a:cubicBezTo>
                        <a:pt x="2366" y="3049"/>
                        <a:pt x="3049" y="2367"/>
                        <a:pt x="3049" y="1525"/>
                      </a:cubicBezTo>
                      <a:cubicBezTo>
                        <a:pt x="3049" y="684"/>
                        <a:pt x="2366" y="0"/>
                        <a:pt x="1524" y="0"/>
                      </a:cubicBezTo>
                      <a:close/>
                    </a:path>
                  </a:pathLst>
                </a:custGeom>
                <a:solidFill>
                  <a:srgbClr val="8bd2b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3" name="CustomShape 85"/>
                <p:cNvSpPr/>
                <p:nvPr/>
              </p:nvSpPr>
              <p:spPr>
                <a:xfrm flipH="1">
                  <a:off x="931680" y="4579920"/>
                  <a:ext cx="34560" cy="34920"/>
                </a:xfrm>
                <a:custGeom>
                  <a:avLst/>
                  <a:gdLst/>
                  <a:ahLst/>
                  <a:rect l="l" t="t" r="r" b="b"/>
                  <a:pathLst>
                    <a:path w="3290" h="3050">
                      <a:moveTo>
                        <a:pt x="1646" y="0"/>
                      </a:moveTo>
                      <a:cubicBezTo>
                        <a:pt x="1256" y="0"/>
                        <a:pt x="865" y="149"/>
                        <a:pt x="568" y="447"/>
                      </a:cubicBezTo>
                      <a:cubicBezTo>
                        <a:pt x="132" y="882"/>
                        <a:pt x="1" y="1537"/>
                        <a:pt x="236" y="2107"/>
                      </a:cubicBezTo>
                      <a:cubicBezTo>
                        <a:pt x="472" y="2678"/>
                        <a:pt x="1029" y="3049"/>
                        <a:pt x="1645" y="3049"/>
                      </a:cubicBezTo>
                      <a:cubicBezTo>
                        <a:pt x="2261" y="3049"/>
                        <a:pt x="2818" y="2678"/>
                        <a:pt x="3054" y="2107"/>
                      </a:cubicBezTo>
                      <a:cubicBezTo>
                        <a:pt x="3290" y="1537"/>
                        <a:pt x="3160" y="882"/>
                        <a:pt x="2724" y="447"/>
                      </a:cubicBezTo>
                      <a:cubicBezTo>
                        <a:pt x="2426" y="149"/>
                        <a:pt x="2036" y="0"/>
                        <a:pt x="1646" y="0"/>
                      </a:cubicBezTo>
                      <a:close/>
                    </a:path>
                  </a:pathLst>
                </a:custGeom>
                <a:solidFill>
                  <a:srgbClr val="8bd2b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4" name="CustomShape 86"/>
                <p:cNvSpPr/>
                <p:nvPr/>
              </p:nvSpPr>
              <p:spPr>
                <a:xfrm flipH="1">
                  <a:off x="1052280" y="4710600"/>
                  <a:ext cx="34560" cy="34920"/>
                </a:xfrm>
                <a:custGeom>
                  <a:avLst/>
                  <a:gdLst/>
                  <a:ahLst/>
                  <a:rect l="l" t="t" r="r" b="b"/>
                  <a:pathLst>
                    <a:path w="3290" h="3050">
                      <a:moveTo>
                        <a:pt x="1645" y="1"/>
                      </a:moveTo>
                      <a:cubicBezTo>
                        <a:pt x="1255" y="1"/>
                        <a:pt x="865" y="149"/>
                        <a:pt x="567" y="447"/>
                      </a:cubicBezTo>
                      <a:cubicBezTo>
                        <a:pt x="131" y="883"/>
                        <a:pt x="0" y="1538"/>
                        <a:pt x="236" y="2108"/>
                      </a:cubicBezTo>
                      <a:cubicBezTo>
                        <a:pt x="473" y="2678"/>
                        <a:pt x="1028" y="3050"/>
                        <a:pt x="1645" y="3050"/>
                      </a:cubicBezTo>
                      <a:cubicBezTo>
                        <a:pt x="2262" y="3050"/>
                        <a:pt x="2817" y="2678"/>
                        <a:pt x="3053" y="2108"/>
                      </a:cubicBezTo>
                      <a:cubicBezTo>
                        <a:pt x="3289" y="1538"/>
                        <a:pt x="3159" y="883"/>
                        <a:pt x="2723" y="447"/>
                      </a:cubicBezTo>
                      <a:cubicBezTo>
                        <a:pt x="2426" y="149"/>
                        <a:pt x="2036" y="1"/>
                        <a:pt x="1645" y="1"/>
                      </a:cubicBezTo>
                      <a:close/>
                    </a:path>
                  </a:pathLst>
                </a:custGeom>
                <a:solidFill>
                  <a:srgbClr val="8bd2b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5" name="CustomShape 87"/>
                <p:cNvSpPr/>
                <p:nvPr/>
              </p:nvSpPr>
              <p:spPr>
                <a:xfrm flipH="1">
                  <a:off x="907560" y="4645440"/>
                  <a:ext cx="33480" cy="34920"/>
                </a:xfrm>
                <a:custGeom>
                  <a:avLst/>
                  <a:gdLst/>
                  <a:ahLst/>
                  <a:rect l="l" t="t" r="r" b="b"/>
                  <a:pathLst>
                    <a:path w="3171" h="3050">
                      <a:moveTo>
                        <a:pt x="1648" y="1"/>
                      </a:moveTo>
                      <a:cubicBezTo>
                        <a:pt x="1647" y="1"/>
                        <a:pt x="1646" y="1"/>
                        <a:pt x="1645" y="1"/>
                      </a:cubicBezTo>
                      <a:cubicBezTo>
                        <a:pt x="1029" y="1"/>
                        <a:pt x="472" y="371"/>
                        <a:pt x="236" y="941"/>
                      </a:cubicBezTo>
                      <a:cubicBezTo>
                        <a:pt x="1" y="1511"/>
                        <a:pt x="130" y="2166"/>
                        <a:pt x="568" y="2603"/>
                      </a:cubicBezTo>
                      <a:cubicBezTo>
                        <a:pt x="859" y="2895"/>
                        <a:pt x="1248" y="3049"/>
                        <a:pt x="1645" y="3049"/>
                      </a:cubicBezTo>
                      <a:cubicBezTo>
                        <a:pt x="1841" y="3049"/>
                        <a:pt x="2040" y="3011"/>
                        <a:pt x="2229" y="2933"/>
                      </a:cubicBezTo>
                      <a:cubicBezTo>
                        <a:pt x="2799" y="2697"/>
                        <a:pt x="3170" y="2141"/>
                        <a:pt x="3170" y="1524"/>
                      </a:cubicBezTo>
                      <a:cubicBezTo>
                        <a:pt x="3170" y="684"/>
                        <a:pt x="2488" y="1"/>
                        <a:pt x="1648" y="1"/>
                      </a:cubicBezTo>
                      <a:close/>
                    </a:path>
                  </a:pathLst>
                </a:custGeom>
                <a:solidFill>
                  <a:srgbClr val="8bd2b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6" name="CustomShape 88"/>
                <p:cNvSpPr/>
                <p:nvPr/>
              </p:nvSpPr>
              <p:spPr>
                <a:xfrm flipH="1">
                  <a:off x="1077840" y="4645440"/>
                  <a:ext cx="33480" cy="34920"/>
                </a:xfrm>
                <a:custGeom>
                  <a:avLst/>
                  <a:gdLst/>
                  <a:ahLst/>
                  <a:rect l="l" t="t" r="r" b="b"/>
                  <a:pathLst>
                    <a:path w="3169" h="3050">
                      <a:moveTo>
                        <a:pt x="1645" y="1"/>
                      </a:moveTo>
                      <a:cubicBezTo>
                        <a:pt x="1027" y="1"/>
                        <a:pt x="472" y="371"/>
                        <a:pt x="236" y="941"/>
                      </a:cubicBezTo>
                      <a:cubicBezTo>
                        <a:pt x="1" y="1511"/>
                        <a:pt x="130" y="2166"/>
                        <a:pt x="566" y="2602"/>
                      </a:cubicBezTo>
                      <a:cubicBezTo>
                        <a:pt x="858" y="2894"/>
                        <a:pt x="1248" y="3049"/>
                        <a:pt x="1645" y="3049"/>
                      </a:cubicBezTo>
                      <a:cubicBezTo>
                        <a:pt x="1842" y="3049"/>
                        <a:pt x="2040" y="3011"/>
                        <a:pt x="2229" y="2933"/>
                      </a:cubicBezTo>
                      <a:cubicBezTo>
                        <a:pt x="2797" y="2697"/>
                        <a:pt x="3169" y="2141"/>
                        <a:pt x="3169" y="1524"/>
                      </a:cubicBezTo>
                      <a:cubicBezTo>
                        <a:pt x="3169" y="683"/>
                        <a:pt x="2487" y="1"/>
                        <a:pt x="1645" y="1"/>
                      </a:cubicBezTo>
                      <a:close/>
                    </a:path>
                  </a:pathLst>
                </a:custGeom>
                <a:solidFill>
                  <a:srgbClr val="8bd2b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7" name="CustomShape 89"/>
                <p:cNvSpPr/>
                <p:nvPr/>
              </p:nvSpPr>
              <p:spPr>
                <a:xfrm flipH="1">
                  <a:off x="931680" y="4710600"/>
                  <a:ext cx="33840" cy="34920"/>
                </a:xfrm>
                <a:custGeom>
                  <a:avLst/>
                  <a:gdLst/>
                  <a:ahLst/>
                  <a:rect l="l" t="t" r="r" b="b"/>
                  <a:pathLst>
                    <a:path w="3199" h="3051">
                      <a:moveTo>
                        <a:pt x="1524" y="1"/>
                      </a:moveTo>
                      <a:cubicBezTo>
                        <a:pt x="1328" y="1"/>
                        <a:pt x="1129" y="39"/>
                        <a:pt x="941" y="117"/>
                      </a:cubicBezTo>
                      <a:cubicBezTo>
                        <a:pt x="371" y="353"/>
                        <a:pt x="1" y="909"/>
                        <a:pt x="1" y="1526"/>
                      </a:cubicBezTo>
                      <a:cubicBezTo>
                        <a:pt x="1" y="2142"/>
                        <a:pt x="371" y="2699"/>
                        <a:pt x="941" y="2934"/>
                      </a:cubicBezTo>
                      <a:cubicBezTo>
                        <a:pt x="1130" y="3012"/>
                        <a:pt x="1328" y="3050"/>
                        <a:pt x="1524" y="3050"/>
                      </a:cubicBezTo>
                      <a:cubicBezTo>
                        <a:pt x="1921" y="3050"/>
                        <a:pt x="2311" y="2896"/>
                        <a:pt x="2603" y="2604"/>
                      </a:cubicBezTo>
                      <a:cubicBezTo>
                        <a:pt x="3198" y="2009"/>
                        <a:pt x="3198" y="1044"/>
                        <a:pt x="2603" y="448"/>
                      </a:cubicBezTo>
                      <a:cubicBezTo>
                        <a:pt x="2311" y="156"/>
                        <a:pt x="1921" y="1"/>
                        <a:pt x="1524" y="1"/>
                      </a:cubicBezTo>
                      <a:close/>
                    </a:path>
                  </a:pathLst>
                </a:custGeom>
                <a:solidFill>
                  <a:srgbClr val="8bd2b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8" name="CustomShape 90"/>
                <p:cNvSpPr/>
                <p:nvPr/>
              </p:nvSpPr>
              <p:spPr>
                <a:xfrm flipH="1">
                  <a:off x="1053000" y="4579920"/>
                  <a:ext cx="32040" cy="34920"/>
                </a:xfrm>
                <a:custGeom>
                  <a:avLst/>
                  <a:gdLst/>
                  <a:ahLst/>
                  <a:rect l="l" t="t" r="r" b="b"/>
                  <a:pathLst>
                    <a:path w="3050" h="3050">
                      <a:moveTo>
                        <a:pt x="1525" y="0"/>
                      </a:moveTo>
                      <a:cubicBezTo>
                        <a:pt x="683" y="0"/>
                        <a:pt x="1" y="682"/>
                        <a:pt x="1" y="1524"/>
                      </a:cubicBezTo>
                      <a:cubicBezTo>
                        <a:pt x="1" y="2366"/>
                        <a:pt x="683" y="3049"/>
                        <a:pt x="1525" y="3049"/>
                      </a:cubicBezTo>
                      <a:cubicBezTo>
                        <a:pt x="2368" y="3049"/>
                        <a:pt x="3050" y="2366"/>
                        <a:pt x="3050" y="1524"/>
                      </a:cubicBezTo>
                      <a:cubicBezTo>
                        <a:pt x="3050" y="682"/>
                        <a:pt x="2368" y="0"/>
                        <a:pt x="1525" y="0"/>
                      </a:cubicBezTo>
                      <a:close/>
                    </a:path>
                  </a:pathLst>
                </a:custGeom>
                <a:solidFill>
                  <a:srgbClr val="8bd2b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9" name="CustomShape 91"/>
                <p:cNvSpPr/>
                <p:nvPr/>
              </p:nvSpPr>
              <p:spPr>
                <a:xfrm flipH="1">
                  <a:off x="2765160" y="4294800"/>
                  <a:ext cx="678240" cy="367920"/>
                </a:xfrm>
                <a:custGeom>
                  <a:avLst/>
                  <a:gdLst/>
                  <a:ahLst/>
                  <a:rect l="l" t="t" r="r" b="b"/>
                  <a:pathLst>
                    <a:path w="63638" h="31820">
                      <a:moveTo>
                        <a:pt x="31819" y="1"/>
                      </a:moveTo>
                      <a:cubicBezTo>
                        <a:pt x="14247" y="1"/>
                        <a:pt x="0" y="14248"/>
                        <a:pt x="0" y="31819"/>
                      </a:cubicBezTo>
                      <a:lnTo>
                        <a:pt x="63637" y="31819"/>
                      </a:lnTo>
                      <a:cubicBezTo>
                        <a:pt x="63637" y="14248"/>
                        <a:pt x="49390" y="1"/>
                        <a:pt x="31819" y="1"/>
                      </a:cubicBezTo>
                      <a:close/>
                    </a:path>
                  </a:pathLst>
                </a:custGeom>
                <a:solidFill>
                  <a:srgbClr val="4c5f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0" name="CustomShape 92"/>
                <p:cNvSpPr/>
                <p:nvPr/>
              </p:nvSpPr>
              <p:spPr>
                <a:xfrm flipH="1">
                  <a:off x="2796480" y="4328280"/>
                  <a:ext cx="616320" cy="668880"/>
                </a:xfrm>
                <a:custGeom>
                  <a:avLst/>
                  <a:gdLst/>
                  <a:ahLst/>
                  <a:rect l="l" t="t" r="r" b="b"/>
                  <a:pathLst>
                    <a:path w="57803" h="57804">
                      <a:moveTo>
                        <a:pt x="28902" y="0"/>
                      </a:moveTo>
                      <a:cubicBezTo>
                        <a:pt x="21236" y="0"/>
                        <a:pt x="13885" y="3045"/>
                        <a:pt x="8465" y="8465"/>
                      </a:cubicBezTo>
                      <a:cubicBezTo>
                        <a:pt x="3045" y="13884"/>
                        <a:pt x="0" y="21237"/>
                        <a:pt x="0" y="28901"/>
                      </a:cubicBezTo>
                      <a:cubicBezTo>
                        <a:pt x="0" y="36567"/>
                        <a:pt x="3045" y="43918"/>
                        <a:pt x="8465" y="49338"/>
                      </a:cubicBezTo>
                      <a:cubicBezTo>
                        <a:pt x="13885" y="54758"/>
                        <a:pt x="21236" y="57804"/>
                        <a:pt x="28902" y="57804"/>
                      </a:cubicBezTo>
                      <a:cubicBezTo>
                        <a:pt x="36567" y="57804"/>
                        <a:pt x="43918" y="54758"/>
                        <a:pt x="49338" y="49338"/>
                      </a:cubicBezTo>
                      <a:cubicBezTo>
                        <a:pt x="54758" y="43918"/>
                        <a:pt x="57803" y="36567"/>
                        <a:pt x="57803" y="28901"/>
                      </a:cubicBezTo>
                      <a:cubicBezTo>
                        <a:pt x="57803" y="21237"/>
                        <a:pt x="54758" y="13884"/>
                        <a:pt x="49338" y="8465"/>
                      </a:cubicBezTo>
                      <a:cubicBezTo>
                        <a:pt x="43918" y="3045"/>
                        <a:pt x="36567" y="0"/>
                        <a:pt x="28902" y="0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1" name="CustomShape 93"/>
                <p:cNvSpPr/>
                <p:nvPr/>
              </p:nvSpPr>
              <p:spPr>
                <a:xfrm flipH="1">
                  <a:off x="2804760" y="4337640"/>
                  <a:ext cx="599040" cy="650520"/>
                </a:xfrm>
                <a:custGeom>
                  <a:avLst/>
                  <a:gdLst/>
                  <a:ahLst/>
                  <a:rect l="l" t="t" r="r" b="b"/>
                  <a:pathLst>
                    <a:path w="56213" h="56212">
                      <a:moveTo>
                        <a:pt x="28107" y="1"/>
                      </a:moveTo>
                      <a:cubicBezTo>
                        <a:pt x="20653" y="1"/>
                        <a:pt x="13503" y="2961"/>
                        <a:pt x="8232" y="8232"/>
                      </a:cubicBezTo>
                      <a:cubicBezTo>
                        <a:pt x="2962" y="13503"/>
                        <a:pt x="1" y="20652"/>
                        <a:pt x="1" y="28106"/>
                      </a:cubicBezTo>
                      <a:cubicBezTo>
                        <a:pt x="1" y="35560"/>
                        <a:pt x="2962" y="42710"/>
                        <a:pt x="8232" y="47980"/>
                      </a:cubicBezTo>
                      <a:cubicBezTo>
                        <a:pt x="13503" y="53251"/>
                        <a:pt x="20653" y="56212"/>
                        <a:pt x="28107" y="56212"/>
                      </a:cubicBezTo>
                      <a:cubicBezTo>
                        <a:pt x="35560" y="56212"/>
                        <a:pt x="42710" y="53251"/>
                        <a:pt x="47981" y="47980"/>
                      </a:cubicBezTo>
                      <a:cubicBezTo>
                        <a:pt x="53252" y="42710"/>
                        <a:pt x="56212" y="35560"/>
                        <a:pt x="56212" y="28106"/>
                      </a:cubicBezTo>
                      <a:cubicBezTo>
                        <a:pt x="56212" y="20652"/>
                        <a:pt x="53252" y="13503"/>
                        <a:pt x="47981" y="8232"/>
                      </a:cubicBezTo>
                      <a:cubicBezTo>
                        <a:pt x="42710" y="2961"/>
                        <a:pt x="35560" y="1"/>
                        <a:pt x="28107" y="1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2" name="CustomShape 94"/>
                <p:cNvSpPr/>
                <p:nvPr/>
              </p:nvSpPr>
              <p:spPr>
                <a:xfrm flipH="1">
                  <a:off x="2844360" y="4380480"/>
                  <a:ext cx="519840" cy="564480"/>
                </a:xfrm>
                <a:custGeom>
                  <a:avLst/>
                  <a:gdLst/>
                  <a:ahLst/>
                  <a:rect l="l" t="t" r="r" b="b"/>
                  <a:pathLst>
                    <a:path w="48789" h="48790">
                      <a:moveTo>
                        <a:pt x="24395" y="1"/>
                      </a:moveTo>
                      <a:cubicBezTo>
                        <a:pt x="17925" y="1"/>
                        <a:pt x="11721" y="2572"/>
                        <a:pt x="7145" y="7146"/>
                      </a:cubicBezTo>
                      <a:cubicBezTo>
                        <a:pt x="2570" y="11721"/>
                        <a:pt x="0" y="17926"/>
                        <a:pt x="0" y="24395"/>
                      </a:cubicBezTo>
                      <a:cubicBezTo>
                        <a:pt x="0" y="30866"/>
                        <a:pt x="2570" y="37069"/>
                        <a:pt x="7145" y="41645"/>
                      </a:cubicBezTo>
                      <a:cubicBezTo>
                        <a:pt x="11721" y="46220"/>
                        <a:pt x="17925" y="48790"/>
                        <a:pt x="24395" y="48790"/>
                      </a:cubicBezTo>
                      <a:cubicBezTo>
                        <a:pt x="30864" y="48790"/>
                        <a:pt x="37069" y="46220"/>
                        <a:pt x="41644" y="41645"/>
                      </a:cubicBezTo>
                      <a:cubicBezTo>
                        <a:pt x="46218" y="37069"/>
                        <a:pt x="48789" y="30866"/>
                        <a:pt x="48789" y="24395"/>
                      </a:cubicBezTo>
                      <a:cubicBezTo>
                        <a:pt x="48789" y="17926"/>
                        <a:pt x="46218" y="11721"/>
                        <a:pt x="41644" y="7146"/>
                      </a:cubicBezTo>
                      <a:cubicBezTo>
                        <a:pt x="37069" y="2572"/>
                        <a:pt x="30864" y="1"/>
                        <a:pt x="24395" y="1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 w="9360">
                  <a:solidFill>
                    <a:srgbClr val="1d262d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3" name="CustomShape 95"/>
                <p:cNvSpPr/>
                <p:nvPr/>
              </p:nvSpPr>
              <p:spPr>
                <a:xfrm flipH="1">
                  <a:off x="2935080" y="4478760"/>
                  <a:ext cx="339120" cy="367920"/>
                </a:xfrm>
                <a:custGeom>
                  <a:avLst/>
                  <a:gdLst/>
                  <a:ahLst/>
                  <a:rect l="l" t="t" r="r" b="b"/>
                  <a:pathLst>
                    <a:path w="31819" h="31819">
                      <a:moveTo>
                        <a:pt x="15910" y="0"/>
                      </a:moveTo>
                      <a:cubicBezTo>
                        <a:pt x="11691" y="0"/>
                        <a:pt x="7644" y="1677"/>
                        <a:pt x="4661" y="4660"/>
                      </a:cubicBezTo>
                      <a:cubicBezTo>
                        <a:pt x="1676" y="7644"/>
                        <a:pt x="0" y="11691"/>
                        <a:pt x="0" y="15909"/>
                      </a:cubicBezTo>
                      <a:cubicBezTo>
                        <a:pt x="0" y="20129"/>
                        <a:pt x="1676" y="24175"/>
                        <a:pt x="4661" y="27160"/>
                      </a:cubicBezTo>
                      <a:cubicBezTo>
                        <a:pt x="7644" y="30143"/>
                        <a:pt x="11691" y="31818"/>
                        <a:pt x="15910" y="31818"/>
                      </a:cubicBezTo>
                      <a:cubicBezTo>
                        <a:pt x="20128" y="31818"/>
                        <a:pt x="24175" y="30143"/>
                        <a:pt x="27158" y="27160"/>
                      </a:cubicBezTo>
                      <a:cubicBezTo>
                        <a:pt x="30143" y="24175"/>
                        <a:pt x="31819" y="20129"/>
                        <a:pt x="31819" y="15909"/>
                      </a:cubicBezTo>
                      <a:cubicBezTo>
                        <a:pt x="31819" y="11691"/>
                        <a:pt x="30143" y="7644"/>
                        <a:pt x="27158" y="4660"/>
                      </a:cubicBezTo>
                      <a:cubicBezTo>
                        <a:pt x="24175" y="1677"/>
                        <a:pt x="20128" y="0"/>
                        <a:pt x="15910" y="0"/>
                      </a:cubicBezTo>
                      <a:close/>
                    </a:path>
                  </a:pathLst>
                </a:custGeom>
                <a:solidFill>
                  <a:srgbClr val="4c5f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4" name="CustomShape 96"/>
                <p:cNvSpPr/>
                <p:nvPr/>
              </p:nvSpPr>
              <p:spPr>
                <a:xfrm flipH="1">
                  <a:off x="2968200" y="4515840"/>
                  <a:ext cx="271080" cy="294120"/>
                </a:xfrm>
                <a:custGeom>
                  <a:avLst/>
                  <a:gdLst/>
                  <a:ahLst/>
                  <a:rect l="l" t="t" r="r" b="b"/>
                  <a:pathLst>
                    <a:path w="25439" h="25438">
                      <a:moveTo>
                        <a:pt x="12720" y="1"/>
                      </a:moveTo>
                      <a:cubicBezTo>
                        <a:pt x="9347" y="1"/>
                        <a:pt x="6112" y="1341"/>
                        <a:pt x="3726" y="3727"/>
                      </a:cubicBezTo>
                      <a:cubicBezTo>
                        <a:pt x="1341" y="6111"/>
                        <a:pt x="1" y="9347"/>
                        <a:pt x="1" y="12719"/>
                      </a:cubicBezTo>
                      <a:cubicBezTo>
                        <a:pt x="1" y="16093"/>
                        <a:pt x="1341" y="19327"/>
                        <a:pt x="3726" y="21713"/>
                      </a:cubicBezTo>
                      <a:cubicBezTo>
                        <a:pt x="6112" y="24098"/>
                        <a:pt x="9347" y="25438"/>
                        <a:pt x="12720" y="25438"/>
                      </a:cubicBezTo>
                      <a:cubicBezTo>
                        <a:pt x="16092" y="25438"/>
                        <a:pt x="19327" y="24098"/>
                        <a:pt x="21714" y="21713"/>
                      </a:cubicBezTo>
                      <a:cubicBezTo>
                        <a:pt x="24098" y="19327"/>
                        <a:pt x="25438" y="16093"/>
                        <a:pt x="25438" y="12719"/>
                      </a:cubicBezTo>
                      <a:cubicBezTo>
                        <a:pt x="25438" y="9347"/>
                        <a:pt x="24098" y="6111"/>
                        <a:pt x="21714" y="3727"/>
                      </a:cubicBezTo>
                      <a:cubicBezTo>
                        <a:pt x="19327" y="1341"/>
                        <a:pt x="16092" y="1"/>
                        <a:pt x="12720" y="1"/>
                      </a:cubicBezTo>
                      <a:close/>
                    </a:path>
                  </a:pathLst>
                </a:custGeom>
                <a:solidFill>
                  <a:srgbClr val="1d262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5" name="CustomShape 97"/>
                <p:cNvSpPr/>
                <p:nvPr/>
              </p:nvSpPr>
              <p:spPr>
                <a:xfrm flipH="1">
                  <a:off x="3071520" y="4627080"/>
                  <a:ext cx="66240" cy="71640"/>
                </a:xfrm>
                <a:custGeom>
                  <a:avLst/>
                  <a:gdLst/>
                  <a:ahLst/>
                  <a:rect l="l" t="t" r="r" b="b"/>
                  <a:pathLst>
                    <a:path w="6233" h="6233">
                      <a:moveTo>
                        <a:pt x="3117" y="0"/>
                      </a:moveTo>
                      <a:cubicBezTo>
                        <a:pt x="1396" y="0"/>
                        <a:pt x="1" y="1396"/>
                        <a:pt x="1" y="3116"/>
                      </a:cubicBezTo>
                      <a:cubicBezTo>
                        <a:pt x="1" y="4837"/>
                        <a:pt x="1396" y="6232"/>
                        <a:pt x="3117" y="6232"/>
                      </a:cubicBezTo>
                      <a:cubicBezTo>
                        <a:pt x="4837" y="6232"/>
                        <a:pt x="6232" y="4837"/>
                        <a:pt x="6232" y="3116"/>
                      </a:cubicBezTo>
                      <a:cubicBezTo>
                        <a:pt x="6232" y="1396"/>
                        <a:pt x="4837" y="0"/>
                        <a:pt x="3117" y="0"/>
                      </a:cubicBezTo>
                      <a:close/>
                    </a:path>
                  </a:pathLst>
                </a:custGeom>
                <a:solidFill>
                  <a:srgbClr val="8bd2b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6" name="CustomShape 98"/>
                <p:cNvSpPr/>
                <p:nvPr/>
              </p:nvSpPr>
              <p:spPr>
                <a:xfrm flipH="1">
                  <a:off x="3086280" y="4552920"/>
                  <a:ext cx="33480" cy="34920"/>
                </a:xfrm>
                <a:custGeom>
                  <a:avLst/>
                  <a:gdLst/>
                  <a:ahLst/>
                  <a:rect l="l" t="t" r="r" b="b"/>
                  <a:pathLst>
                    <a:path w="3171" h="3050">
                      <a:moveTo>
                        <a:pt x="1526" y="1"/>
                      </a:moveTo>
                      <a:cubicBezTo>
                        <a:pt x="684" y="1"/>
                        <a:pt x="0" y="682"/>
                        <a:pt x="0" y="1524"/>
                      </a:cubicBezTo>
                      <a:cubicBezTo>
                        <a:pt x="0" y="2142"/>
                        <a:pt x="372" y="2697"/>
                        <a:pt x="942" y="2933"/>
                      </a:cubicBezTo>
                      <a:cubicBezTo>
                        <a:pt x="1131" y="3011"/>
                        <a:pt x="1329" y="3050"/>
                        <a:pt x="1526" y="3050"/>
                      </a:cubicBezTo>
                      <a:cubicBezTo>
                        <a:pt x="1922" y="3050"/>
                        <a:pt x="2312" y="2894"/>
                        <a:pt x="2604" y="2603"/>
                      </a:cubicBezTo>
                      <a:cubicBezTo>
                        <a:pt x="3040" y="2167"/>
                        <a:pt x="3170" y="1511"/>
                        <a:pt x="2934" y="941"/>
                      </a:cubicBezTo>
                      <a:cubicBezTo>
                        <a:pt x="2698" y="372"/>
                        <a:pt x="2142" y="1"/>
                        <a:pt x="1526" y="1"/>
                      </a:cubicBezTo>
                      <a:close/>
                    </a:path>
                  </a:pathLst>
                </a:custGeom>
                <a:solidFill>
                  <a:srgbClr val="8bd2b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7" name="CustomShape 99"/>
                <p:cNvSpPr/>
                <p:nvPr/>
              </p:nvSpPr>
              <p:spPr>
                <a:xfrm flipH="1">
                  <a:off x="3086280" y="4737960"/>
                  <a:ext cx="33480" cy="34920"/>
                </a:xfrm>
                <a:custGeom>
                  <a:avLst/>
                  <a:gdLst/>
                  <a:ahLst/>
                  <a:rect l="l" t="t" r="r" b="b"/>
                  <a:pathLst>
                    <a:path w="3171" h="3051">
                      <a:moveTo>
                        <a:pt x="1526" y="0"/>
                      </a:moveTo>
                      <a:cubicBezTo>
                        <a:pt x="684" y="0"/>
                        <a:pt x="0" y="682"/>
                        <a:pt x="0" y="1525"/>
                      </a:cubicBezTo>
                      <a:cubicBezTo>
                        <a:pt x="0" y="2142"/>
                        <a:pt x="372" y="2698"/>
                        <a:pt x="942" y="2934"/>
                      </a:cubicBezTo>
                      <a:cubicBezTo>
                        <a:pt x="1131" y="3012"/>
                        <a:pt x="1329" y="3050"/>
                        <a:pt x="1525" y="3050"/>
                      </a:cubicBezTo>
                      <a:cubicBezTo>
                        <a:pt x="1922" y="3050"/>
                        <a:pt x="2312" y="2895"/>
                        <a:pt x="2604" y="2603"/>
                      </a:cubicBezTo>
                      <a:cubicBezTo>
                        <a:pt x="3040" y="2167"/>
                        <a:pt x="3170" y="1512"/>
                        <a:pt x="2934" y="942"/>
                      </a:cubicBezTo>
                      <a:cubicBezTo>
                        <a:pt x="2698" y="372"/>
                        <a:pt x="2142" y="0"/>
                        <a:pt x="1526" y="0"/>
                      </a:cubicBezTo>
                      <a:close/>
                    </a:path>
                  </a:pathLst>
                </a:custGeom>
                <a:solidFill>
                  <a:srgbClr val="8bd2b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8" name="CustomShape 100"/>
                <p:cNvSpPr/>
                <p:nvPr/>
              </p:nvSpPr>
              <p:spPr>
                <a:xfrm flipH="1">
                  <a:off x="3027600" y="4579920"/>
                  <a:ext cx="32040" cy="34920"/>
                </a:xfrm>
                <a:custGeom>
                  <a:avLst/>
                  <a:gdLst/>
                  <a:ahLst/>
                  <a:rect l="l" t="t" r="r" b="b"/>
                  <a:pathLst>
                    <a:path w="3050" h="3050">
                      <a:moveTo>
                        <a:pt x="1526" y="0"/>
                      </a:moveTo>
                      <a:cubicBezTo>
                        <a:pt x="684" y="0"/>
                        <a:pt x="1" y="682"/>
                        <a:pt x="1" y="1524"/>
                      </a:cubicBezTo>
                      <a:cubicBezTo>
                        <a:pt x="1" y="2366"/>
                        <a:pt x="684" y="3049"/>
                        <a:pt x="1526" y="3049"/>
                      </a:cubicBezTo>
                      <a:cubicBezTo>
                        <a:pt x="2367" y="3049"/>
                        <a:pt x="3049" y="2366"/>
                        <a:pt x="3049" y="1524"/>
                      </a:cubicBezTo>
                      <a:cubicBezTo>
                        <a:pt x="3049" y="682"/>
                        <a:pt x="2367" y="0"/>
                        <a:pt x="1526" y="0"/>
                      </a:cubicBezTo>
                      <a:close/>
                    </a:path>
                  </a:pathLst>
                </a:custGeom>
                <a:solidFill>
                  <a:srgbClr val="8bd2b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9" name="CustomShape 101"/>
                <p:cNvSpPr/>
                <p:nvPr/>
              </p:nvSpPr>
              <p:spPr>
                <a:xfrm flipH="1">
                  <a:off x="3147480" y="4710600"/>
                  <a:ext cx="34560" cy="34920"/>
                </a:xfrm>
                <a:custGeom>
                  <a:avLst/>
                  <a:gdLst/>
                  <a:ahLst/>
                  <a:rect l="l" t="t" r="r" b="b"/>
                  <a:pathLst>
                    <a:path w="3290" h="3050">
                      <a:moveTo>
                        <a:pt x="1646" y="1"/>
                      </a:moveTo>
                      <a:cubicBezTo>
                        <a:pt x="1256" y="1"/>
                        <a:pt x="866" y="149"/>
                        <a:pt x="568" y="447"/>
                      </a:cubicBezTo>
                      <a:cubicBezTo>
                        <a:pt x="131" y="883"/>
                        <a:pt x="1" y="1538"/>
                        <a:pt x="237" y="2108"/>
                      </a:cubicBezTo>
                      <a:cubicBezTo>
                        <a:pt x="472" y="2678"/>
                        <a:pt x="1029" y="3050"/>
                        <a:pt x="1645" y="3050"/>
                      </a:cubicBezTo>
                      <a:cubicBezTo>
                        <a:pt x="2262" y="3050"/>
                        <a:pt x="2818" y="2678"/>
                        <a:pt x="3054" y="2108"/>
                      </a:cubicBezTo>
                      <a:cubicBezTo>
                        <a:pt x="3290" y="1538"/>
                        <a:pt x="3160" y="883"/>
                        <a:pt x="2724" y="447"/>
                      </a:cubicBezTo>
                      <a:cubicBezTo>
                        <a:pt x="2426" y="149"/>
                        <a:pt x="2036" y="1"/>
                        <a:pt x="1646" y="1"/>
                      </a:cubicBezTo>
                      <a:close/>
                    </a:path>
                  </a:pathLst>
                </a:custGeom>
                <a:solidFill>
                  <a:srgbClr val="8bd2b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10" name="CustomShape 102"/>
                <p:cNvSpPr/>
                <p:nvPr/>
              </p:nvSpPr>
              <p:spPr>
                <a:xfrm flipH="1">
                  <a:off x="3002400" y="4645440"/>
                  <a:ext cx="33480" cy="34920"/>
                </a:xfrm>
                <a:custGeom>
                  <a:avLst/>
                  <a:gdLst/>
                  <a:ahLst/>
                  <a:rect l="l" t="t" r="r" b="b"/>
                  <a:pathLst>
                    <a:path w="3169" h="3050">
                      <a:moveTo>
                        <a:pt x="1645" y="1"/>
                      </a:moveTo>
                      <a:cubicBezTo>
                        <a:pt x="1028" y="1"/>
                        <a:pt x="472" y="371"/>
                        <a:pt x="236" y="941"/>
                      </a:cubicBezTo>
                      <a:cubicBezTo>
                        <a:pt x="0" y="1511"/>
                        <a:pt x="130" y="2166"/>
                        <a:pt x="566" y="2602"/>
                      </a:cubicBezTo>
                      <a:cubicBezTo>
                        <a:pt x="858" y="2894"/>
                        <a:pt x="1248" y="3049"/>
                        <a:pt x="1645" y="3049"/>
                      </a:cubicBezTo>
                      <a:cubicBezTo>
                        <a:pt x="1841" y="3049"/>
                        <a:pt x="2039" y="3011"/>
                        <a:pt x="2228" y="2933"/>
                      </a:cubicBezTo>
                      <a:cubicBezTo>
                        <a:pt x="2797" y="2697"/>
                        <a:pt x="3168" y="2141"/>
                        <a:pt x="3168" y="1524"/>
                      </a:cubicBezTo>
                      <a:cubicBezTo>
                        <a:pt x="3168" y="683"/>
                        <a:pt x="2486" y="1"/>
                        <a:pt x="1645" y="1"/>
                      </a:cubicBezTo>
                      <a:close/>
                    </a:path>
                  </a:pathLst>
                </a:custGeom>
                <a:solidFill>
                  <a:srgbClr val="8bd2b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11" name="CustomShape 103"/>
                <p:cNvSpPr/>
                <p:nvPr/>
              </p:nvSpPr>
              <p:spPr>
                <a:xfrm flipH="1">
                  <a:off x="3173040" y="4645440"/>
                  <a:ext cx="33480" cy="34920"/>
                </a:xfrm>
                <a:custGeom>
                  <a:avLst/>
                  <a:gdLst/>
                  <a:ahLst/>
                  <a:rect l="l" t="t" r="r" b="b"/>
                  <a:pathLst>
                    <a:path w="3171" h="3050">
                      <a:moveTo>
                        <a:pt x="1648" y="1"/>
                      </a:moveTo>
                      <a:cubicBezTo>
                        <a:pt x="1647" y="1"/>
                        <a:pt x="1646" y="1"/>
                        <a:pt x="1645" y="1"/>
                      </a:cubicBezTo>
                      <a:cubicBezTo>
                        <a:pt x="1029" y="1"/>
                        <a:pt x="474" y="371"/>
                        <a:pt x="237" y="941"/>
                      </a:cubicBezTo>
                      <a:cubicBezTo>
                        <a:pt x="1" y="1511"/>
                        <a:pt x="132" y="2166"/>
                        <a:pt x="568" y="2603"/>
                      </a:cubicBezTo>
                      <a:cubicBezTo>
                        <a:pt x="859" y="2895"/>
                        <a:pt x="1249" y="3049"/>
                        <a:pt x="1646" y="3049"/>
                      </a:cubicBezTo>
                      <a:cubicBezTo>
                        <a:pt x="1842" y="3049"/>
                        <a:pt x="2040" y="3011"/>
                        <a:pt x="2229" y="2933"/>
                      </a:cubicBezTo>
                      <a:cubicBezTo>
                        <a:pt x="2799" y="2697"/>
                        <a:pt x="3170" y="2141"/>
                        <a:pt x="3170" y="1524"/>
                      </a:cubicBezTo>
                      <a:cubicBezTo>
                        <a:pt x="3170" y="684"/>
                        <a:pt x="2490" y="1"/>
                        <a:pt x="1648" y="1"/>
                      </a:cubicBezTo>
                      <a:close/>
                    </a:path>
                  </a:pathLst>
                </a:custGeom>
                <a:solidFill>
                  <a:srgbClr val="8bd2b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12" name="CustomShape 104"/>
                <p:cNvSpPr/>
                <p:nvPr/>
              </p:nvSpPr>
              <p:spPr>
                <a:xfrm flipH="1">
                  <a:off x="3026520" y="4710600"/>
                  <a:ext cx="33840" cy="34920"/>
                </a:xfrm>
                <a:custGeom>
                  <a:avLst/>
                  <a:gdLst/>
                  <a:ahLst/>
                  <a:rect l="l" t="t" r="r" b="b"/>
                  <a:pathLst>
                    <a:path w="3199" h="3051">
                      <a:moveTo>
                        <a:pt x="1524" y="1"/>
                      </a:moveTo>
                      <a:cubicBezTo>
                        <a:pt x="1328" y="1"/>
                        <a:pt x="1130" y="39"/>
                        <a:pt x="942" y="117"/>
                      </a:cubicBezTo>
                      <a:cubicBezTo>
                        <a:pt x="372" y="353"/>
                        <a:pt x="0" y="909"/>
                        <a:pt x="0" y="1526"/>
                      </a:cubicBezTo>
                      <a:cubicBezTo>
                        <a:pt x="0" y="2142"/>
                        <a:pt x="372" y="2699"/>
                        <a:pt x="942" y="2934"/>
                      </a:cubicBezTo>
                      <a:cubicBezTo>
                        <a:pt x="1130" y="3012"/>
                        <a:pt x="1328" y="3050"/>
                        <a:pt x="1525" y="3050"/>
                      </a:cubicBezTo>
                      <a:cubicBezTo>
                        <a:pt x="1921" y="3050"/>
                        <a:pt x="2311" y="2896"/>
                        <a:pt x="2603" y="2604"/>
                      </a:cubicBezTo>
                      <a:cubicBezTo>
                        <a:pt x="3198" y="2009"/>
                        <a:pt x="3198" y="1044"/>
                        <a:pt x="2603" y="448"/>
                      </a:cubicBezTo>
                      <a:cubicBezTo>
                        <a:pt x="2311" y="156"/>
                        <a:pt x="1921" y="1"/>
                        <a:pt x="1524" y="1"/>
                      </a:cubicBezTo>
                      <a:close/>
                    </a:path>
                  </a:pathLst>
                </a:custGeom>
                <a:solidFill>
                  <a:srgbClr val="8bd2b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13" name="CustomShape 105"/>
                <p:cNvSpPr/>
                <p:nvPr/>
              </p:nvSpPr>
              <p:spPr>
                <a:xfrm flipH="1">
                  <a:off x="3147840" y="4579920"/>
                  <a:ext cx="32040" cy="34920"/>
                </a:xfrm>
                <a:custGeom>
                  <a:avLst/>
                  <a:gdLst/>
                  <a:ahLst/>
                  <a:rect l="l" t="t" r="r" b="b"/>
                  <a:pathLst>
                    <a:path w="3050" h="3050">
                      <a:moveTo>
                        <a:pt x="1524" y="0"/>
                      </a:moveTo>
                      <a:cubicBezTo>
                        <a:pt x="683" y="0"/>
                        <a:pt x="1" y="682"/>
                        <a:pt x="1" y="1524"/>
                      </a:cubicBezTo>
                      <a:cubicBezTo>
                        <a:pt x="1" y="2366"/>
                        <a:pt x="683" y="3049"/>
                        <a:pt x="1524" y="3049"/>
                      </a:cubicBezTo>
                      <a:cubicBezTo>
                        <a:pt x="2366" y="3049"/>
                        <a:pt x="3049" y="2366"/>
                        <a:pt x="3049" y="1524"/>
                      </a:cubicBezTo>
                      <a:cubicBezTo>
                        <a:pt x="3049" y="682"/>
                        <a:pt x="2366" y="0"/>
                        <a:pt x="1524" y="0"/>
                      </a:cubicBezTo>
                      <a:close/>
                    </a:path>
                  </a:pathLst>
                </a:custGeom>
                <a:solidFill>
                  <a:srgbClr val="8bd2b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14" name="CustomShape 106"/>
              <p:cNvSpPr/>
              <p:nvPr/>
            </p:nvSpPr>
            <p:spPr>
              <a:xfrm flipH="1">
                <a:off x="2769480" y="3526920"/>
                <a:ext cx="652320" cy="44784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76320">
                <a:solidFill>
                  <a:srgbClr val="9999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5" name="CustomShape 107"/>
              <p:cNvSpPr/>
              <p:nvPr/>
            </p:nvSpPr>
            <p:spPr>
              <a:xfrm flipH="1">
                <a:off x="1969560" y="3526560"/>
                <a:ext cx="652320" cy="44784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76320">
                <a:solidFill>
                  <a:srgbClr val="9999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16" name="Group 108"/>
              <p:cNvGrpSpPr/>
              <p:nvPr/>
            </p:nvGrpSpPr>
            <p:grpSpPr>
              <a:xfrm>
                <a:off x="2984040" y="3599640"/>
                <a:ext cx="273600" cy="333720"/>
                <a:chOff x="2984040" y="3599640"/>
                <a:chExt cx="273600" cy="333720"/>
              </a:xfrm>
            </p:grpSpPr>
            <p:sp>
              <p:nvSpPr>
                <p:cNvPr id="617" name="CustomShape 109"/>
                <p:cNvSpPr/>
                <p:nvPr/>
              </p:nvSpPr>
              <p:spPr>
                <a:xfrm>
                  <a:off x="2984040" y="3831480"/>
                  <a:ext cx="273600" cy="101880"/>
                </a:xfrm>
                <a:custGeom>
                  <a:avLst/>
                  <a:gdLst/>
                  <a:ahLst/>
                  <a:rect l="l" t="t" r="r" b="b"/>
                  <a:pathLst>
                    <a:path w="10657" h="4284">
                      <a:moveTo>
                        <a:pt x="3234" y="0"/>
                      </a:moveTo>
                      <a:lnTo>
                        <a:pt x="954" y="668"/>
                      </a:lnTo>
                      <a:cubicBezTo>
                        <a:pt x="391" y="840"/>
                        <a:pt x="0" y="1355"/>
                        <a:pt x="0" y="1946"/>
                      </a:cubicBezTo>
                      <a:lnTo>
                        <a:pt x="0" y="3616"/>
                      </a:lnTo>
                      <a:cubicBezTo>
                        <a:pt x="0" y="3988"/>
                        <a:pt x="296" y="4284"/>
                        <a:pt x="668" y="4284"/>
                      </a:cubicBezTo>
                      <a:lnTo>
                        <a:pt x="9989" y="4284"/>
                      </a:lnTo>
                      <a:cubicBezTo>
                        <a:pt x="10361" y="4284"/>
                        <a:pt x="10656" y="3988"/>
                        <a:pt x="10656" y="3616"/>
                      </a:cubicBezTo>
                      <a:lnTo>
                        <a:pt x="10656" y="1946"/>
                      </a:lnTo>
                      <a:cubicBezTo>
                        <a:pt x="10656" y="1355"/>
                        <a:pt x="10265" y="840"/>
                        <a:pt x="9702" y="668"/>
                      </a:cubicBezTo>
                      <a:lnTo>
                        <a:pt x="7422" y="0"/>
                      </a:lnTo>
                      <a:lnTo>
                        <a:pt x="5696" y="1155"/>
                      </a:lnTo>
                      <a:cubicBezTo>
                        <a:pt x="5586" y="1226"/>
                        <a:pt x="5457" y="1262"/>
                        <a:pt x="5328" y="1262"/>
                      </a:cubicBezTo>
                      <a:cubicBezTo>
                        <a:pt x="5199" y="1262"/>
                        <a:pt x="5071" y="1226"/>
                        <a:pt x="4961" y="1155"/>
                      </a:cubicBezTo>
                      <a:lnTo>
                        <a:pt x="323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18" name="CustomShape 110"/>
                <p:cNvSpPr/>
                <p:nvPr/>
              </p:nvSpPr>
              <p:spPr>
                <a:xfrm>
                  <a:off x="3023640" y="3785400"/>
                  <a:ext cx="193680" cy="95040"/>
                </a:xfrm>
                <a:custGeom>
                  <a:avLst/>
                  <a:gdLst/>
                  <a:ahLst/>
                  <a:rect l="l" t="t" r="r" b="b"/>
                  <a:pathLst>
                    <a:path w="7547" h="3998">
                      <a:moveTo>
                        <a:pt x="1336" y="1"/>
                      </a:moveTo>
                      <a:cubicBezTo>
                        <a:pt x="602" y="1"/>
                        <a:pt x="1" y="602"/>
                        <a:pt x="1" y="1336"/>
                      </a:cubicBezTo>
                      <a:cubicBezTo>
                        <a:pt x="1" y="2805"/>
                        <a:pt x="1193" y="3998"/>
                        <a:pt x="2662" y="3998"/>
                      </a:cubicBezTo>
                      <a:lnTo>
                        <a:pt x="4885" y="3998"/>
                      </a:lnTo>
                      <a:cubicBezTo>
                        <a:pt x="6354" y="3998"/>
                        <a:pt x="7547" y="2805"/>
                        <a:pt x="7547" y="1336"/>
                      </a:cubicBezTo>
                      <a:cubicBezTo>
                        <a:pt x="7547" y="602"/>
                        <a:pt x="6955" y="10"/>
                        <a:pt x="62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19" name="CustomShape 111"/>
                <p:cNvSpPr/>
                <p:nvPr/>
              </p:nvSpPr>
              <p:spPr>
                <a:xfrm>
                  <a:off x="3042360" y="3801240"/>
                  <a:ext cx="156600" cy="60120"/>
                </a:xfrm>
                <a:custGeom>
                  <a:avLst/>
                  <a:gdLst/>
                  <a:ahLst/>
                  <a:rect l="l" t="t" r="r" b="b"/>
                  <a:pathLst>
                    <a:path w="6107" h="2531">
                      <a:moveTo>
                        <a:pt x="668" y="0"/>
                      </a:moveTo>
                      <a:cubicBezTo>
                        <a:pt x="191" y="0"/>
                        <a:pt x="1" y="630"/>
                        <a:pt x="401" y="897"/>
                      </a:cubicBezTo>
                      <a:lnTo>
                        <a:pt x="2691" y="2424"/>
                      </a:lnTo>
                      <a:cubicBezTo>
                        <a:pt x="2801" y="2495"/>
                        <a:pt x="2929" y="2531"/>
                        <a:pt x="3058" y="2531"/>
                      </a:cubicBezTo>
                      <a:cubicBezTo>
                        <a:pt x="3187" y="2531"/>
                        <a:pt x="3316" y="2495"/>
                        <a:pt x="3426" y="2424"/>
                      </a:cubicBezTo>
                      <a:lnTo>
                        <a:pt x="5715" y="897"/>
                      </a:lnTo>
                      <a:cubicBezTo>
                        <a:pt x="6106" y="630"/>
                        <a:pt x="5925" y="0"/>
                        <a:pt x="5438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0" name="CustomShape 112"/>
                <p:cNvSpPr/>
                <p:nvPr/>
              </p:nvSpPr>
              <p:spPr>
                <a:xfrm>
                  <a:off x="3067200" y="3790800"/>
                  <a:ext cx="107280" cy="70560"/>
                </a:xfrm>
                <a:custGeom>
                  <a:avLst/>
                  <a:gdLst/>
                  <a:ahLst/>
                  <a:rect l="l" t="t" r="r" b="b"/>
                  <a:pathLst>
                    <a:path w="4189" h="2970">
                      <a:moveTo>
                        <a:pt x="544" y="1"/>
                      </a:moveTo>
                      <a:lnTo>
                        <a:pt x="544" y="1050"/>
                      </a:lnTo>
                      <a:cubicBezTo>
                        <a:pt x="544" y="1346"/>
                        <a:pt x="344" y="1603"/>
                        <a:pt x="67" y="1689"/>
                      </a:cubicBezTo>
                      <a:lnTo>
                        <a:pt x="0" y="1708"/>
                      </a:lnTo>
                      <a:lnTo>
                        <a:pt x="1727" y="2863"/>
                      </a:lnTo>
                      <a:cubicBezTo>
                        <a:pt x="1837" y="2934"/>
                        <a:pt x="1965" y="2970"/>
                        <a:pt x="2094" y="2970"/>
                      </a:cubicBezTo>
                      <a:cubicBezTo>
                        <a:pt x="2223" y="2970"/>
                        <a:pt x="2352" y="2934"/>
                        <a:pt x="2462" y="2863"/>
                      </a:cubicBezTo>
                      <a:lnTo>
                        <a:pt x="4188" y="1708"/>
                      </a:lnTo>
                      <a:lnTo>
                        <a:pt x="4121" y="1689"/>
                      </a:lnTo>
                      <a:cubicBezTo>
                        <a:pt x="3845" y="1603"/>
                        <a:pt x="3644" y="1346"/>
                        <a:pt x="3644" y="1050"/>
                      </a:cubicBezTo>
                      <a:lnTo>
                        <a:pt x="3644" y="1"/>
                      </a:ln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1" name="CustomShape 113"/>
                <p:cNvSpPr/>
                <p:nvPr/>
              </p:nvSpPr>
              <p:spPr>
                <a:xfrm>
                  <a:off x="3080880" y="3790800"/>
                  <a:ext cx="79560" cy="20880"/>
                </a:xfrm>
                <a:custGeom>
                  <a:avLst/>
                  <a:gdLst/>
                  <a:ahLst/>
                  <a:rect l="l" t="t" r="r" b="b"/>
                  <a:pathLst>
                    <a:path w="3111" h="883">
                      <a:moveTo>
                        <a:pt x="0" y="1"/>
                      </a:moveTo>
                      <a:lnTo>
                        <a:pt x="0" y="497"/>
                      </a:lnTo>
                      <a:cubicBezTo>
                        <a:pt x="487" y="754"/>
                        <a:pt x="1021" y="883"/>
                        <a:pt x="1555" y="883"/>
                      </a:cubicBezTo>
                      <a:cubicBezTo>
                        <a:pt x="2090" y="883"/>
                        <a:pt x="2624" y="754"/>
                        <a:pt x="3110" y="497"/>
                      </a:cubicBezTo>
                      <a:lnTo>
                        <a:pt x="3110" y="1"/>
                      </a:ln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2" name="CustomShape 114"/>
                <p:cNvSpPr/>
                <p:nvPr/>
              </p:nvSpPr>
              <p:spPr>
                <a:xfrm>
                  <a:off x="3025080" y="3647520"/>
                  <a:ext cx="186840" cy="153720"/>
                </a:xfrm>
                <a:custGeom>
                  <a:avLst/>
                  <a:gdLst/>
                  <a:ahLst/>
                  <a:rect l="l" t="t" r="r" b="b"/>
                  <a:pathLst>
                    <a:path w="7280" h="6441">
                      <a:moveTo>
                        <a:pt x="6621" y="1"/>
                      </a:moveTo>
                      <a:lnTo>
                        <a:pt x="849" y="449"/>
                      </a:lnTo>
                      <a:lnTo>
                        <a:pt x="849" y="2672"/>
                      </a:lnTo>
                      <a:lnTo>
                        <a:pt x="735" y="2672"/>
                      </a:lnTo>
                      <a:cubicBezTo>
                        <a:pt x="0" y="2672"/>
                        <a:pt x="0" y="3779"/>
                        <a:pt x="735" y="3779"/>
                      </a:cubicBezTo>
                      <a:lnTo>
                        <a:pt x="859" y="3779"/>
                      </a:lnTo>
                      <a:cubicBezTo>
                        <a:pt x="973" y="5277"/>
                        <a:pt x="2223" y="6440"/>
                        <a:pt x="3730" y="6440"/>
                      </a:cubicBezTo>
                      <a:cubicBezTo>
                        <a:pt x="5238" y="6440"/>
                        <a:pt x="6488" y="5277"/>
                        <a:pt x="6602" y="3779"/>
                      </a:cubicBezTo>
                      <a:lnTo>
                        <a:pt x="6726" y="3779"/>
                      </a:lnTo>
                      <a:cubicBezTo>
                        <a:pt x="7031" y="3779"/>
                        <a:pt x="7279" y="3531"/>
                        <a:pt x="7279" y="3225"/>
                      </a:cubicBezTo>
                      <a:cubicBezTo>
                        <a:pt x="7279" y="2920"/>
                        <a:pt x="7031" y="2672"/>
                        <a:pt x="6726" y="2672"/>
                      </a:cubicBezTo>
                      <a:lnTo>
                        <a:pt x="6621" y="2672"/>
                      </a:lnTo>
                      <a:lnTo>
                        <a:pt x="6621" y="1"/>
                      </a:ln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3" name="CustomShape 115"/>
                <p:cNvSpPr/>
                <p:nvPr/>
              </p:nvSpPr>
              <p:spPr>
                <a:xfrm>
                  <a:off x="3028680" y="3652920"/>
                  <a:ext cx="143280" cy="147960"/>
                </a:xfrm>
                <a:custGeom>
                  <a:avLst/>
                  <a:gdLst/>
                  <a:ahLst/>
                  <a:rect l="l" t="t" r="r" b="b"/>
                  <a:pathLst>
                    <a:path w="5591" h="6211">
                      <a:moveTo>
                        <a:pt x="5591" y="1"/>
                      </a:moveTo>
                      <a:lnTo>
                        <a:pt x="697" y="220"/>
                      </a:lnTo>
                      <a:lnTo>
                        <a:pt x="697" y="2443"/>
                      </a:lnTo>
                      <a:lnTo>
                        <a:pt x="621" y="2443"/>
                      </a:lnTo>
                      <a:cubicBezTo>
                        <a:pt x="614" y="2443"/>
                        <a:pt x="608" y="2443"/>
                        <a:pt x="601" y="2443"/>
                      </a:cubicBezTo>
                      <a:cubicBezTo>
                        <a:pt x="314" y="2443"/>
                        <a:pt x="76" y="2650"/>
                        <a:pt x="39" y="2939"/>
                      </a:cubicBezTo>
                      <a:cubicBezTo>
                        <a:pt x="0" y="3264"/>
                        <a:pt x="258" y="3550"/>
                        <a:pt x="592" y="3550"/>
                      </a:cubicBezTo>
                      <a:lnTo>
                        <a:pt x="706" y="3550"/>
                      </a:lnTo>
                      <a:cubicBezTo>
                        <a:pt x="810" y="5072"/>
                        <a:pt x="2090" y="6210"/>
                        <a:pt x="3566" y="6210"/>
                      </a:cubicBezTo>
                      <a:cubicBezTo>
                        <a:pt x="3718" y="6210"/>
                        <a:pt x="3871" y="6198"/>
                        <a:pt x="4026" y="6173"/>
                      </a:cubicBezTo>
                      <a:cubicBezTo>
                        <a:pt x="2624" y="5944"/>
                        <a:pt x="1594" y="4742"/>
                        <a:pt x="1594" y="3330"/>
                      </a:cubicBezTo>
                      <a:lnTo>
                        <a:pt x="1594" y="1556"/>
                      </a:lnTo>
                      <a:cubicBezTo>
                        <a:pt x="1594" y="1060"/>
                        <a:pt x="1994" y="659"/>
                        <a:pt x="2481" y="659"/>
                      </a:cubicBezTo>
                      <a:lnTo>
                        <a:pt x="5142" y="659"/>
                      </a:lnTo>
                      <a:cubicBezTo>
                        <a:pt x="5391" y="659"/>
                        <a:pt x="5591" y="459"/>
                        <a:pt x="5591" y="220"/>
                      </a:cubicBezTo>
                      <a:lnTo>
                        <a:pt x="5591" y="1"/>
                      </a:ln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4" name="CustomShape 116"/>
                <p:cNvSpPr/>
                <p:nvPr/>
              </p:nvSpPr>
              <p:spPr>
                <a:xfrm>
                  <a:off x="3080880" y="3711240"/>
                  <a:ext cx="11160" cy="15480"/>
                </a:xfrm>
                <a:custGeom>
                  <a:avLst/>
                  <a:gdLst/>
                  <a:ahLst/>
                  <a:rect l="l" t="t" r="r" b="b"/>
                  <a:pathLst>
                    <a:path w="449" h="662">
                      <a:moveTo>
                        <a:pt x="225" y="1"/>
                      </a:moveTo>
                      <a:cubicBezTo>
                        <a:pt x="113" y="1"/>
                        <a:pt x="0" y="75"/>
                        <a:pt x="0" y="223"/>
                      </a:cubicBezTo>
                      <a:lnTo>
                        <a:pt x="0" y="442"/>
                      </a:lnTo>
                      <a:cubicBezTo>
                        <a:pt x="0" y="566"/>
                        <a:pt x="105" y="661"/>
                        <a:pt x="229" y="661"/>
                      </a:cubicBezTo>
                      <a:cubicBezTo>
                        <a:pt x="353" y="661"/>
                        <a:pt x="449" y="566"/>
                        <a:pt x="449" y="442"/>
                      </a:cubicBezTo>
                      <a:lnTo>
                        <a:pt x="449" y="223"/>
                      </a:lnTo>
                      <a:cubicBezTo>
                        <a:pt x="449" y="75"/>
                        <a:pt x="337" y="1"/>
                        <a:pt x="22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5" name="CustomShape 117"/>
                <p:cNvSpPr/>
                <p:nvPr/>
              </p:nvSpPr>
              <p:spPr>
                <a:xfrm>
                  <a:off x="3149640" y="3711240"/>
                  <a:ext cx="10800" cy="15480"/>
                </a:xfrm>
                <a:custGeom>
                  <a:avLst/>
                  <a:gdLst/>
                  <a:ahLst/>
                  <a:rect l="l" t="t" r="r" b="b"/>
                  <a:pathLst>
                    <a:path w="440" h="662">
                      <a:moveTo>
                        <a:pt x="220" y="1"/>
                      </a:moveTo>
                      <a:cubicBezTo>
                        <a:pt x="110" y="1"/>
                        <a:pt x="1" y="75"/>
                        <a:pt x="1" y="223"/>
                      </a:cubicBezTo>
                      <a:lnTo>
                        <a:pt x="1" y="442"/>
                      </a:lnTo>
                      <a:cubicBezTo>
                        <a:pt x="1" y="566"/>
                        <a:pt x="96" y="661"/>
                        <a:pt x="220" y="661"/>
                      </a:cubicBezTo>
                      <a:cubicBezTo>
                        <a:pt x="344" y="661"/>
                        <a:pt x="439" y="566"/>
                        <a:pt x="439" y="442"/>
                      </a:cubicBezTo>
                      <a:lnTo>
                        <a:pt x="439" y="223"/>
                      </a:lnTo>
                      <a:cubicBezTo>
                        <a:pt x="439" y="75"/>
                        <a:pt x="330" y="1"/>
                        <a:pt x="22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6" name="CustomShape 118"/>
                <p:cNvSpPr/>
                <p:nvPr/>
              </p:nvSpPr>
              <p:spPr>
                <a:xfrm>
                  <a:off x="3072960" y="3693240"/>
                  <a:ext cx="27360" cy="12240"/>
                </a:xfrm>
                <a:custGeom>
                  <a:avLst/>
                  <a:gdLst/>
                  <a:ahLst/>
                  <a:rect l="l" t="t" r="r" b="b"/>
                  <a:pathLst>
                    <a:path w="1073" h="530">
                      <a:moveTo>
                        <a:pt x="759" y="1"/>
                      </a:moveTo>
                      <a:cubicBezTo>
                        <a:pt x="745" y="1"/>
                        <a:pt x="731" y="2"/>
                        <a:pt x="716" y="4"/>
                      </a:cubicBezTo>
                      <a:lnTo>
                        <a:pt x="267" y="90"/>
                      </a:lnTo>
                      <a:cubicBezTo>
                        <a:pt x="0" y="138"/>
                        <a:pt x="38" y="529"/>
                        <a:pt x="305" y="529"/>
                      </a:cubicBezTo>
                      <a:lnTo>
                        <a:pt x="353" y="529"/>
                      </a:lnTo>
                      <a:lnTo>
                        <a:pt x="792" y="443"/>
                      </a:lnTo>
                      <a:cubicBezTo>
                        <a:pt x="1072" y="389"/>
                        <a:pt x="1010" y="1"/>
                        <a:pt x="75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7" name="CustomShape 119"/>
                <p:cNvSpPr/>
                <p:nvPr/>
              </p:nvSpPr>
              <p:spPr>
                <a:xfrm>
                  <a:off x="3141360" y="3693240"/>
                  <a:ext cx="27000" cy="12240"/>
                </a:xfrm>
                <a:custGeom>
                  <a:avLst/>
                  <a:gdLst/>
                  <a:ahLst/>
                  <a:rect l="l" t="t" r="r" b="b"/>
                  <a:pathLst>
                    <a:path w="1061" h="531">
                      <a:moveTo>
                        <a:pt x="305" y="1"/>
                      </a:moveTo>
                      <a:cubicBezTo>
                        <a:pt x="60" y="1"/>
                        <a:pt x="0" y="391"/>
                        <a:pt x="269" y="445"/>
                      </a:cubicBezTo>
                      <a:lnTo>
                        <a:pt x="717" y="521"/>
                      </a:lnTo>
                      <a:lnTo>
                        <a:pt x="755" y="521"/>
                      </a:lnTo>
                      <a:lnTo>
                        <a:pt x="755" y="531"/>
                      </a:lnTo>
                      <a:cubicBezTo>
                        <a:pt x="1032" y="531"/>
                        <a:pt x="1061" y="140"/>
                        <a:pt x="803" y="92"/>
                      </a:cubicBezTo>
                      <a:lnTo>
                        <a:pt x="355" y="6"/>
                      </a:lnTo>
                      <a:cubicBezTo>
                        <a:pt x="337" y="3"/>
                        <a:pt x="321" y="1"/>
                        <a:pt x="30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8" name="CustomShape 120"/>
                <p:cNvSpPr/>
                <p:nvPr/>
              </p:nvSpPr>
              <p:spPr>
                <a:xfrm>
                  <a:off x="3046680" y="3610080"/>
                  <a:ext cx="170640" cy="47520"/>
                </a:xfrm>
                <a:custGeom>
                  <a:avLst/>
                  <a:gdLst/>
                  <a:ahLst/>
                  <a:rect l="l" t="t" r="r" b="b"/>
                  <a:pathLst>
                    <a:path w="6660" h="2005">
                      <a:moveTo>
                        <a:pt x="1994" y="1"/>
                      </a:moveTo>
                      <a:cubicBezTo>
                        <a:pt x="888" y="1"/>
                        <a:pt x="0" y="898"/>
                        <a:pt x="0" y="2004"/>
                      </a:cubicBezTo>
                      <a:lnTo>
                        <a:pt x="4656" y="2004"/>
                      </a:lnTo>
                      <a:cubicBezTo>
                        <a:pt x="5667" y="2004"/>
                        <a:pt x="6516" y="1251"/>
                        <a:pt x="6640" y="259"/>
                      </a:cubicBezTo>
                      <a:cubicBezTo>
                        <a:pt x="6659" y="125"/>
                        <a:pt x="6554" y="1"/>
                        <a:pt x="642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9" name="CustomShape 121"/>
                <p:cNvSpPr/>
                <p:nvPr/>
              </p:nvSpPr>
              <p:spPr>
                <a:xfrm>
                  <a:off x="3067200" y="3599640"/>
                  <a:ext cx="150480" cy="47520"/>
                </a:xfrm>
                <a:custGeom>
                  <a:avLst/>
                  <a:gdLst/>
                  <a:ahLst/>
                  <a:rect l="l" t="t" r="r" b="b"/>
                  <a:pathLst>
                    <a:path w="4886" h="1556">
                      <a:moveTo>
                        <a:pt x="745" y="1"/>
                      </a:moveTo>
                      <a:cubicBezTo>
                        <a:pt x="430" y="259"/>
                        <a:pt x="192" y="602"/>
                        <a:pt x="77" y="993"/>
                      </a:cubicBezTo>
                      <a:cubicBezTo>
                        <a:pt x="1" y="1279"/>
                        <a:pt x="220" y="1556"/>
                        <a:pt x="506" y="1556"/>
                      </a:cubicBezTo>
                      <a:lnTo>
                        <a:pt x="4141" y="1556"/>
                      </a:lnTo>
                      <a:cubicBezTo>
                        <a:pt x="4542" y="1232"/>
                        <a:pt x="4809" y="764"/>
                        <a:pt x="4866" y="249"/>
                      </a:cubicBezTo>
                      <a:cubicBezTo>
                        <a:pt x="4885" y="115"/>
                        <a:pt x="4780" y="1"/>
                        <a:pt x="46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0" name="CustomShape 122"/>
                <p:cNvSpPr/>
                <p:nvPr/>
              </p:nvSpPr>
              <p:spPr>
                <a:xfrm>
                  <a:off x="3086640" y="3864960"/>
                  <a:ext cx="10800" cy="68400"/>
                </a:xfrm>
                <a:custGeom>
                  <a:avLst/>
                  <a:gdLst/>
                  <a:ahLst/>
                  <a:rect l="l" t="t" r="r" b="b"/>
                  <a:pathLst>
                    <a:path w="440" h="2883">
                      <a:moveTo>
                        <a:pt x="235" y="1"/>
                      </a:moveTo>
                      <a:cubicBezTo>
                        <a:pt x="230" y="1"/>
                        <a:pt x="225" y="1"/>
                        <a:pt x="220" y="2"/>
                      </a:cubicBezTo>
                      <a:cubicBezTo>
                        <a:pt x="96" y="2"/>
                        <a:pt x="0" y="97"/>
                        <a:pt x="0" y="221"/>
                      </a:cubicBezTo>
                      <a:lnTo>
                        <a:pt x="0" y="2883"/>
                      </a:lnTo>
                      <a:lnTo>
                        <a:pt x="439" y="2883"/>
                      </a:lnTo>
                      <a:lnTo>
                        <a:pt x="439" y="221"/>
                      </a:lnTo>
                      <a:cubicBezTo>
                        <a:pt x="439" y="102"/>
                        <a:pt x="352" y="1"/>
                        <a:pt x="23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1" name="CustomShape 123"/>
                <p:cNvSpPr/>
                <p:nvPr/>
              </p:nvSpPr>
              <p:spPr>
                <a:xfrm>
                  <a:off x="3143520" y="3864960"/>
                  <a:ext cx="11160" cy="68400"/>
                </a:xfrm>
                <a:custGeom>
                  <a:avLst/>
                  <a:gdLst/>
                  <a:ahLst/>
                  <a:rect l="l" t="t" r="r" b="b"/>
                  <a:pathLst>
                    <a:path w="450" h="2883">
                      <a:moveTo>
                        <a:pt x="244" y="1"/>
                      </a:moveTo>
                      <a:cubicBezTo>
                        <a:pt x="239" y="1"/>
                        <a:pt x="235" y="1"/>
                        <a:pt x="230" y="2"/>
                      </a:cubicBezTo>
                      <a:cubicBezTo>
                        <a:pt x="106" y="2"/>
                        <a:pt x="1" y="97"/>
                        <a:pt x="1" y="221"/>
                      </a:cubicBezTo>
                      <a:lnTo>
                        <a:pt x="1" y="2883"/>
                      </a:lnTo>
                      <a:lnTo>
                        <a:pt x="449" y="2883"/>
                      </a:lnTo>
                      <a:lnTo>
                        <a:pt x="449" y="221"/>
                      </a:lnTo>
                      <a:cubicBezTo>
                        <a:pt x="449" y="102"/>
                        <a:pt x="353" y="1"/>
                        <a:pt x="24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2" name="CustomShape 124"/>
                <p:cNvSpPr/>
                <p:nvPr/>
              </p:nvSpPr>
              <p:spPr>
                <a:xfrm>
                  <a:off x="3095280" y="3748320"/>
                  <a:ext cx="50400" cy="15840"/>
                </a:xfrm>
                <a:custGeom>
                  <a:avLst/>
                  <a:gdLst/>
                  <a:ahLst/>
                  <a:rect l="l" t="t" r="r" b="b"/>
                  <a:pathLst>
                    <a:path w="1981" h="671">
                      <a:moveTo>
                        <a:pt x="331" y="0"/>
                      </a:moveTo>
                      <a:cubicBezTo>
                        <a:pt x="155" y="0"/>
                        <a:pt x="1" y="229"/>
                        <a:pt x="170" y="383"/>
                      </a:cubicBezTo>
                      <a:cubicBezTo>
                        <a:pt x="389" y="574"/>
                        <a:pt x="668" y="670"/>
                        <a:pt x="950" y="670"/>
                      </a:cubicBezTo>
                      <a:cubicBezTo>
                        <a:pt x="964" y="670"/>
                        <a:pt x="977" y="670"/>
                        <a:pt x="990" y="669"/>
                      </a:cubicBezTo>
                      <a:cubicBezTo>
                        <a:pt x="1004" y="670"/>
                        <a:pt x="1018" y="670"/>
                        <a:pt x="1032" y="670"/>
                      </a:cubicBezTo>
                      <a:cubicBezTo>
                        <a:pt x="1322" y="670"/>
                        <a:pt x="1592" y="574"/>
                        <a:pt x="1811" y="383"/>
                      </a:cubicBezTo>
                      <a:cubicBezTo>
                        <a:pt x="1980" y="229"/>
                        <a:pt x="1832" y="0"/>
                        <a:pt x="1658" y="0"/>
                      </a:cubicBezTo>
                      <a:cubicBezTo>
                        <a:pt x="1607" y="0"/>
                        <a:pt x="1554" y="20"/>
                        <a:pt x="1506" y="68"/>
                      </a:cubicBezTo>
                      <a:cubicBezTo>
                        <a:pt x="1353" y="173"/>
                        <a:pt x="1174" y="226"/>
                        <a:pt x="995" y="226"/>
                      </a:cubicBezTo>
                      <a:cubicBezTo>
                        <a:pt x="816" y="226"/>
                        <a:pt x="637" y="173"/>
                        <a:pt x="485" y="68"/>
                      </a:cubicBezTo>
                      <a:cubicBezTo>
                        <a:pt x="437" y="20"/>
                        <a:pt x="383" y="0"/>
                        <a:pt x="331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33" name="Group 125"/>
              <p:cNvGrpSpPr/>
              <p:nvPr/>
            </p:nvGrpSpPr>
            <p:grpSpPr>
              <a:xfrm>
                <a:off x="2150640" y="3601800"/>
                <a:ext cx="290520" cy="329760"/>
                <a:chOff x="2150640" y="3601800"/>
                <a:chExt cx="290520" cy="329760"/>
              </a:xfrm>
            </p:grpSpPr>
            <p:grpSp>
              <p:nvGrpSpPr>
                <p:cNvPr id="634" name="Group 126"/>
                <p:cNvGrpSpPr/>
                <p:nvPr/>
              </p:nvGrpSpPr>
              <p:grpSpPr>
                <a:xfrm>
                  <a:off x="2150640" y="3601800"/>
                  <a:ext cx="290520" cy="329760"/>
                  <a:chOff x="2150640" y="3601800"/>
                  <a:chExt cx="290520" cy="329760"/>
                </a:xfrm>
              </p:grpSpPr>
              <p:sp>
                <p:nvSpPr>
                  <p:cNvPr id="635" name="CustomShape 127"/>
                  <p:cNvSpPr/>
                  <p:nvPr/>
                </p:nvSpPr>
                <p:spPr>
                  <a:xfrm>
                    <a:off x="2150640" y="3788280"/>
                    <a:ext cx="290520" cy="143280"/>
                  </a:xfrm>
                  <a:custGeom>
                    <a:avLst/>
                    <a:gdLst/>
                    <a:ahLst/>
                    <a:rect l="l" t="t" r="r" b="b"/>
                    <a:pathLst>
                      <a:path w="10065" h="5897">
                        <a:moveTo>
                          <a:pt x="3721" y="1"/>
                        </a:moveTo>
                        <a:lnTo>
                          <a:pt x="3721" y="1337"/>
                        </a:lnTo>
                        <a:cubicBezTo>
                          <a:pt x="3721" y="1709"/>
                          <a:pt x="3482" y="2042"/>
                          <a:pt x="3139" y="2166"/>
                        </a:cubicBezTo>
                        <a:lnTo>
                          <a:pt x="878" y="2968"/>
                        </a:lnTo>
                        <a:cubicBezTo>
                          <a:pt x="353" y="3149"/>
                          <a:pt x="0" y="3645"/>
                          <a:pt x="0" y="4198"/>
                        </a:cubicBezTo>
                        <a:lnTo>
                          <a:pt x="0" y="5248"/>
                        </a:lnTo>
                        <a:cubicBezTo>
                          <a:pt x="0" y="5601"/>
                          <a:pt x="296" y="5897"/>
                          <a:pt x="658" y="5897"/>
                        </a:cubicBezTo>
                        <a:lnTo>
                          <a:pt x="9407" y="5897"/>
                        </a:lnTo>
                        <a:cubicBezTo>
                          <a:pt x="9769" y="5897"/>
                          <a:pt x="10065" y="5601"/>
                          <a:pt x="10065" y="5248"/>
                        </a:cubicBezTo>
                        <a:lnTo>
                          <a:pt x="10065" y="4208"/>
                        </a:lnTo>
                        <a:cubicBezTo>
                          <a:pt x="10065" y="3645"/>
                          <a:pt x="9712" y="3149"/>
                          <a:pt x="9187" y="2958"/>
                        </a:cubicBezTo>
                        <a:lnTo>
                          <a:pt x="6926" y="2166"/>
                        </a:lnTo>
                        <a:cubicBezTo>
                          <a:pt x="6573" y="2042"/>
                          <a:pt x="6344" y="1709"/>
                          <a:pt x="6344" y="1337"/>
                        </a:cubicBezTo>
                        <a:lnTo>
                          <a:pt x="6344" y="1"/>
                        </a:lnTo>
                        <a:close/>
                      </a:path>
                    </a:pathLst>
                  </a:custGeom>
                  <a:solidFill>
                    <a:srgbClr val="ff9900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36" name="CustomShape 128"/>
                  <p:cNvSpPr/>
                  <p:nvPr/>
                </p:nvSpPr>
                <p:spPr>
                  <a:xfrm>
                    <a:off x="2172240" y="3601800"/>
                    <a:ext cx="246600" cy="223200"/>
                  </a:xfrm>
                  <a:custGeom>
                    <a:avLst/>
                    <a:gdLst/>
                    <a:ahLst/>
                    <a:rect l="l" t="t" r="r" b="b"/>
                    <a:pathLst>
                      <a:path w="8549" h="9169">
                        <a:moveTo>
                          <a:pt x="4275" y="1"/>
                        </a:moveTo>
                        <a:cubicBezTo>
                          <a:pt x="2224" y="1"/>
                          <a:pt x="564" y="1670"/>
                          <a:pt x="564" y="3722"/>
                        </a:cubicBezTo>
                        <a:lnTo>
                          <a:pt x="564" y="5257"/>
                        </a:lnTo>
                        <a:cubicBezTo>
                          <a:pt x="564" y="6097"/>
                          <a:pt x="401" y="6927"/>
                          <a:pt x="87" y="7709"/>
                        </a:cubicBezTo>
                        <a:cubicBezTo>
                          <a:pt x="1" y="7929"/>
                          <a:pt x="106" y="8186"/>
                          <a:pt x="325" y="8282"/>
                        </a:cubicBezTo>
                        <a:cubicBezTo>
                          <a:pt x="878" y="8491"/>
                          <a:pt x="2968" y="9169"/>
                          <a:pt x="4275" y="9169"/>
                        </a:cubicBezTo>
                        <a:cubicBezTo>
                          <a:pt x="5591" y="9169"/>
                          <a:pt x="7680" y="8491"/>
                          <a:pt x="8224" y="8282"/>
                        </a:cubicBezTo>
                        <a:cubicBezTo>
                          <a:pt x="8444" y="8186"/>
                          <a:pt x="8549" y="7929"/>
                          <a:pt x="8463" y="7709"/>
                        </a:cubicBezTo>
                        <a:cubicBezTo>
                          <a:pt x="8148" y="6927"/>
                          <a:pt x="7986" y="6097"/>
                          <a:pt x="7995" y="5257"/>
                        </a:cubicBezTo>
                        <a:lnTo>
                          <a:pt x="7995" y="3722"/>
                        </a:lnTo>
                        <a:cubicBezTo>
                          <a:pt x="7995" y="1670"/>
                          <a:pt x="6326" y="10"/>
                          <a:pt x="4275" y="1"/>
                        </a:cubicBezTo>
                        <a:close/>
                      </a:path>
                    </a:pathLst>
                  </a:custGeom>
                  <a:solidFill>
                    <a:srgbClr val="343434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37" name="CustomShape 129"/>
                  <p:cNvSpPr/>
                  <p:nvPr/>
                </p:nvSpPr>
                <p:spPr>
                  <a:xfrm>
                    <a:off x="2245320" y="3601800"/>
                    <a:ext cx="1569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5439" h="3264">
                        <a:moveTo>
                          <a:pt x="1747" y="1"/>
                        </a:moveTo>
                        <a:cubicBezTo>
                          <a:pt x="1136" y="1"/>
                          <a:pt x="535" y="154"/>
                          <a:pt x="1" y="440"/>
                        </a:cubicBezTo>
                        <a:lnTo>
                          <a:pt x="1" y="640"/>
                        </a:lnTo>
                        <a:cubicBezTo>
                          <a:pt x="1" y="2090"/>
                          <a:pt x="1174" y="3264"/>
                          <a:pt x="2624" y="3264"/>
                        </a:cubicBezTo>
                        <a:lnTo>
                          <a:pt x="5439" y="3264"/>
                        </a:lnTo>
                        <a:cubicBezTo>
                          <a:pt x="5210" y="1403"/>
                          <a:pt x="3626" y="1"/>
                          <a:pt x="174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38" name="CustomShape 130"/>
                  <p:cNvSpPr/>
                  <p:nvPr/>
                </p:nvSpPr>
                <p:spPr>
                  <a:xfrm>
                    <a:off x="2239200" y="3788280"/>
                    <a:ext cx="112680" cy="81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12" h="3359">
                        <a:moveTo>
                          <a:pt x="649" y="1"/>
                        </a:moveTo>
                        <a:lnTo>
                          <a:pt x="649" y="1337"/>
                        </a:lnTo>
                        <a:cubicBezTo>
                          <a:pt x="649" y="1709"/>
                          <a:pt x="410" y="2042"/>
                          <a:pt x="57" y="2166"/>
                        </a:cubicBezTo>
                        <a:lnTo>
                          <a:pt x="0" y="2186"/>
                        </a:lnTo>
                        <a:lnTo>
                          <a:pt x="1593" y="3245"/>
                        </a:lnTo>
                        <a:cubicBezTo>
                          <a:pt x="1703" y="3321"/>
                          <a:pt x="1829" y="3359"/>
                          <a:pt x="1956" y="3359"/>
                        </a:cubicBezTo>
                        <a:cubicBezTo>
                          <a:pt x="2082" y="3359"/>
                          <a:pt x="2209" y="3321"/>
                          <a:pt x="2318" y="3245"/>
                        </a:cubicBezTo>
                        <a:lnTo>
                          <a:pt x="3911" y="2186"/>
                        </a:lnTo>
                        <a:lnTo>
                          <a:pt x="3854" y="2166"/>
                        </a:lnTo>
                        <a:cubicBezTo>
                          <a:pt x="3501" y="2042"/>
                          <a:pt x="3272" y="1709"/>
                          <a:pt x="3272" y="1337"/>
                        </a:cubicBezTo>
                        <a:lnTo>
                          <a:pt x="3272" y="1"/>
                        </a:lnTo>
                        <a:close/>
                      </a:path>
                    </a:pathLst>
                  </a:custGeom>
                  <a:solidFill>
                    <a:srgbClr val="b78876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39" name="CustomShape 131"/>
                  <p:cNvSpPr/>
                  <p:nvPr/>
                </p:nvSpPr>
                <p:spPr>
                  <a:xfrm>
                    <a:off x="2257920" y="3788280"/>
                    <a:ext cx="75600" cy="25920"/>
                  </a:xfrm>
                  <a:custGeom>
                    <a:avLst/>
                    <a:gdLst/>
                    <a:ahLst/>
                    <a:rect l="l" t="t" r="r" b="b"/>
                    <a:pathLst>
                      <a:path w="2625" h="1079">
                        <a:moveTo>
                          <a:pt x="1" y="1"/>
                        </a:moveTo>
                        <a:lnTo>
                          <a:pt x="1" y="802"/>
                        </a:lnTo>
                        <a:cubicBezTo>
                          <a:pt x="363" y="964"/>
                          <a:pt x="754" y="1060"/>
                          <a:pt x="1155" y="1079"/>
                        </a:cubicBezTo>
                        <a:lnTo>
                          <a:pt x="1308" y="1079"/>
                        </a:lnTo>
                        <a:cubicBezTo>
                          <a:pt x="1766" y="1079"/>
                          <a:pt x="2214" y="984"/>
                          <a:pt x="2624" y="802"/>
                        </a:cubicBezTo>
                        <a:lnTo>
                          <a:pt x="2624" y="1"/>
                        </a:lnTo>
                        <a:close/>
                      </a:path>
                    </a:pathLst>
                  </a:custGeom>
                  <a:solidFill>
                    <a:srgbClr val="b78876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0" name="CustomShape 132"/>
                  <p:cNvSpPr/>
                  <p:nvPr/>
                </p:nvSpPr>
                <p:spPr>
                  <a:xfrm>
                    <a:off x="2213640" y="3669840"/>
                    <a:ext cx="164160" cy="133560"/>
                  </a:xfrm>
                  <a:custGeom>
                    <a:avLst/>
                    <a:gdLst/>
                    <a:ahLst/>
                    <a:rect l="l" t="t" r="r" b="b"/>
                    <a:pathLst>
                      <a:path w="5697" h="5502">
                        <a:moveTo>
                          <a:pt x="3415" y="0"/>
                        </a:moveTo>
                        <a:cubicBezTo>
                          <a:pt x="3347" y="0"/>
                          <a:pt x="3283" y="53"/>
                          <a:pt x="3283" y="137"/>
                        </a:cubicBezTo>
                        <a:lnTo>
                          <a:pt x="3283" y="690"/>
                        </a:lnTo>
                        <a:cubicBezTo>
                          <a:pt x="3283" y="814"/>
                          <a:pt x="3187" y="909"/>
                          <a:pt x="3063" y="909"/>
                        </a:cubicBezTo>
                        <a:lnTo>
                          <a:pt x="878" y="909"/>
                        </a:lnTo>
                        <a:cubicBezTo>
                          <a:pt x="392" y="909"/>
                          <a:pt x="1" y="1301"/>
                          <a:pt x="1" y="1787"/>
                        </a:cubicBezTo>
                        <a:lnTo>
                          <a:pt x="1" y="2579"/>
                        </a:lnTo>
                        <a:cubicBezTo>
                          <a:pt x="1" y="4115"/>
                          <a:pt x="1184" y="5431"/>
                          <a:pt x="2710" y="5498"/>
                        </a:cubicBezTo>
                        <a:cubicBezTo>
                          <a:pt x="2756" y="5500"/>
                          <a:pt x="2802" y="5501"/>
                          <a:pt x="2847" y="5501"/>
                        </a:cubicBezTo>
                        <a:cubicBezTo>
                          <a:pt x="4407" y="5501"/>
                          <a:pt x="5687" y="4240"/>
                          <a:pt x="5687" y="2655"/>
                        </a:cubicBezTo>
                        <a:lnTo>
                          <a:pt x="5687" y="1787"/>
                        </a:lnTo>
                        <a:cubicBezTo>
                          <a:pt x="5696" y="1301"/>
                          <a:pt x="5295" y="909"/>
                          <a:pt x="4818" y="909"/>
                        </a:cubicBezTo>
                        <a:lnTo>
                          <a:pt x="4475" y="909"/>
                        </a:lnTo>
                        <a:cubicBezTo>
                          <a:pt x="4408" y="909"/>
                          <a:pt x="4361" y="890"/>
                          <a:pt x="4313" y="843"/>
                        </a:cubicBezTo>
                        <a:lnTo>
                          <a:pt x="3512" y="41"/>
                        </a:lnTo>
                        <a:cubicBezTo>
                          <a:pt x="3483" y="13"/>
                          <a:pt x="3449" y="0"/>
                          <a:pt x="3415" y="0"/>
                        </a:cubicBezTo>
                        <a:close/>
                      </a:path>
                    </a:pathLst>
                  </a:custGeom>
                  <a:solidFill>
                    <a:srgbClr val="b78876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1" name="CustomShape 133"/>
                  <p:cNvSpPr/>
                  <p:nvPr/>
                </p:nvSpPr>
                <p:spPr>
                  <a:xfrm>
                    <a:off x="2213640" y="3669840"/>
                    <a:ext cx="138960" cy="133920"/>
                  </a:xfrm>
                  <a:custGeom>
                    <a:avLst/>
                    <a:gdLst/>
                    <a:ahLst/>
                    <a:rect l="l" t="t" r="r" b="b"/>
                    <a:pathLst>
                      <a:path w="4819" h="5505">
                        <a:moveTo>
                          <a:pt x="3415" y="0"/>
                        </a:moveTo>
                        <a:cubicBezTo>
                          <a:pt x="3347" y="0"/>
                          <a:pt x="3283" y="53"/>
                          <a:pt x="3283" y="137"/>
                        </a:cubicBezTo>
                        <a:lnTo>
                          <a:pt x="3283" y="690"/>
                        </a:lnTo>
                        <a:cubicBezTo>
                          <a:pt x="3283" y="814"/>
                          <a:pt x="3187" y="909"/>
                          <a:pt x="3063" y="909"/>
                        </a:cubicBezTo>
                        <a:lnTo>
                          <a:pt x="878" y="909"/>
                        </a:lnTo>
                        <a:cubicBezTo>
                          <a:pt x="392" y="909"/>
                          <a:pt x="1" y="1301"/>
                          <a:pt x="1" y="1787"/>
                        </a:cubicBezTo>
                        <a:lnTo>
                          <a:pt x="1" y="2569"/>
                        </a:lnTo>
                        <a:cubicBezTo>
                          <a:pt x="1" y="3857"/>
                          <a:pt x="821" y="5031"/>
                          <a:pt x="2052" y="5393"/>
                        </a:cubicBezTo>
                        <a:cubicBezTo>
                          <a:pt x="2310" y="5467"/>
                          <a:pt x="2576" y="5505"/>
                          <a:pt x="2842" y="5505"/>
                        </a:cubicBezTo>
                        <a:cubicBezTo>
                          <a:pt x="2989" y="5505"/>
                          <a:pt x="3136" y="5493"/>
                          <a:pt x="3283" y="5469"/>
                        </a:cubicBezTo>
                        <a:cubicBezTo>
                          <a:pt x="1909" y="5250"/>
                          <a:pt x="878" y="4010"/>
                          <a:pt x="878" y="2579"/>
                        </a:cubicBezTo>
                        <a:lnTo>
                          <a:pt x="878" y="2226"/>
                        </a:lnTo>
                        <a:cubicBezTo>
                          <a:pt x="878" y="1739"/>
                          <a:pt x="1270" y="1348"/>
                          <a:pt x="1756" y="1348"/>
                        </a:cubicBezTo>
                        <a:lnTo>
                          <a:pt x="4380" y="1348"/>
                        </a:lnTo>
                        <a:cubicBezTo>
                          <a:pt x="4618" y="1348"/>
                          <a:pt x="4818" y="1148"/>
                          <a:pt x="4818" y="909"/>
                        </a:cubicBezTo>
                        <a:lnTo>
                          <a:pt x="4475" y="909"/>
                        </a:lnTo>
                        <a:cubicBezTo>
                          <a:pt x="4408" y="909"/>
                          <a:pt x="4361" y="890"/>
                          <a:pt x="4313" y="843"/>
                        </a:cubicBezTo>
                        <a:lnTo>
                          <a:pt x="3512" y="41"/>
                        </a:lnTo>
                        <a:cubicBezTo>
                          <a:pt x="3483" y="13"/>
                          <a:pt x="3449" y="0"/>
                          <a:pt x="3415" y="0"/>
                        </a:cubicBezTo>
                        <a:close/>
                      </a:path>
                    </a:pathLst>
                  </a:custGeom>
                  <a:solidFill>
                    <a:srgbClr val="b78876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2" name="CustomShape 134"/>
                  <p:cNvSpPr/>
                  <p:nvPr/>
                </p:nvSpPr>
                <p:spPr>
                  <a:xfrm>
                    <a:off x="2243160" y="3702600"/>
                    <a:ext cx="29160" cy="10440"/>
                  </a:xfrm>
                  <a:custGeom>
                    <a:avLst/>
                    <a:gdLst/>
                    <a:ahLst/>
                    <a:rect l="l" t="t" r="r" b="b"/>
                    <a:pathLst>
                      <a:path w="1022" h="440">
                        <a:moveTo>
                          <a:pt x="296" y="0"/>
                        </a:moveTo>
                        <a:cubicBezTo>
                          <a:pt x="1" y="0"/>
                          <a:pt x="1" y="439"/>
                          <a:pt x="296" y="439"/>
                        </a:cubicBezTo>
                        <a:lnTo>
                          <a:pt x="735" y="439"/>
                        </a:lnTo>
                        <a:cubicBezTo>
                          <a:pt x="1021" y="439"/>
                          <a:pt x="1021" y="0"/>
                          <a:pt x="73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3" name="CustomShape 135"/>
                  <p:cNvSpPr/>
                  <p:nvPr/>
                </p:nvSpPr>
                <p:spPr>
                  <a:xfrm>
                    <a:off x="2318760" y="3702600"/>
                    <a:ext cx="29160" cy="10440"/>
                  </a:xfrm>
                  <a:custGeom>
                    <a:avLst/>
                    <a:gdLst/>
                    <a:ahLst/>
                    <a:rect l="l" t="t" r="r" b="b"/>
                    <a:pathLst>
                      <a:path w="1021" h="440">
                        <a:moveTo>
                          <a:pt x="296" y="0"/>
                        </a:moveTo>
                        <a:cubicBezTo>
                          <a:pt x="0" y="0"/>
                          <a:pt x="0" y="439"/>
                          <a:pt x="296" y="439"/>
                        </a:cubicBezTo>
                        <a:lnTo>
                          <a:pt x="735" y="439"/>
                        </a:lnTo>
                        <a:cubicBezTo>
                          <a:pt x="1021" y="439"/>
                          <a:pt x="1021" y="0"/>
                          <a:pt x="73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4" name="CustomShape 136"/>
                  <p:cNvSpPr/>
                  <p:nvPr/>
                </p:nvSpPr>
                <p:spPr>
                  <a:xfrm>
                    <a:off x="2251800" y="3719160"/>
                    <a:ext cx="12240" cy="15840"/>
                  </a:xfrm>
                  <a:custGeom>
                    <a:avLst/>
                    <a:gdLst/>
                    <a:ahLst/>
                    <a:rect l="l" t="t" r="r" b="b"/>
                    <a:pathLst>
                      <a:path w="440" h="661">
                        <a:moveTo>
                          <a:pt x="220" y="0"/>
                        </a:moveTo>
                        <a:cubicBezTo>
                          <a:pt x="110" y="0"/>
                          <a:pt x="0" y="74"/>
                          <a:pt x="0" y="222"/>
                        </a:cubicBezTo>
                        <a:lnTo>
                          <a:pt x="0" y="441"/>
                        </a:lnTo>
                        <a:cubicBezTo>
                          <a:pt x="0" y="556"/>
                          <a:pt x="96" y="661"/>
                          <a:pt x="220" y="661"/>
                        </a:cubicBezTo>
                        <a:cubicBezTo>
                          <a:pt x="334" y="661"/>
                          <a:pt x="439" y="556"/>
                          <a:pt x="439" y="441"/>
                        </a:cubicBezTo>
                        <a:lnTo>
                          <a:pt x="439" y="222"/>
                        </a:lnTo>
                        <a:cubicBezTo>
                          <a:pt x="439" y="74"/>
                          <a:pt x="329" y="0"/>
                          <a:pt x="220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5" name="CustomShape 137"/>
                  <p:cNvSpPr/>
                  <p:nvPr/>
                </p:nvSpPr>
                <p:spPr>
                  <a:xfrm>
                    <a:off x="2327400" y="3719160"/>
                    <a:ext cx="12240" cy="15840"/>
                  </a:xfrm>
                  <a:custGeom>
                    <a:avLst/>
                    <a:gdLst/>
                    <a:ahLst/>
                    <a:rect l="l" t="t" r="r" b="b"/>
                    <a:pathLst>
                      <a:path w="440" h="661">
                        <a:moveTo>
                          <a:pt x="220" y="0"/>
                        </a:moveTo>
                        <a:cubicBezTo>
                          <a:pt x="111" y="0"/>
                          <a:pt x="1" y="74"/>
                          <a:pt x="1" y="222"/>
                        </a:cubicBezTo>
                        <a:lnTo>
                          <a:pt x="1" y="441"/>
                        </a:lnTo>
                        <a:cubicBezTo>
                          <a:pt x="1" y="556"/>
                          <a:pt x="96" y="661"/>
                          <a:pt x="220" y="661"/>
                        </a:cubicBezTo>
                        <a:cubicBezTo>
                          <a:pt x="344" y="661"/>
                          <a:pt x="440" y="556"/>
                          <a:pt x="440" y="441"/>
                        </a:cubicBezTo>
                        <a:lnTo>
                          <a:pt x="440" y="222"/>
                        </a:lnTo>
                        <a:cubicBezTo>
                          <a:pt x="440" y="74"/>
                          <a:pt x="330" y="0"/>
                          <a:pt x="220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6" name="CustomShape 138"/>
                  <p:cNvSpPr/>
                  <p:nvPr/>
                </p:nvSpPr>
                <p:spPr>
                  <a:xfrm>
                    <a:off x="2267280" y="3753720"/>
                    <a:ext cx="56520" cy="20880"/>
                  </a:xfrm>
                  <a:custGeom>
                    <a:avLst/>
                    <a:gdLst/>
                    <a:ahLst/>
                    <a:rect l="l" t="t" r="r" b="b"/>
                    <a:pathLst>
                      <a:path w="1966" h="878">
                        <a:moveTo>
                          <a:pt x="124" y="0"/>
                        </a:moveTo>
                        <a:cubicBezTo>
                          <a:pt x="57" y="0"/>
                          <a:pt x="0" y="67"/>
                          <a:pt x="10" y="134"/>
                        </a:cubicBezTo>
                        <a:cubicBezTo>
                          <a:pt x="86" y="553"/>
                          <a:pt x="487" y="878"/>
                          <a:pt x="983" y="878"/>
                        </a:cubicBezTo>
                        <a:cubicBezTo>
                          <a:pt x="1479" y="878"/>
                          <a:pt x="1889" y="553"/>
                          <a:pt x="1956" y="134"/>
                        </a:cubicBezTo>
                        <a:cubicBezTo>
                          <a:pt x="1965" y="67"/>
                          <a:pt x="1918" y="0"/>
                          <a:pt x="1851" y="0"/>
                        </a:cubicBezTo>
                        <a:close/>
                      </a:path>
                    </a:pathLst>
                  </a:custGeom>
                  <a:solidFill>
                    <a:srgbClr val="eeeeee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647" name="CustomShape 139"/>
                <p:cNvSpPr/>
                <p:nvPr/>
              </p:nvSpPr>
              <p:spPr>
                <a:xfrm>
                  <a:off x="2246760" y="3809880"/>
                  <a:ext cx="101880" cy="37800"/>
                </a:xfrm>
                <a:prstGeom prst="rect">
                  <a:avLst/>
                </a:prstGeom>
                <a:solidFill>
                  <a:srgbClr val="ff99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8" name="CustomShape 140"/>
                <p:cNvSpPr/>
                <p:nvPr/>
              </p:nvSpPr>
              <p:spPr>
                <a:xfrm>
                  <a:off x="2244960" y="3840120"/>
                  <a:ext cx="101880" cy="37800"/>
                </a:xfrm>
                <a:prstGeom prst="rect">
                  <a:avLst/>
                </a:prstGeom>
                <a:solidFill>
                  <a:srgbClr val="ff99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9" name="CustomShape 141"/>
                <p:cNvSpPr/>
                <p:nvPr/>
              </p:nvSpPr>
              <p:spPr>
                <a:xfrm rot="3904800">
                  <a:off x="2239200" y="3834000"/>
                  <a:ext cx="15120" cy="27000"/>
                </a:xfrm>
                <a:prstGeom prst="rect">
                  <a:avLst/>
                </a:prstGeom>
                <a:solidFill>
                  <a:srgbClr val="ff99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0" name="CustomShape 142"/>
                <p:cNvSpPr/>
                <p:nvPr/>
              </p:nvSpPr>
              <p:spPr>
                <a:xfrm rot="1312200">
                  <a:off x="2333880" y="3841560"/>
                  <a:ext cx="40320" cy="18000"/>
                </a:xfrm>
                <a:prstGeom prst="rect">
                  <a:avLst/>
                </a:prstGeom>
                <a:solidFill>
                  <a:srgbClr val="ff99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1" name="CustomShape 143"/>
                <p:cNvSpPr/>
                <p:nvPr/>
              </p:nvSpPr>
              <p:spPr>
                <a:xfrm>
                  <a:off x="2351160" y="3846960"/>
                  <a:ext cx="9000" cy="14760"/>
                </a:xfrm>
                <a:custGeom>
                  <a:avLst/>
                  <a:gdLst/>
                  <a:ahLst/>
                  <a:rect l="l" t="t" r="r" b="b"/>
                  <a:pathLst>
                    <a:path w="1055" h="2663">
                      <a:moveTo>
                        <a:pt x="1" y="1"/>
                      </a:moveTo>
                      <a:cubicBezTo>
                        <a:pt x="1" y="472"/>
                        <a:pt x="250" y="943"/>
                        <a:pt x="361" y="1387"/>
                      </a:cubicBezTo>
                      <a:cubicBezTo>
                        <a:pt x="583" y="1858"/>
                        <a:pt x="832" y="2191"/>
                        <a:pt x="1054" y="2662"/>
                      </a:cubicBezTo>
                      <a:cubicBezTo>
                        <a:pt x="943" y="2191"/>
                        <a:pt x="832" y="1636"/>
                        <a:pt x="583" y="1276"/>
                      </a:cubicBezTo>
                      <a:cubicBezTo>
                        <a:pt x="472" y="805"/>
                        <a:pt x="250" y="361"/>
                        <a:pt x="1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2" name="CustomShape 144"/>
                <p:cNvSpPr/>
                <p:nvPr/>
              </p:nvSpPr>
              <p:spPr>
                <a:xfrm rot="3987600">
                  <a:off x="2388960" y="3883320"/>
                  <a:ext cx="8640" cy="15480"/>
                </a:xfrm>
                <a:custGeom>
                  <a:avLst/>
                  <a:gdLst/>
                  <a:ahLst/>
                  <a:rect l="l" t="t" r="r" b="b"/>
                  <a:pathLst>
                    <a:path w="1055" h="2663">
                      <a:moveTo>
                        <a:pt x="1" y="1"/>
                      </a:moveTo>
                      <a:cubicBezTo>
                        <a:pt x="1" y="472"/>
                        <a:pt x="250" y="943"/>
                        <a:pt x="361" y="1387"/>
                      </a:cubicBezTo>
                      <a:cubicBezTo>
                        <a:pt x="583" y="1858"/>
                        <a:pt x="832" y="2191"/>
                        <a:pt x="1054" y="2662"/>
                      </a:cubicBezTo>
                      <a:cubicBezTo>
                        <a:pt x="943" y="2191"/>
                        <a:pt x="832" y="1636"/>
                        <a:pt x="583" y="1276"/>
                      </a:cubicBezTo>
                      <a:cubicBezTo>
                        <a:pt x="472" y="805"/>
                        <a:pt x="250" y="361"/>
                        <a:pt x="1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3" name="CustomShape 145"/>
                <p:cNvSpPr/>
                <p:nvPr/>
              </p:nvSpPr>
              <p:spPr>
                <a:xfrm>
                  <a:off x="2343960" y="3897720"/>
                  <a:ext cx="9000" cy="14760"/>
                </a:xfrm>
                <a:custGeom>
                  <a:avLst/>
                  <a:gdLst/>
                  <a:ahLst/>
                  <a:rect l="l" t="t" r="r" b="b"/>
                  <a:pathLst>
                    <a:path w="1055" h="2663">
                      <a:moveTo>
                        <a:pt x="1" y="1"/>
                      </a:moveTo>
                      <a:cubicBezTo>
                        <a:pt x="1" y="472"/>
                        <a:pt x="250" y="943"/>
                        <a:pt x="361" y="1387"/>
                      </a:cubicBezTo>
                      <a:cubicBezTo>
                        <a:pt x="583" y="1858"/>
                        <a:pt x="832" y="2191"/>
                        <a:pt x="1054" y="2662"/>
                      </a:cubicBezTo>
                      <a:cubicBezTo>
                        <a:pt x="943" y="2191"/>
                        <a:pt x="832" y="1636"/>
                        <a:pt x="583" y="1276"/>
                      </a:cubicBezTo>
                      <a:cubicBezTo>
                        <a:pt x="472" y="805"/>
                        <a:pt x="250" y="361"/>
                        <a:pt x="1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4" name="CustomShape 146"/>
                <p:cNvSpPr/>
                <p:nvPr/>
              </p:nvSpPr>
              <p:spPr>
                <a:xfrm>
                  <a:off x="2275920" y="3835440"/>
                  <a:ext cx="9000" cy="14760"/>
                </a:xfrm>
                <a:custGeom>
                  <a:avLst/>
                  <a:gdLst/>
                  <a:ahLst/>
                  <a:rect l="l" t="t" r="r" b="b"/>
                  <a:pathLst>
                    <a:path w="1055" h="2663">
                      <a:moveTo>
                        <a:pt x="1" y="1"/>
                      </a:moveTo>
                      <a:cubicBezTo>
                        <a:pt x="1" y="472"/>
                        <a:pt x="250" y="943"/>
                        <a:pt x="361" y="1387"/>
                      </a:cubicBezTo>
                      <a:cubicBezTo>
                        <a:pt x="583" y="1858"/>
                        <a:pt x="832" y="2191"/>
                        <a:pt x="1054" y="2662"/>
                      </a:cubicBezTo>
                      <a:cubicBezTo>
                        <a:pt x="943" y="2191"/>
                        <a:pt x="832" y="1636"/>
                        <a:pt x="583" y="1276"/>
                      </a:cubicBezTo>
                      <a:cubicBezTo>
                        <a:pt x="472" y="805"/>
                        <a:pt x="250" y="361"/>
                        <a:pt x="1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5" name="CustomShape 147"/>
                <p:cNvSpPr/>
                <p:nvPr/>
              </p:nvSpPr>
              <p:spPr>
                <a:xfrm rot="2823000">
                  <a:off x="2300400" y="3858840"/>
                  <a:ext cx="8640" cy="15120"/>
                </a:xfrm>
                <a:custGeom>
                  <a:avLst/>
                  <a:gdLst/>
                  <a:ahLst/>
                  <a:rect l="l" t="t" r="r" b="b"/>
                  <a:pathLst>
                    <a:path w="1055" h="2663">
                      <a:moveTo>
                        <a:pt x="1" y="1"/>
                      </a:moveTo>
                      <a:cubicBezTo>
                        <a:pt x="1" y="472"/>
                        <a:pt x="250" y="943"/>
                        <a:pt x="361" y="1387"/>
                      </a:cubicBezTo>
                      <a:cubicBezTo>
                        <a:pt x="583" y="1858"/>
                        <a:pt x="832" y="2191"/>
                        <a:pt x="1054" y="2662"/>
                      </a:cubicBezTo>
                      <a:cubicBezTo>
                        <a:pt x="943" y="2191"/>
                        <a:pt x="832" y="1636"/>
                        <a:pt x="583" y="1276"/>
                      </a:cubicBezTo>
                      <a:cubicBezTo>
                        <a:pt x="472" y="805"/>
                        <a:pt x="250" y="361"/>
                        <a:pt x="1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6" name="CustomShape 148"/>
                <p:cNvSpPr/>
                <p:nvPr/>
              </p:nvSpPr>
              <p:spPr>
                <a:xfrm rot="1486200">
                  <a:off x="2295720" y="3895920"/>
                  <a:ext cx="9000" cy="15120"/>
                </a:xfrm>
                <a:custGeom>
                  <a:avLst/>
                  <a:gdLst/>
                  <a:ahLst/>
                  <a:rect l="l" t="t" r="r" b="b"/>
                  <a:pathLst>
                    <a:path w="1055" h="2663">
                      <a:moveTo>
                        <a:pt x="1" y="1"/>
                      </a:moveTo>
                      <a:cubicBezTo>
                        <a:pt x="1" y="472"/>
                        <a:pt x="250" y="943"/>
                        <a:pt x="361" y="1387"/>
                      </a:cubicBezTo>
                      <a:cubicBezTo>
                        <a:pt x="583" y="1858"/>
                        <a:pt x="832" y="2191"/>
                        <a:pt x="1054" y="2662"/>
                      </a:cubicBezTo>
                      <a:cubicBezTo>
                        <a:pt x="943" y="2191"/>
                        <a:pt x="832" y="1636"/>
                        <a:pt x="583" y="1276"/>
                      </a:cubicBezTo>
                      <a:cubicBezTo>
                        <a:pt x="472" y="805"/>
                        <a:pt x="250" y="361"/>
                        <a:pt x="1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7" name="CustomShape 149"/>
                <p:cNvSpPr/>
                <p:nvPr/>
              </p:nvSpPr>
              <p:spPr>
                <a:xfrm rot="4465200">
                  <a:off x="2243160" y="3895560"/>
                  <a:ext cx="8640" cy="15480"/>
                </a:xfrm>
                <a:custGeom>
                  <a:avLst/>
                  <a:gdLst/>
                  <a:ahLst/>
                  <a:rect l="l" t="t" r="r" b="b"/>
                  <a:pathLst>
                    <a:path w="1055" h="2663">
                      <a:moveTo>
                        <a:pt x="1" y="1"/>
                      </a:moveTo>
                      <a:cubicBezTo>
                        <a:pt x="1" y="472"/>
                        <a:pt x="250" y="943"/>
                        <a:pt x="361" y="1387"/>
                      </a:cubicBezTo>
                      <a:cubicBezTo>
                        <a:pt x="583" y="1858"/>
                        <a:pt x="832" y="2191"/>
                        <a:pt x="1054" y="2662"/>
                      </a:cubicBezTo>
                      <a:cubicBezTo>
                        <a:pt x="943" y="2191"/>
                        <a:pt x="832" y="1636"/>
                        <a:pt x="583" y="1276"/>
                      </a:cubicBezTo>
                      <a:cubicBezTo>
                        <a:pt x="472" y="805"/>
                        <a:pt x="250" y="361"/>
                        <a:pt x="1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8" name="CustomShape 150"/>
                <p:cNvSpPr/>
                <p:nvPr/>
              </p:nvSpPr>
              <p:spPr>
                <a:xfrm rot="1486200">
                  <a:off x="2180160" y="3887640"/>
                  <a:ext cx="9000" cy="15120"/>
                </a:xfrm>
                <a:custGeom>
                  <a:avLst/>
                  <a:gdLst/>
                  <a:ahLst/>
                  <a:rect l="l" t="t" r="r" b="b"/>
                  <a:pathLst>
                    <a:path w="1055" h="2663">
                      <a:moveTo>
                        <a:pt x="1" y="1"/>
                      </a:moveTo>
                      <a:cubicBezTo>
                        <a:pt x="1" y="472"/>
                        <a:pt x="250" y="943"/>
                        <a:pt x="361" y="1387"/>
                      </a:cubicBezTo>
                      <a:cubicBezTo>
                        <a:pt x="583" y="1858"/>
                        <a:pt x="832" y="2191"/>
                        <a:pt x="1054" y="2662"/>
                      </a:cubicBezTo>
                      <a:cubicBezTo>
                        <a:pt x="943" y="2191"/>
                        <a:pt x="832" y="1636"/>
                        <a:pt x="583" y="1276"/>
                      </a:cubicBezTo>
                      <a:cubicBezTo>
                        <a:pt x="472" y="805"/>
                        <a:pt x="250" y="361"/>
                        <a:pt x="1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9" name="CustomShape 151"/>
                <p:cNvSpPr/>
                <p:nvPr/>
              </p:nvSpPr>
              <p:spPr>
                <a:xfrm rot="19876800">
                  <a:off x="2232000" y="3862080"/>
                  <a:ext cx="9000" cy="15120"/>
                </a:xfrm>
                <a:custGeom>
                  <a:avLst/>
                  <a:gdLst/>
                  <a:ahLst/>
                  <a:rect l="l" t="t" r="r" b="b"/>
                  <a:pathLst>
                    <a:path w="1055" h="2663">
                      <a:moveTo>
                        <a:pt x="1" y="1"/>
                      </a:moveTo>
                      <a:cubicBezTo>
                        <a:pt x="1" y="472"/>
                        <a:pt x="250" y="943"/>
                        <a:pt x="361" y="1387"/>
                      </a:cubicBezTo>
                      <a:cubicBezTo>
                        <a:pt x="583" y="1858"/>
                        <a:pt x="832" y="2191"/>
                        <a:pt x="1054" y="2662"/>
                      </a:cubicBezTo>
                      <a:cubicBezTo>
                        <a:pt x="943" y="2191"/>
                        <a:pt x="832" y="1636"/>
                        <a:pt x="583" y="1276"/>
                      </a:cubicBezTo>
                      <a:cubicBezTo>
                        <a:pt x="472" y="805"/>
                        <a:pt x="250" y="361"/>
                        <a:pt x="1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660" name="Group 152"/>
            <p:cNvGrpSpPr/>
            <p:nvPr/>
          </p:nvGrpSpPr>
          <p:grpSpPr>
            <a:xfrm>
              <a:off x="6080040" y="1791720"/>
              <a:ext cx="1408680" cy="349560"/>
              <a:chOff x="6080040" y="1791720"/>
              <a:chExt cx="1408680" cy="349560"/>
            </a:xfrm>
          </p:grpSpPr>
          <p:sp>
            <p:nvSpPr>
              <p:cNvPr id="661" name="CustomShape 153"/>
              <p:cNvSpPr/>
              <p:nvPr/>
            </p:nvSpPr>
            <p:spPr>
              <a:xfrm>
                <a:off x="7484760" y="1793880"/>
                <a:ext cx="360" cy="347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2" name="CustomShape 154"/>
              <p:cNvSpPr/>
              <p:nvPr/>
            </p:nvSpPr>
            <p:spPr>
              <a:xfrm>
                <a:off x="6080040" y="1791720"/>
                <a:ext cx="1408680" cy="2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63" name="Group 155"/>
            <p:cNvGrpSpPr/>
            <p:nvPr/>
          </p:nvGrpSpPr>
          <p:grpSpPr>
            <a:xfrm>
              <a:off x="6706800" y="3328200"/>
              <a:ext cx="782280" cy="556560"/>
              <a:chOff x="6706800" y="3328200"/>
              <a:chExt cx="782280" cy="556560"/>
            </a:xfrm>
          </p:grpSpPr>
          <p:sp>
            <p:nvSpPr>
              <p:cNvPr id="664" name="CustomShape 156"/>
              <p:cNvSpPr/>
              <p:nvPr/>
            </p:nvSpPr>
            <p:spPr>
              <a:xfrm rot="5400000">
                <a:off x="7095240" y="3494160"/>
                <a:ext cx="360" cy="777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5" name="CustomShape 157"/>
              <p:cNvSpPr/>
              <p:nvPr/>
            </p:nvSpPr>
            <p:spPr>
              <a:xfrm rot="5400000">
                <a:off x="7207920" y="3603600"/>
                <a:ext cx="556560" cy="5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66" name="CustomShape 158"/>
            <p:cNvSpPr/>
            <p:nvPr/>
          </p:nvSpPr>
          <p:spPr>
            <a:xfrm rot="10800000">
              <a:off x="3807360" y="3894840"/>
              <a:ext cx="1078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159"/>
            <p:cNvSpPr/>
            <p:nvPr/>
          </p:nvSpPr>
          <p:spPr>
            <a:xfrm>
              <a:off x="1070640" y="2265840"/>
              <a:ext cx="915120" cy="34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Fira Sans"/>
                  <a:ea typeface="Fira Sans"/>
                </a:rPr>
                <a:t>Usuarios</a:t>
              </a:r>
              <a:endParaRPr b="0" lang="es-AR" sz="1100" spc="-1" strike="noStrike">
                <a:latin typeface="Arial"/>
              </a:endParaRPr>
            </a:p>
          </p:txBody>
        </p:sp>
        <p:sp>
          <p:nvSpPr>
            <p:cNvPr id="668" name="CustomShape 160"/>
            <p:cNvSpPr/>
            <p:nvPr/>
          </p:nvSpPr>
          <p:spPr>
            <a:xfrm>
              <a:off x="2310480" y="2265840"/>
              <a:ext cx="1141920" cy="34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Fira Sans"/>
                  <a:ea typeface="Fira Sans"/>
                </a:rPr>
                <a:t>Código pdf417</a:t>
              </a:r>
              <a:endParaRPr b="0" lang="es-AR" sz="1100" spc="-1" strike="noStrike">
                <a:latin typeface="Arial"/>
              </a:endParaRPr>
            </a:p>
          </p:txBody>
        </p:sp>
        <p:sp>
          <p:nvSpPr>
            <p:cNvPr id="669" name="CustomShape 161"/>
            <p:cNvSpPr/>
            <p:nvPr/>
          </p:nvSpPr>
          <p:spPr>
            <a:xfrm>
              <a:off x="5118120" y="2265840"/>
              <a:ext cx="915120" cy="34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Fira Sans"/>
                  <a:ea typeface="Fira Sans"/>
                </a:rPr>
                <a:t>Webcam</a:t>
              </a:r>
              <a:endParaRPr b="0" lang="es-AR" sz="1100" spc="-1" strike="noStrike">
                <a:latin typeface="Arial"/>
              </a:endParaRPr>
            </a:p>
          </p:txBody>
        </p:sp>
        <p:sp>
          <p:nvSpPr>
            <p:cNvPr id="670" name="CustomShape 162"/>
            <p:cNvSpPr/>
            <p:nvPr/>
          </p:nvSpPr>
          <p:spPr>
            <a:xfrm>
              <a:off x="1783440" y="3084840"/>
              <a:ext cx="915120" cy="34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Fira Sans"/>
                  <a:ea typeface="Fira Sans"/>
                </a:rPr>
                <a:t>Combi</a:t>
              </a:r>
              <a:endParaRPr b="0" lang="es-AR" sz="1100" spc="-1" strike="noStrike">
                <a:latin typeface="Arial"/>
              </a:endParaRPr>
            </a:p>
          </p:txBody>
        </p:sp>
        <p:sp>
          <p:nvSpPr>
            <p:cNvPr id="671" name="CustomShape 163"/>
            <p:cNvSpPr/>
            <p:nvPr/>
          </p:nvSpPr>
          <p:spPr>
            <a:xfrm>
              <a:off x="7992360" y="2556000"/>
              <a:ext cx="915120" cy="34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Fira Sans"/>
                  <a:ea typeface="Fira Sans"/>
                </a:rPr>
                <a:t>Raspberry pi</a:t>
              </a:r>
              <a:endParaRPr b="0" lang="es-AR" sz="1100" spc="-1" strike="noStrike">
                <a:latin typeface="Arial"/>
              </a:endParaRPr>
            </a:p>
          </p:txBody>
        </p:sp>
        <p:sp>
          <p:nvSpPr>
            <p:cNvPr id="672" name="CustomShape 164"/>
            <p:cNvSpPr/>
            <p:nvPr/>
          </p:nvSpPr>
          <p:spPr>
            <a:xfrm>
              <a:off x="3830760" y="1458360"/>
              <a:ext cx="915120" cy="34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Fira Sans"/>
                  <a:ea typeface="Fira Sans"/>
                </a:rPr>
                <a:t>Captura</a:t>
              </a:r>
              <a:endParaRPr b="0" lang="es-AR" sz="1100" spc="-1" strike="noStrike">
                <a:latin typeface="Arial"/>
              </a:endParaRPr>
            </a:p>
          </p:txBody>
        </p:sp>
        <p:sp>
          <p:nvSpPr>
            <p:cNvPr id="673" name="CustomShape 165"/>
            <p:cNvSpPr/>
            <p:nvPr/>
          </p:nvSpPr>
          <p:spPr>
            <a:xfrm>
              <a:off x="6326640" y="1458360"/>
              <a:ext cx="915120" cy="34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Fira Sans"/>
                  <a:ea typeface="Fira Sans"/>
                </a:rPr>
                <a:t>Envia</a:t>
              </a:r>
              <a:endParaRPr b="0" lang="es-AR" sz="1100" spc="-1" strike="noStrike">
                <a:latin typeface="Arial"/>
              </a:endParaRPr>
            </a:p>
          </p:txBody>
        </p:sp>
        <p:sp>
          <p:nvSpPr>
            <p:cNvPr id="674" name="CustomShape 166"/>
            <p:cNvSpPr/>
            <p:nvPr/>
          </p:nvSpPr>
          <p:spPr>
            <a:xfrm>
              <a:off x="6754680" y="3981960"/>
              <a:ext cx="1172520" cy="34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Fira Sans"/>
                  <a:ea typeface="Fira Sans"/>
                </a:rPr>
                <a:t>Decodifica y valida el pasaje</a:t>
              </a:r>
              <a:endParaRPr b="0" lang="es-AR" sz="1100" spc="-1" strike="noStrike">
                <a:latin typeface="Arial"/>
              </a:endParaRPr>
            </a:p>
          </p:txBody>
        </p:sp>
        <p:sp>
          <p:nvSpPr>
            <p:cNvPr id="675" name="CustomShape 167"/>
            <p:cNvSpPr/>
            <p:nvPr/>
          </p:nvSpPr>
          <p:spPr>
            <a:xfrm>
              <a:off x="3927240" y="4014360"/>
              <a:ext cx="915120" cy="34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Fira Sans"/>
                  <a:ea typeface="Fira Sans"/>
                </a:rPr>
                <a:t>Acredita el viaje</a:t>
              </a:r>
              <a:endParaRPr b="0" lang="es-AR" sz="1100" spc="-1" strike="noStrike">
                <a:latin typeface="Arial"/>
              </a:endParaRPr>
            </a:p>
          </p:txBody>
        </p:sp>
      </p:grpSp>
      <p:sp>
        <p:nvSpPr>
          <p:cNvPr id="676" name="TextShape 168"/>
          <p:cNvSpPr txBox="1"/>
          <p:nvPr/>
        </p:nvSpPr>
        <p:spPr>
          <a:xfrm>
            <a:off x="46080" y="33840"/>
            <a:ext cx="9097560" cy="5594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" sz="3300" spc="-1" strike="noStrike">
                <a:solidFill>
                  <a:srgbClr val="3c5f79"/>
                </a:solidFill>
                <a:latin typeface="Fira Sans Extra Condensed Medium"/>
                <a:ea typeface="Fira Sans Extra Condensed Medium"/>
              </a:rPr>
              <a:t>Funcionalidad</a:t>
            </a:r>
            <a:endParaRPr b="0" lang="es-AR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CustomShape 169"/>
          <p:cNvSpPr/>
          <p:nvPr/>
        </p:nvSpPr>
        <p:spPr>
          <a:xfrm>
            <a:off x="23040" y="541080"/>
            <a:ext cx="914364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3c5f79"/>
                </a:solidFill>
                <a:latin typeface="Fira Sans"/>
                <a:ea typeface="Fira Sans"/>
              </a:rPr>
              <a:t>PARTE II : Validación y acreditación del viaje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678" name="CustomShape 170"/>
          <p:cNvSpPr/>
          <p:nvPr/>
        </p:nvSpPr>
        <p:spPr>
          <a:xfrm>
            <a:off x="6143040" y="4827240"/>
            <a:ext cx="289188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Fira Sans"/>
                <a:ea typeface="Fira Sans"/>
              </a:rPr>
              <a:t>Taller de Proyecto II - 2020</a:t>
            </a:r>
            <a:endParaRPr b="0" lang="es-A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extShape 1"/>
          <p:cNvSpPr txBox="1"/>
          <p:nvPr/>
        </p:nvSpPr>
        <p:spPr>
          <a:xfrm>
            <a:off x="4779360" y="1371240"/>
            <a:ext cx="4004640" cy="44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3c5f79"/>
                </a:solidFill>
                <a:latin typeface="Fira Sans Extra Condensed Medium"/>
                <a:ea typeface="Fira Sans Extra Condensed Medium"/>
              </a:rPr>
              <a:t>Sistema a desarrollar</a:t>
            </a:r>
            <a:endParaRPr b="1" lang="es-A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TextShape 2"/>
          <p:cNvSpPr txBox="1"/>
          <p:nvPr/>
        </p:nvSpPr>
        <p:spPr>
          <a:xfrm>
            <a:off x="4871520" y="1959120"/>
            <a:ext cx="3769920" cy="673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457200" indent="-317160">
              <a:lnSpc>
                <a:spcPct val="90000"/>
              </a:lnSpc>
              <a:buClr>
                <a:srgbClr val="3c5f79"/>
              </a:buClr>
              <a:buFont typeface="Fira Sans"/>
              <a:buChar char="●"/>
            </a:pPr>
            <a:r>
              <a:rPr b="0" lang="en" sz="1400" spc="-1" strike="noStrike">
                <a:solidFill>
                  <a:srgbClr val="3c5f79"/>
                </a:solidFill>
                <a:latin typeface="Fira Sans"/>
                <a:ea typeface="Fira Sans"/>
              </a:rPr>
              <a:t>API Restful /sistema web</a:t>
            </a:r>
            <a:endParaRPr b="0" lang="es-AR" sz="1400" spc="-1" strike="noStrike">
              <a:latin typeface="Arial"/>
            </a:endParaRPr>
          </a:p>
          <a:p>
            <a:pPr marL="457200" indent="-317160">
              <a:lnSpc>
                <a:spcPct val="90000"/>
              </a:lnSpc>
              <a:buClr>
                <a:srgbClr val="3c5f79"/>
              </a:buClr>
              <a:buFont typeface="Fira Sans"/>
              <a:buChar char="●"/>
            </a:pPr>
            <a:r>
              <a:rPr b="0" lang="en" sz="1400" spc="-1" strike="noStrike">
                <a:solidFill>
                  <a:srgbClr val="3c5f79"/>
                </a:solidFill>
                <a:latin typeface="Fira Sans"/>
                <a:ea typeface="Fira Sans"/>
              </a:rPr>
              <a:t>Base de datos relacional SQL</a:t>
            </a:r>
            <a:endParaRPr b="0" lang="es-AR" sz="1400" spc="-1" strike="noStrike">
              <a:latin typeface="Arial"/>
            </a:endParaRPr>
          </a:p>
          <a:p>
            <a:pPr marL="457200" indent="-317160">
              <a:lnSpc>
                <a:spcPct val="90000"/>
              </a:lnSpc>
              <a:buClr>
                <a:srgbClr val="3c5f79"/>
              </a:buClr>
              <a:buFont typeface="Fira Sans"/>
              <a:buChar char="●"/>
            </a:pPr>
            <a:r>
              <a:rPr b="0" lang="en" sz="1400" spc="-1" strike="noStrike">
                <a:solidFill>
                  <a:srgbClr val="3c5f79"/>
                </a:solidFill>
                <a:latin typeface="Fira Sans"/>
                <a:ea typeface="Fira Sans"/>
              </a:rPr>
              <a:t>Sistema de control para la raspberry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681" name="TextShape 3"/>
          <p:cNvSpPr txBox="1"/>
          <p:nvPr/>
        </p:nvSpPr>
        <p:spPr>
          <a:xfrm>
            <a:off x="4779360" y="2887560"/>
            <a:ext cx="3769920" cy="44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3c5f79"/>
                </a:solidFill>
                <a:latin typeface="Fira Sans Extra Condensed Medium"/>
                <a:ea typeface="Fira Sans Extra Condensed Medium"/>
              </a:rPr>
              <a:t>Trabajo inicial</a:t>
            </a:r>
            <a:endParaRPr b="1" lang="es-A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TextShape 4"/>
          <p:cNvSpPr txBox="1"/>
          <p:nvPr/>
        </p:nvSpPr>
        <p:spPr>
          <a:xfrm>
            <a:off x="4871520" y="3521160"/>
            <a:ext cx="3335760" cy="1010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457200" indent="-317160">
              <a:lnSpc>
                <a:spcPct val="90000"/>
              </a:lnSpc>
              <a:buClr>
                <a:srgbClr val="3c5f79"/>
              </a:buClr>
              <a:buFont typeface="Fira Sans"/>
              <a:buChar char="●"/>
            </a:pPr>
            <a:r>
              <a:rPr b="0" lang="en" sz="1400" spc="-1" strike="noStrike">
                <a:solidFill>
                  <a:srgbClr val="3c5f79"/>
                </a:solidFill>
                <a:latin typeface="Fira Sans"/>
                <a:ea typeface="Fira Sans"/>
              </a:rPr>
              <a:t>Sin hardware</a:t>
            </a:r>
            <a:endParaRPr b="0" lang="es-AR" sz="1400" spc="-1" strike="noStrike">
              <a:latin typeface="Arial"/>
            </a:endParaRPr>
          </a:p>
          <a:p>
            <a:pPr marL="457200" indent="-317160">
              <a:lnSpc>
                <a:spcPct val="90000"/>
              </a:lnSpc>
              <a:buClr>
                <a:srgbClr val="3c5f79"/>
              </a:buClr>
              <a:buFont typeface="Fira Sans"/>
              <a:buChar char="●"/>
            </a:pPr>
            <a:r>
              <a:rPr b="0" lang="en" sz="1400" spc="-1" strike="noStrike">
                <a:solidFill>
                  <a:srgbClr val="3c5f79"/>
                </a:solidFill>
                <a:latin typeface="Fira Sans"/>
                <a:ea typeface="Fira Sans"/>
              </a:rPr>
              <a:t>Desarrollo de funcionalidad de registro de usuario y reserva de pasajes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es-AR" sz="1400" spc="-1" strike="noStrike">
              <a:latin typeface="Arial"/>
            </a:endParaRPr>
          </a:p>
        </p:txBody>
      </p:sp>
      <p:sp>
        <p:nvSpPr>
          <p:cNvPr id="683" name="CustomShape 5"/>
          <p:cNvSpPr/>
          <p:nvPr/>
        </p:nvSpPr>
        <p:spPr>
          <a:xfrm>
            <a:off x="1577520" y="191160"/>
            <a:ext cx="5988600" cy="519120"/>
          </a:xfrm>
          <a:prstGeom prst="roundRect">
            <a:avLst>
              <a:gd name="adj" fmla="val 16667"/>
            </a:avLst>
          </a:prstGeom>
          <a:solidFill>
            <a:srgbClr val="3faba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9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Software </a:t>
            </a:r>
            <a:endParaRPr b="0" lang="es-AR" sz="2900" spc="-1" strike="noStrike">
              <a:latin typeface="Arial"/>
            </a:endParaRPr>
          </a:p>
        </p:txBody>
      </p:sp>
      <p:grpSp>
        <p:nvGrpSpPr>
          <p:cNvPr id="684" name="Group 6"/>
          <p:cNvGrpSpPr/>
          <p:nvPr/>
        </p:nvGrpSpPr>
        <p:grpSpPr>
          <a:xfrm>
            <a:off x="1082520" y="1371240"/>
            <a:ext cx="2776320" cy="1760040"/>
            <a:chOff x="1082520" y="1371240"/>
            <a:chExt cx="2776320" cy="1760040"/>
          </a:xfrm>
        </p:grpSpPr>
        <p:sp>
          <p:nvSpPr>
            <p:cNvPr id="685" name="CustomShape 7"/>
            <p:cNvSpPr/>
            <p:nvPr/>
          </p:nvSpPr>
          <p:spPr>
            <a:xfrm flipH="1">
              <a:off x="2421360" y="2874600"/>
              <a:ext cx="454320" cy="197640"/>
            </a:xfrm>
            <a:custGeom>
              <a:avLst/>
              <a:gdLst/>
              <a:ahLst/>
              <a:rect l="l" t="t" r="r" b="b"/>
              <a:pathLst>
                <a:path w="8874" h="3435">
                  <a:moveTo>
                    <a:pt x="1" y="0"/>
                  </a:moveTo>
                  <a:lnTo>
                    <a:pt x="1" y="3435"/>
                  </a:lnTo>
                  <a:lnTo>
                    <a:pt x="8873" y="3435"/>
                  </a:lnTo>
                  <a:lnTo>
                    <a:pt x="887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8"/>
            <p:cNvSpPr/>
            <p:nvPr/>
          </p:nvSpPr>
          <p:spPr>
            <a:xfrm flipH="1">
              <a:off x="1436760" y="1371240"/>
              <a:ext cx="2422080" cy="1542600"/>
            </a:xfrm>
            <a:custGeom>
              <a:avLst/>
              <a:gdLst/>
              <a:ahLst/>
              <a:rect l="l" t="t" r="r" b="b"/>
              <a:pathLst>
                <a:path w="47296" h="26761">
                  <a:moveTo>
                    <a:pt x="2696" y="1"/>
                  </a:moveTo>
                  <a:cubicBezTo>
                    <a:pt x="1193" y="1"/>
                    <a:pt x="0" y="1193"/>
                    <a:pt x="0" y="2672"/>
                  </a:cubicBezTo>
                  <a:lnTo>
                    <a:pt x="0" y="24090"/>
                  </a:lnTo>
                  <a:cubicBezTo>
                    <a:pt x="0" y="25568"/>
                    <a:pt x="1193" y="26761"/>
                    <a:pt x="2696" y="26761"/>
                  </a:cubicBezTo>
                  <a:lnTo>
                    <a:pt x="44601" y="26761"/>
                  </a:lnTo>
                  <a:cubicBezTo>
                    <a:pt x="46103" y="26761"/>
                    <a:pt x="47296" y="25568"/>
                    <a:pt x="47296" y="24090"/>
                  </a:cubicBezTo>
                  <a:lnTo>
                    <a:pt x="47296" y="2672"/>
                  </a:lnTo>
                  <a:cubicBezTo>
                    <a:pt x="47296" y="1193"/>
                    <a:pt x="46103" y="1"/>
                    <a:pt x="44601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9"/>
            <p:cNvSpPr/>
            <p:nvPr/>
          </p:nvSpPr>
          <p:spPr>
            <a:xfrm flipH="1">
              <a:off x="1500480" y="1440000"/>
              <a:ext cx="2293920" cy="1403640"/>
            </a:xfrm>
            <a:custGeom>
              <a:avLst/>
              <a:gdLst/>
              <a:ahLst/>
              <a:rect l="l" t="t" r="r" b="b"/>
              <a:pathLst>
                <a:path w="44792" h="24352">
                  <a:moveTo>
                    <a:pt x="1694" y="0"/>
                  </a:moveTo>
                  <a:cubicBezTo>
                    <a:pt x="740" y="0"/>
                    <a:pt x="1" y="763"/>
                    <a:pt x="1" y="1694"/>
                  </a:cubicBezTo>
                  <a:lnTo>
                    <a:pt x="1" y="22658"/>
                  </a:lnTo>
                  <a:cubicBezTo>
                    <a:pt x="1" y="23612"/>
                    <a:pt x="764" y="24352"/>
                    <a:pt x="1694" y="24352"/>
                  </a:cubicBezTo>
                  <a:lnTo>
                    <a:pt x="43098" y="24352"/>
                  </a:lnTo>
                  <a:cubicBezTo>
                    <a:pt x="44028" y="24352"/>
                    <a:pt x="44768" y="23612"/>
                    <a:pt x="44791" y="22658"/>
                  </a:cubicBezTo>
                  <a:lnTo>
                    <a:pt x="44791" y="1694"/>
                  </a:lnTo>
                  <a:cubicBezTo>
                    <a:pt x="44791" y="740"/>
                    <a:pt x="44028" y="0"/>
                    <a:pt x="43098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10"/>
            <p:cNvSpPr/>
            <p:nvPr/>
          </p:nvSpPr>
          <p:spPr>
            <a:xfrm flipH="1">
              <a:off x="1501560" y="1532160"/>
              <a:ext cx="2292480" cy="1222200"/>
            </a:xfrm>
            <a:custGeom>
              <a:avLst/>
              <a:gdLst/>
              <a:ahLst/>
              <a:rect l="l" t="t" r="r" b="b"/>
              <a:pathLst>
                <a:path w="44768" h="21204">
                  <a:moveTo>
                    <a:pt x="1" y="0"/>
                  </a:moveTo>
                  <a:lnTo>
                    <a:pt x="1" y="21203"/>
                  </a:lnTo>
                  <a:lnTo>
                    <a:pt x="44768" y="21203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11"/>
            <p:cNvSpPr/>
            <p:nvPr/>
          </p:nvSpPr>
          <p:spPr>
            <a:xfrm flipH="1">
              <a:off x="1966320" y="3072600"/>
              <a:ext cx="1360440" cy="58680"/>
            </a:xfrm>
            <a:custGeom>
              <a:avLst/>
              <a:gdLst/>
              <a:ahLst/>
              <a:rect l="l" t="t" r="r" b="b"/>
              <a:pathLst>
                <a:path w="26570" h="1027">
                  <a:moveTo>
                    <a:pt x="501" y="1"/>
                  </a:moveTo>
                  <a:cubicBezTo>
                    <a:pt x="215" y="1"/>
                    <a:pt x="0" y="239"/>
                    <a:pt x="0" y="502"/>
                  </a:cubicBezTo>
                  <a:cubicBezTo>
                    <a:pt x="0" y="812"/>
                    <a:pt x="239" y="1026"/>
                    <a:pt x="501" y="1026"/>
                  </a:cubicBezTo>
                  <a:lnTo>
                    <a:pt x="26069" y="1026"/>
                  </a:lnTo>
                  <a:cubicBezTo>
                    <a:pt x="26331" y="1026"/>
                    <a:pt x="26546" y="788"/>
                    <a:pt x="26570" y="502"/>
                  </a:cubicBezTo>
                  <a:cubicBezTo>
                    <a:pt x="26570" y="215"/>
                    <a:pt x="26331" y="1"/>
                    <a:pt x="26069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12"/>
            <p:cNvSpPr/>
            <p:nvPr/>
          </p:nvSpPr>
          <p:spPr>
            <a:xfrm flipH="1">
              <a:off x="2660400" y="2218680"/>
              <a:ext cx="965160" cy="197640"/>
            </a:xfrm>
            <a:custGeom>
              <a:avLst/>
              <a:gdLst/>
              <a:ahLst/>
              <a:rect l="l" t="t" r="r" b="b"/>
              <a:pathLst>
                <a:path w="14502" h="6155">
                  <a:moveTo>
                    <a:pt x="526" y="1"/>
                  </a:moveTo>
                  <a:cubicBezTo>
                    <a:pt x="239" y="1"/>
                    <a:pt x="1" y="239"/>
                    <a:pt x="1" y="502"/>
                  </a:cubicBezTo>
                  <a:cubicBezTo>
                    <a:pt x="1" y="764"/>
                    <a:pt x="239" y="1002"/>
                    <a:pt x="526" y="1002"/>
                  </a:cubicBezTo>
                  <a:lnTo>
                    <a:pt x="14001" y="1002"/>
                  </a:lnTo>
                  <a:cubicBezTo>
                    <a:pt x="14263" y="1002"/>
                    <a:pt x="14502" y="764"/>
                    <a:pt x="14502" y="502"/>
                  </a:cubicBezTo>
                  <a:cubicBezTo>
                    <a:pt x="14502" y="239"/>
                    <a:pt x="14263" y="1"/>
                    <a:pt x="14001" y="1"/>
                  </a:cubicBezTo>
                  <a:close/>
                  <a:moveTo>
                    <a:pt x="526" y="1718"/>
                  </a:moveTo>
                  <a:cubicBezTo>
                    <a:pt x="239" y="1718"/>
                    <a:pt x="1" y="1956"/>
                    <a:pt x="1" y="2219"/>
                  </a:cubicBezTo>
                  <a:cubicBezTo>
                    <a:pt x="1" y="2481"/>
                    <a:pt x="239" y="2744"/>
                    <a:pt x="526" y="2744"/>
                  </a:cubicBezTo>
                  <a:lnTo>
                    <a:pt x="14001" y="2744"/>
                  </a:lnTo>
                  <a:cubicBezTo>
                    <a:pt x="14263" y="2744"/>
                    <a:pt x="14502" y="2481"/>
                    <a:pt x="14502" y="2219"/>
                  </a:cubicBezTo>
                  <a:cubicBezTo>
                    <a:pt x="14502" y="1933"/>
                    <a:pt x="14263" y="1718"/>
                    <a:pt x="14001" y="1718"/>
                  </a:cubicBezTo>
                  <a:close/>
                  <a:moveTo>
                    <a:pt x="526" y="3411"/>
                  </a:moveTo>
                  <a:cubicBezTo>
                    <a:pt x="239" y="3411"/>
                    <a:pt x="1" y="3650"/>
                    <a:pt x="1" y="3936"/>
                  </a:cubicBezTo>
                  <a:cubicBezTo>
                    <a:pt x="1" y="4198"/>
                    <a:pt x="239" y="4437"/>
                    <a:pt x="526" y="4437"/>
                  </a:cubicBezTo>
                  <a:lnTo>
                    <a:pt x="14001" y="4437"/>
                  </a:lnTo>
                  <a:cubicBezTo>
                    <a:pt x="14263" y="4437"/>
                    <a:pt x="14502" y="4198"/>
                    <a:pt x="14502" y="3936"/>
                  </a:cubicBezTo>
                  <a:cubicBezTo>
                    <a:pt x="14502" y="3650"/>
                    <a:pt x="14263" y="3411"/>
                    <a:pt x="14001" y="3411"/>
                  </a:cubicBezTo>
                  <a:close/>
                  <a:moveTo>
                    <a:pt x="526" y="5152"/>
                  </a:moveTo>
                  <a:cubicBezTo>
                    <a:pt x="239" y="5152"/>
                    <a:pt x="1" y="5391"/>
                    <a:pt x="1" y="5653"/>
                  </a:cubicBezTo>
                  <a:cubicBezTo>
                    <a:pt x="1" y="5916"/>
                    <a:pt x="239" y="6154"/>
                    <a:pt x="526" y="6154"/>
                  </a:cubicBezTo>
                  <a:lnTo>
                    <a:pt x="14001" y="6154"/>
                  </a:lnTo>
                  <a:cubicBezTo>
                    <a:pt x="14263" y="6154"/>
                    <a:pt x="14502" y="5916"/>
                    <a:pt x="14502" y="5653"/>
                  </a:cubicBezTo>
                  <a:cubicBezTo>
                    <a:pt x="14502" y="5367"/>
                    <a:pt x="14263" y="5152"/>
                    <a:pt x="14001" y="51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91" name="Group 13"/>
            <p:cNvGrpSpPr/>
            <p:nvPr/>
          </p:nvGrpSpPr>
          <p:grpSpPr>
            <a:xfrm>
              <a:off x="1683360" y="1618560"/>
              <a:ext cx="790200" cy="927720"/>
              <a:chOff x="1683360" y="1618560"/>
              <a:chExt cx="790200" cy="927720"/>
            </a:xfrm>
          </p:grpSpPr>
          <p:sp>
            <p:nvSpPr>
              <p:cNvPr id="692" name="CustomShape 14"/>
              <p:cNvSpPr/>
              <p:nvPr/>
            </p:nvSpPr>
            <p:spPr>
              <a:xfrm flipH="1">
                <a:off x="1683000" y="1618560"/>
                <a:ext cx="790200" cy="927720"/>
              </a:xfrm>
              <a:custGeom>
                <a:avLst/>
                <a:gdLst/>
                <a:ahLst/>
                <a:rect l="l" t="t" r="r" b="b"/>
                <a:pathLst>
                  <a:path w="15433" h="14859">
                    <a:moveTo>
                      <a:pt x="2076" y="0"/>
                    </a:moveTo>
                    <a:cubicBezTo>
                      <a:pt x="931" y="0"/>
                      <a:pt x="1" y="906"/>
                      <a:pt x="1" y="2075"/>
                    </a:cubicBezTo>
                    <a:lnTo>
                      <a:pt x="1" y="12784"/>
                    </a:lnTo>
                    <a:cubicBezTo>
                      <a:pt x="1" y="13953"/>
                      <a:pt x="931" y="14859"/>
                      <a:pt x="2076" y="14859"/>
                    </a:cubicBezTo>
                    <a:lnTo>
                      <a:pt x="13357" y="14859"/>
                    </a:lnTo>
                    <a:cubicBezTo>
                      <a:pt x="14526" y="14859"/>
                      <a:pt x="15432" y="13905"/>
                      <a:pt x="15432" y="12784"/>
                    </a:cubicBezTo>
                    <a:lnTo>
                      <a:pt x="15432" y="2075"/>
                    </a:lnTo>
                    <a:cubicBezTo>
                      <a:pt x="15432" y="906"/>
                      <a:pt x="14526" y="0"/>
                      <a:pt x="13357" y="0"/>
                    </a:cubicBezTo>
                    <a:close/>
                  </a:path>
                </a:pathLst>
              </a:custGeom>
              <a:solidFill>
                <a:srgbClr val="00bbc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3" name="CustomShape 15"/>
              <p:cNvSpPr/>
              <p:nvPr/>
            </p:nvSpPr>
            <p:spPr>
              <a:xfrm flipH="1">
                <a:off x="1741680" y="1690200"/>
                <a:ext cx="671400" cy="342360"/>
              </a:xfrm>
              <a:custGeom>
                <a:avLst/>
                <a:gdLst/>
                <a:ahLst/>
                <a:rect l="l" t="t" r="r" b="b"/>
                <a:pathLst>
                  <a:path w="13119" h="5487">
                    <a:moveTo>
                      <a:pt x="6512" y="335"/>
                    </a:moveTo>
                    <a:cubicBezTo>
                      <a:pt x="6369" y="335"/>
                      <a:pt x="6273" y="454"/>
                      <a:pt x="6273" y="573"/>
                    </a:cubicBezTo>
                    <a:cubicBezTo>
                      <a:pt x="6273" y="716"/>
                      <a:pt x="6393" y="812"/>
                      <a:pt x="6512" y="812"/>
                    </a:cubicBezTo>
                    <a:lnTo>
                      <a:pt x="12880" y="812"/>
                    </a:lnTo>
                    <a:cubicBezTo>
                      <a:pt x="12890" y="814"/>
                      <a:pt x="12900" y="815"/>
                      <a:pt x="12911" y="815"/>
                    </a:cubicBezTo>
                    <a:cubicBezTo>
                      <a:pt x="13019" y="815"/>
                      <a:pt x="13118" y="704"/>
                      <a:pt x="13118" y="573"/>
                    </a:cubicBezTo>
                    <a:cubicBezTo>
                      <a:pt x="13118" y="430"/>
                      <a:pt x="12999" y="335"/>
                      <a:pt x="12880" y="335"/>
                    </a:cubicBezTo>
                    <a:close/>
                    <a:moveTo>
                      <a:pt x="12911" y="1787"/>
                    </a:moveTo>
                    <a:cubicBezTo>
                      <a:pt x="12900" y="1787"/>
                      <a:pt x="12890" y="1788"/>
                      <a:pt x="12880" y="1790"/>
                    </a:cubicBezTo>
                    <a:lnTo>
                      <a:pt x="6512" y="1790"/>
                    </a:lnTo>
                    <a:cubicBezTo>
                      <a:pt x="6393" y="1790"/>
                      <a:pt x="6273" y="1885"/>
                      <a:pt x="6273" y="2028"/>
                    </a:cubicBezTo>
                    <a:cubicBezTo>
                      <a:pt x="6273" y="2147"/>
                      <a:pt x="6369" y="2267"/>
                      <a:pt x="6512" y="2267"/>
                    </a:cubicBezTo>
                    <a:lnTo>
                      <a:pt x="12880" y="2267"/>
                    </a:lnTo>
                    <a:cubicBezTo>
                      <a:pt x="12999" y="2267"/>
                      <a:pt x="13118" y="2195"/>
                      <a:pt x="13118" y="2028"/>
                    </a:cubicBezTo>
                    <a:cubicBezTo>
                      <a:pt x="13118" y="1897"/>
                      <a:pt x="13019" y="1787"/>
                      <a:pt x="12911" y="1787"/>
                    </a:cubicBezTo>
                    <a:close/>
                    <a:moveTo>
                      <a:pt x="6512" y="3221"/>
                    </a:moveTo>
                    <a:cubicBezTo>
                      <a:pt x="6393" y="3221"/>
                      <a:pt x="6273" y="3316"/>
                      <a:pt x="6273" y="3459"/>
                    </a:cubicBezTo>
                    <a:cubicBezTo>
                      <a:pt x="6273" y="3578"/>
                      <a:pt x="6369" y="3698"/>
                      <a:pt x="6512" y="3698"/>
                    </a:cubicBezTo>
                    <a:lnTo>
                      <a:pt x="12880" y="3698"/>
                    </a:lnTo>
                    <a:cubicBezTo>
                      <a:pt x="12999" y="3698"/>
                      <a:pt x="13118" y="3626"/>
                      <a:pt x="13118" y="3459"/>
                    </a:cubicBezTo>
                    <a:cubicBezTo>
                      <a:pt x="13118" y="3316"/>
                      <a:pt x="12999" y="3221"/>
                      <a:pt x="12880" y="3221"/>
                    </a:cubicBezTo>
                    <a:close/>
                    <a:moveTo>
                      <a:pt x="6512" y="4652"/>
                    </a:moveTo>
                    <a:cubicBezTo>
                      <a:pt x="6393" y="4652"/>
                      <a:pt x="6273" y="4747"/>
                      <a:pt x="6273" y="4890"/>
                    </a:cubicBezTo>
                    <a:cubicBezTo>
                      <a:pt x="6273" y="5010"/>
                      <a:pt x="6369" y="5129"/>
                      <a:pt x="6512" y="5129"/>
                    </a:cubicBezTo>
                    <a:lnTo>
                      <a:pt x="12880" y="5129"/>
                    </a:lnTo>
                    <a:cubicBezTo>
                      <a:pt x="12999" y="5129"/>
                      <a:pt x="13118" y="5057"/>
                      <a:pt x="13118" y="4890"/>
                    </a:cubicBezTo>
                    <a:cubicBezTo>
                      <a:pt x="13118" y="4771"/>
                      <a:pt x="12999" y="4652"/>
                      <a:pt x="12880" y="4652"/>
                    </a:cubicBezTo>
                    <a:close/>
                    <a:moveTo>
                      <a:pt x="1217" y="1"/>
                    </a:moveTo>
                    <a:cubicBezTo>
                      <a:pt x="525" y="1"/>
                      <a:pt x="1" y="549"/>
                      <a:pt x="1" y="1241"/>
                    </a:cubicBezTo>
                    <a:lnTo>
                      <a:pt x="1" y="4270"/>
                    </a:lnTo>
                    <a:cubicBezTo>
                      <a:pt x="1" y="4962"/>
                      <a:pt x="525" y="5487"/>
                      <a:pt x="1217" y="5487"/>
                    </a:cubicBezTo>
                    <a:lnTo>
                      <a:pt x="4246" y="5487"/>
                    </a:lnTo>
                    <a:cubicBezTo>
                      <a:pt x="4938" y="5487"/>
                      <a:pt x="5486" y="4938"/>
                      <a:pt x="5486" y="4270"/>
                    </a:cubicBezTo>
                    <a:lnTo>
                      <a:pt x="5486" y="1241"/>
                    </a:lnTo>
                    <a:cubicBezTo>
                      <a:pt x="5486" y="549"/>
                      <a:pt x="4938" y="1"/>
                      <a:pt x="4246" y="1"/>
                    </a:cubicBezTo>
                    <a:close/>
                  </a:path>
                </a:pathLst>
              </a:custGeom>
              <a:solidFill>
                <a:srgbClr val="f0f7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4" name="CustomShape 16"/>
              <p:cNvSpPr/>
              <p:nvPr/>
            </p:nvSpPr>
            <p:spPr>
              <a:xfrm flipH="1">
                <a:off x="1741680" y="2129760"/>
                <a:ext cx="671400" cy="342360"/>
              </a:xfrm>
              <a:custGeom>
                <a:avLst/>
                <a:gdLst/>
                <a:ahLst/>
                <a:rect l="l" t="t" r="r" b="b"/>
                <a:pathLst>
                  <a:path w="13119" h="5487">
                    <a:moveTo>
                      <a:pt x="6512" y="359"/>
                    </a:moveTo>
                    <a:cubicBezTo>
                      <a:pt x="6369" y="359"/>
                      <a:pt x="6273" y="478"/>
                      <a:pt x="6273" y="597"/>
                    </a:cubicBezTo>
                    <a:cubicBezTo>
                      <a:pt x="6273" y="764"/>
                      <a:pt x="6393" y="836"/>
                      <a:pt x="6512" y="836"/>
                    </a:cubicBezTo>
                    <a:lnTo>
                      <a:pt x="12880" y="836"/>
                    </a:lnTo>
                    <a:cubicBezTo>
                      <a:pt x="12999" y="836"/>
                      <a:pt x="13118" y="716"/>
                      <a:pt x="13118" y="597"/>
                    </a:cubicBezTo>
                    <a:cubicBezTo>
                      <a:pt x="13118" y="454"/>
                      <a:pt x="12999" y="359"/>
                      <a:pt x="12880" y="359"/>
                    </a:cubicBezTo>
                    <a:close/>
                    <a:moveTo>
                      <a:pt x="6512" y="1790"/>
                    </a:moveTo>
                    <a:cubicBezTo>
                      <a:pt x="6393" y="1790"/>
                      <a:pt x="6273" y="1885"/>
                      <a:pt x="6273" y="2028"/>
                    </a:cubicBezTo>
                    <a:cubicBezTo>
                      <a:pt x="6273" y="2147"/>
                      <a:pt x="6369" y="2267"/>
                      <a:pt x="6512" y="2267"/>
                    </a:cubicBezTo>
                    <a:lnTo>
                      <a:pt x="12880" y="2267"/>
                    </a:lnTo>
                    <a:cubicBezTo>
                      <a:pt x="12999" y="2267"/>
                      <a:pt x="13118" y="2195"/>
                      <a:pt x="13118" y="2028"/>
                    </a:cubicBezTo>
                    <a:cubicBezTo>
                      <a:pt x="13118" y="1885"/>
                      <a:pt x="12999" y="1790"/>
                      <a:pt x="12880" y="1790"/>
                    </a:cubicBezTo>
                    <a:close/>
                    <a:moveTo>
                      <a:pt x="12933" y="3258"/>
                    </a:moveTo>
                    <a:cubicBezTo>
                      <a:pt x="12916" y="3258"/>
                      <a:pt x="12898" y="3261"/>
                      <a:pt x="12880" y="3268"/>
                    </a:cubicBezTo>
                    <a:lnTo>
                      <a:pt x="6512" y="3268"/>
                    </a:lnTo>
                    <a:cubicBezTo>
                      <a:pt x="6393" y="3268"/>
                      <a:pt x="6273" y="3340"/>
                      <a:pt x="6273" y="3507"/>
                    </a:cubicBezTo>
                    <a:cubicBezTo>
                      <a:pt x="6273" y="3626"/>
                      <a:pt x="6369" y="3745"/>
                      <a:pt x="6512" y="3745"/>
                    </a:cubicBezTo>
                    <a:lnTo>
                      <a:pt x="12880" y="3745"/>
                    </a:lnTo>
                    <a:cubicBezTo>
                      <a:pt x="12999" y="3745"/>
                      <a:pt x="13118" y="3650"/>
                      <a:pt x="13118" y="3507"/>
                    </a:cubicBezTo>
                    <a:cubicBezTo>
                      <a:pt x="13118" y="3365"/>
                      <a:pt x="13032" y="3258"/>
                      <a:pt x="12933" y="3258"/>
                    </a:cubicBezTo>
                    <a:close/>
                    <a:moveTo>
                      <a:pt x="6512" y="4699"/>
                    </a:moveTo>
                    <a:cubicBezTo>
                      <a:pt x="6393" y="4699"/>
                      <a:pt x="6273" y="4771"/>
                      <a:pt x="6273" y="4938"/>
                    </a:cubicBezTo>
                    <a:cubicBezTo>
                      <a:pt x="6273" y="5057"/>
                      <a:pt x="6369" y="5176"/>
                      <a:pt x="6512" y="5176"/>
                    </a:cubicBezTo>
                    <a:lnTo>
                      <a:pt x="12880" y="5176"/>
                    </a:lnTo>
                    <a:cubicBezTo>
                      <a:pt x="12999" y="5176"/>
                      <a:pt x="13118" y="5081"/>
                      <a:pt x="13118" y="4938"/>
                    </a:cubicBezTo>
                    <a:cubicBezTo>
                      <a:pt x="13118" y="4771"/>
                      <a:pt x="12999" y="4699"/>
                      <a:pt x="12880" y="4699"/>
                    </a:cubicBezTo>
                    <a:close/>
                    <a:moveTo>
                      <a:pt x="1217" y="1"/>
                    </a:moveTo>
                    <a:cubicBezTo>
                      <a:pt x="525" y="1"/>
                      <a:pt x="1" y="549"/>
                      <a:pt x="1" y="1241"/>
                    </a:cubicBezTo>
                    <a:lnTo>
                      <a:pt x="1" y="4270"/>
                    </a:lnTo>
                    <a:cubicBezTo>
                      <a:pt x="1" y="4962"/>
                      <a:pt x="525" y="5486"/>
                      <a:pt x="1217" y="5486"/>
                    </a:cubicBezTo>
                    <a:lnTo>
                      <a:pt x="4246" y="5486"/>
                    </a:lnTo>
                    <a:cubicBezTo>
                      <a:pt x="4938" y="5486"/>
                      <a:pt x="5486" y="4962"/>
                      <a:pt x="5486" y="4270"/>
                    </a:cubicBezTo>
                    <a:lnTo>
                      <a:pt x="5486" y="1241"/>
                    </a:lnTo>
                    <a:cubicBezTo>
                      <a:pt x="5486" y="549"/>
                      <a:pt x="4938" y="1"/>
                      <a:pt x="4246" y="1"/>
                    </a:cubicBezTo>
                    <a:close/>
                  </a:path>
                </a:pathLst>
              </a:custGeom>
              <a:solidFill>
                <a:srgbClr val="f0f7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95" name="CustomShape 17"/>
            <p:cNvSpPr/>
            <p:nvPr/>
          </p:nvSpPr>
          <p:spPr>
            <a:xfrm flipH="1">
              <a:off x="1082520" y="1910520"/>
              <a:ext cx="694800" cy="1220760"/>
            </a:xfrm>
            <a:custGeom>
              <a:avLst/>
              <a:gdLst/>
              <a:ahLst/>
              <a:rect l="l" t="t" r="r" b="b"/>
              <a:pathLst>
                <a:path w="13572" h="21180">
                  <a:moveTo>
                    <a:pt x="2385" y="0"/>
                  </a:moveTo>
                  <a:cubicBezTo>
                    <a:pt x="1074" y="0"/>
                    <a:pt x="0" y="1073"/>
                    <a:pt x="0" y="2385"/>
                  </a:cubicBezTo>
                  <a:lnTo>
                    <a:pt x="0" y="18794"/>
                  </a:lnTo>
                  <a:cubicBezTo>
                    <a:pt x="0" y="20106"/>
                    <a:pt x="1074" y="21179"/>
                    <a:pt x="2385" y="21179"/>
                  </a:cubicBezTo>
                  <a:lnTo>
                    <a:pt x="11186" y="21179"/>
                  </a:lnTo>
                  <a:cubicBezTo>
                    <a:pt x="12498" y="21179"/>
                    <a:pt x="13571" y="20106"/>
                    <a:pt x="13571" y="18794"/>
                  </a:cubicBezTo>
                  <a:lnTo>
                    <a:pt x="13571" y="2385"/>
                  </a:lnTo>
                  <a:cubicBezTo>
                    <a:pt x="13571" y="1073"/>
                    <a:pt x="12498" y="0"/>
                    <a:pt x="11186" y="0"/>
                  </a:cubicBezTo>
                  <a:close/>
                </a:path>
              </a:pathLst>
            </a:custGeom>
            <a:solidFill>
              <a:srgbClr val="343434"/>
            </a:solidFill>
            <a:ln w="38160">
              <a:solidFill>
                <a:srgbClr val="34343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18"/>
            <p:cNvSpPr/>
            <p:nvPr/>
          </p:nvSpPr>
          <p:spPr>
            <a:xfrm flipH="1">
              <a:off x="1094040" y="1994400"/>
              <a:ext cx="671400" cy="1053000"/>
            </a:xfrm>
            <a:custGeom>
              <a:avLst/>
              <a:gdLst/>
              <a:ahLst/>
              <a:rect l="l" t="t" r="r" b="b"/>
              <a:pathLst>
                <a:path w="13548" h="18271">
                  <a:moveTo>
                    <a:pt x="0" y="1"/>
                  </a:moveTo>
                  <a:lnTo>
                    <a:pt x="0" y="18270"/>
                  </a:lnTo>
                  <a:lnTo>
                    <a:pt x="13547" y="18270"/>
                  </a:lnTo>
                  <a:lnTo>
                    <a:pt x="13547" y="1"/>
                  </a:lnTo>
                  <a:close/>
                </a:path>
              </a:pathLst>
            </a:custGeom>
            <a:solidFill>
              <a:srgbClr val="ffffff"/>
            </a:solidFill>
            <a:ln w="19080">
              <a:solidFill>
                <a:srgbClr val="34343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97" name="Group 19"/>
            <p:cNvGrpSpPr/>
            <p:nvPr/>
          </p:nvGrpSpPr>
          <p:grpSpPr>
            <a:xfrm>
              <a:off x="2631600" y="1618560"/>
              <a:ext cx="1024560" cy="511560"/>
              <a:chOff x="2631600" y="1618560"/>
              <a:chExt cx="1024560" cy="511560"/>
            </a:xfrm>
          </p:grpSpPr>
          <p:sp>
            <p:nvSpPr>
              <p:cNvPr id="698" name="CustomShape 20"/>
              <p:cNvSpPr/>
              <p:nvPr/>
            </p:nvSpPr>
            <p:spPr>
              <a:xfrm>
                <a:off x="2631600" y="1618560"/>
                <a:ext cx="1024560" cy="93240"/>
              </a:xfrm>
              <a:custGeom>
                <a:avLst/>
                <a:gdLst/>
                <a:ahLst/>
                <a:rect l="l" t="t" r="r" b="b"/>
                <a:pathLst>
                  <a:path w="50731" h="3936">
                    <a:moveTo>
                      <a:pt x="0" y="0"/>
                    </a:moveTo>
                    <a:lnTo>
                      <a:pt x="0" y="3936"/>
                    </a:lnTo>
                    <a:lnTo>
                      <a:pt x="50730" y="3936"/>
                    </a:lnTo>
                    <a:lnTo>
                      <a:pt x="507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9" name="CustomShape 21"/>
              <p:cNvSpPr/>
              <p:nvPr/>
            </p:nvSpPr>
            <p:spPr>
              <a:xfrm>
                <a:off x="2657160" y="1846440"/>
                <a:ext cx="590760" cy="47520"/>
              </a:xfrm>
              <a:custGeom>
                <a:avLst/>
                <a:gdLst/>
                <a:ahLst/>
                <a:rect l="l" t="t" r="r" b="b"/>
                <a:pathLst>
                  <a:path w="29265" h="2004">
                    <a:moveTo>
                      <a:pt x="0" y="0"/>
                    </a:moveTo>
                    <a:lnTo>
                      <a:pt x="0" y="2004"/>
                    </a:lnTo>
                    <a:lnTo>
                      <a:pt x="29265" y="2004"/>
                    </a:lnTo>
                    <a:lnTo>
                      <a:pt x="29265" y="0"/>
                    </a:lnTo>
                    <a:close/>
                  </a:path>
                </a:pathLst>
              </a:custGeom>
              <a:solidFill>
                <a:srgbClr val="d0d1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0" name="CustomShape 22"/>
              <p:cNvSpPr/>
              <p:nvPr/>
            </p:nvSpPr>
            <p:spPr>
              <a:xfrm>
                <a:off x="2657160" y="1931040"/>
                <a:ext cx="530280" cy="47520"/>
              </a:xfrm>
              <a:custGeom>
                <a:avLst/>
                <a:gdLst/>
                <a:ahLst/>
                <a:rect l="l" t="t" r="r" b="b"/>
                <a:pathLst>
                  <a:path w="26260" h="2004">
                    <a:moveTo>
                      <a:pt x="0" y="0"/>
                    </a:moveTo>
                    <a:lnTo>
                      <a:pt x="0" y="2003"/>
                    </a:lnTo>
                    <a:lnTo>
                      <a:pt x="26260" y="2003"/>
                    </a:lnTo>
                    <a:lnTo>
                      <a:pt x="26260" y="0"/>
                    </a:lnTo>
                    <a:close/>
                  </a:path>
                </a:pathLst>
              </a:custGeom>
              <a:solidFill>
                <a:srgbClr val="d0d1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1" name="CustomShape 23"/>
              <p:cNvSpPr/>
              <p:nvPr/>
            </p:nvSpPr>
            <p:spPr>
              <a:xfrm>
                <a:off x="2657160" y="2016000"/>
                <a:ext cx="357120" cy="47520"/>
              </a:xfrm>
              <a:custGeom>
                <a:avLst/>
                <a:gdLst/>
                <a:ahLst/>
                <a:rect l="l" t="t" r="r" b="b"/>
                <a:pathLst>
                  <a:path w="17698" h="2005">
                    <a:moveTo>
                      <a:pt x="0" y="1"/>
                    </a:moveTo>
                    <a:lnTo>
                      <a:pt x="0" y="2004"/>
                    </a:lnTo>
                    <a:lnTo>
                      <a:pt x="17697" y="2004"/>
                    </a:lnTo>
                    <a:lnTo>
                      <a:pt x="17697" y="1"/>
                    </a:lnTo>
                    <a:close/>
                  </a:path>
                </a:pathLst>
              </a:custGeom>
              <a:solidFill>
                <a:srgbClr val="d0d1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2" name="CustomShape 24"/>
              <p:cNvSpPr/>
              <p:nvPr/>
            </p:nvSpPr>
            <p:spPr>
              <a:xfrm>
                <a:off x="2657160" y="1767960"/>
                <a:ext cx="212760" cy="46800"/>
              </a:xfrm>
              <a:custGeom>
                <a:avLst/>
                <a:gdLst/>
                <a:ahLst/>
                <a:rect l="l" t="t" r="r" b="b"/>
                <a:pathLst>
                  <a:path w="10543" h="1981">
                    <a:moveTo>
                      <a:pt x="0" y="1"/>
                    </a:moveTo>
                    <a:lnTo>
                      <a:pt x="0" y="1981"/>
                    </a:lnTo>
                    <a:lnTo>
                      <a:pt x="10542" y="1981"/>
                    </a:lnTo>
                    <a:lnTo>
                      <a:pt x="10542" y="1"/>
                    </a:lnTo>
                    <a:close/>
                  </a:path>
                </a:pathLst>
              </a:custGeom>
              <a:solidFill>
                <a:srgbClr val="d0d1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3" name="CustomShape 25"/>
              <p:cNvSpPr/>
              <p:nvPr/>
            </p:nvSpPr>
            <p:spPr>
              <a:xfrm>
                <a:off x="3305520" y="1765800"/>
                <a:ext cx="309600" cy="364320"/>
              </a:xfrm>
              <a:custGeom>
                <a:avLst/>
                <a:gdLst/>
                <a:ahLst/>
                <a:rect l="l" t="t" r="r" b="b"/>
                <a:pathLst>
                  <a:path w="15336" h="15313">
                    <a:moveTo>
                      <a:pt x="0" y="1"/>
                    </a:moveTo>
                    <a:lnTo>
                      <a:pt x="0" y="15313"/>
                    </a:lnTo>
                    <a:lnTo>
                      <a:pt x="15336" y="15313"/>
                    </a:lnTo>
                    <a:lnTo>
                      <a:pt x="153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4" name="CustomShape 26"/>
              <p:cNvSpPr/>
              <p:nvPr/>
            </p:nvSpPr>
            <p:spPr>
              <a:xfrm>
                <a:off x="3368160" y="1843560"/>
                <a:ext cx="194760" cy="206280"/>
              </a:xfrm>
              <a:custGeom>
                <a:avLst/>
                <a:gdLst/>
                <a:ahLst/>
                <a:rect l="l" t="t" r="r" b="b"/>
                <a:pathLst>
                  <a:path w="9660" h="8682">
                    <a:moveTo>
                      <a:pt x="4604" y="0"/>
                    </a:moveTo>
                    <a:cubicBezTo>
                      <a:pt x="3530" y="0"/>
                      <a:pt x="2672" y="859"/>
                      <a:pt x="2672" y="1956"/>
                    </a:cubicBezTo>
                    <a:lnTo>
                      <a:pt x="2672" y="3101"/>
                    </a:lnTo>
                    <a:cubicBezTo>
                      <a:pt x="2672" y="3554"/>
                      <a:pt x="2815" y="3959"/>
                      <a:pt x="3077" y="4341"/>
                    </a:cubicBezTo>
                    <a:cubicBezTo>
                      <a:pt x="1288" y="4961"/>
                      <a:pt x="1" y="6654"/>
                      <a:pt x="1" y="8682"/>
                    </a:cubicBezTo>
                    <a:lnTo>
                      <a:pt x="9660" y="8682"/>
                    </a:lnTo>
                    <a:cubicBezTo>
                      <a:pt x="9612" y="8682"/>
                      <a:pt x="9255" y="5199"/>
                      <a:pt x="6154" y="4269"/>
                    </a:cubicBezTo>
                    <a:cubicBezTo>
                      <a:pt x="6392" y="3935"/>
                      <a:pt x="6536" y="3554"/>
                      <a:pt x="6536" y="3101"/>
                    </a:cubicBezTo>
                    <a:lnTo>
                      <a:pt x="6536" y="1956"/>
                    </a:lnTo>
                    <a:cubicBezTo>
                      <a:pt x="6536" y="859"/>
                      <a:pt x="5677" y="0"/>
                      <a:pt x="4604" y="0"/>
                    </a:cubicBezTo>
                    <a:close/>
                  </a:path>
                </a:pathLst>
              </a:custGeom>
              <a:solidFill>
                <a:srgbClr val="f0f7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05" name="Group 27"/>
            <p:cNvGrpSpPr/>
            <p:nvPr/>
          </p:nvGrpSpPr>
          <p:grpSpPr>
            <a:xfrm>
              <a:off x="1156320" y="2097000"/>
              <a:ext cx="548640" cy="262800"/>
              <a:chOff x="1156320" y="2097000"/>
              <a:chExt cx="548640" cy="262800"/>
            </a:xfrm>
          </p:grpSpPr>
          <p:sp>
            <p:nvSpPr>
              <p:cNvPr id="706" name="CustomShape 28"/>
              <p:cNvSpPr/>
              <p:nvPr/>
            </p:nvSpPr>
            <p:spPr>
              <a:xfrm>
                <a:off x="1156320" y="2097000"/>
                <a:ext cx="548640" cy="48600"/>
              </a:xfrm>
              <a:custGeom>
                <a:avLst/>
                <a:gdLst/>
                <a:ahLst/>
                <a:rect l="l" t="t" r="r" b="b"/>
                <a:pathLst>
                  <a:path w="50731" h="3936">
                    <a:moveTo>
                      <a:pt x="0" y="0"/>
                    </a:moveTo>
                    <a:lnTo>
                      <a:pt x="0" y="3936"/>
                    </a:lnTo>
                    <a:lnTo>
                      <a:pt x="50730" y="3936"/>
                    </a:lnTo>
                    <a:lnTo>
                      <a:pt x="507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7" name="CustomShape 29"/>
              <p:cNvSpPr/>
              <p:nvPr/>
            </p:nvSpPr>
            <p:spPr>
              <a:xfrm>
                <a:off x="1174320" y="2211480"/>
                <a:ext cx="316440" cy="24480"/>
              </a:xfrm>
              <a:custGeom>
                <a:avLst/>
                <a:gdLst/>
                <a:ahLst/>
                <a:rect l="l" t="t" r="r" b="b"/>
                <a:pathLst>
                  <a:path w="29265" h="2004">
                    <a:moveTo>
                      <a:pt x="0" y="0"/>
                    </a:moveTo>
                    <a:lnTo>
                      <a:pt x="0" y="2004"/>
                    </a:lnTo>
                    <a:lnTo>
                      <a:pt x="29265" y="2004"/>
                    </a:lnTo>
                    <a:lnTo>
                      <a:pt x="29265" y="0"/>
                    </a:lnTo>
                    <a:close/>
                  </a:path>
                </a:pathLst>
              </a:custGeom>
              <a:solidFill>
                <a:srgbClr val="d0d1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8" name="CustomShape 30"/>
              <p:cNvSpPr/>
              <p:nvPr/>
            </p:nvSpPr>
            <p:spPr>
              <a:xfrm>
                <a:off x="1174320" y="2255760"/>
                <a:ext cx="283680" cy="24480"/>
              </a:xfrm>
              <a:custGeom>
                <a:avLst/>
                <a:gdLst/>
                <a:ahLst/>
                <a:rect l="l" t="t" r="r" b="b"/>
                <a:pathLst>
                  <a:path w="26260" h="2004">
                    <a:moveTo>
                      <a:pt x="0" y="0"/>
                    </a:moveTo>
                    <a:lnTo>
                      <a:pt x="0" y="2003"/>
                    </a:lnTo>
                    <a:lnTo>
                      <a:pt x="26260" y="2003"/>
                    </a:lnTo>
                    <a:lnTo>
                      <a:pt x="26260" y="0"/>
                    </a:lnTo>
                    <a:close/>
                  </a:path>
                </a:pathLst>
              </a:custGeom>
              <a:solidFill>
                <a:srgbClr val="d0d1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9" name="CustomShape 31"/>
              <p:cNvSpPr/>
              <p:nvPr/>
            </p:nvSpPr>
            <p:spPr>
              <a:xfrm>
                <a:off x="1174320" y="2300400"/>
                <a:ext cx="191160" cy="24480"/>
              </a:xfrm>
              <a:custGeom>
                <a:avLst/>
                <a:gdLst/>
                <a:ahLst/>
                <a:rect l="l" t="t" r="r" b="b"/>
                <a:pathLst>
                  <a:path w="17698" h="2005">
                    <a:moveTo>
                      <a:pt x="0" y="1"/>
                    </a:moveTo>
                    <a:lnTo>
                      <a:pt x="0" y="2004"/>
                    </a:lnTo>
                    <a:lnTo>
                      <a:pt x="17697" y="2004"/>
                    </a:lnTo>
                    <a:lnTo>
                      <a:pt x="17697" y="1"/>
                    </a:lnTo>
                    <a:close/>
                  </a:path>
                </a:pathLst>
              </a:custGeom>
              <a:solidFill>
                <a:srgbClr val="d0d1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0" name="CustomShape 32"/>
              <p:cNvSpPr/>
              <p:nvPr/>
            </p:nvSpPr>
            <p:spPr>
              <a:xfrm>
                <a:off x="1174320" y="2170800"/>
                <a:ext cx="113760" cy="24120"/>
              </a:xfrm>
              <a:custGeom>
                <a:avLst/>
                <a:gdLst/>
                <a:ahLst/>
                <a:rect l="l" t="t" r="r" b="b"/>
                <a:pathLst>
                  <a:path w="10543" h="1981">
                    <a:moveTo>
                      <a:pt x="0" y="1"/>
                    </a:moveTo>
                    <a:lnTo>
                      <a:pt x="0" y="1981"/>
                    </a:lnTo>
                    <a:lnTo>
                      <a:pt x="10542" y="1981"/>
                    </a:lnTo>
                    <a:lnTo>
                      <a:pt x="10542" y="1"/>
                    </a:lnTo>
                    <a:close/>
                  </a:path>
                </a:pathLst>
              </a:custGeom>
              <a:solidFill>
                <a:srgbClr val="d0d1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1" name="CustomShape 33"/>
              <p:cNvSpPr/>
              <p:nvPr/>
            </p:nvSpPr>
            <p:spPr>
              <a:xfrm>
                <a:off x="1521360" y="2169720"/>
                <a:ext cx="165600" cy="190080"/>
              </a:xfrm>
              <a:custGeom>
                <a:avLst/>
                <a:gdLst/>
                <a:ahLst/>
                <a:rect l="l" t="t" r="r" b="b"/>
                <a:pathLst>
                  <a:path w="15336" h="15313">
                    <a:moveTo>
                      <a:pt x="0" y="1"/>
                    </a:moveTo>
                    <a:lnTo>
                      <a:pt x="0" y="15313"/>
                    </a:lnTo>
                    <a:lnTo>
                      <a:pt x="15336" y="15313"/>
                    </a:lnTo>
                    <a:lnTo>
                      <a:pt x="153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2" name="CustomShape 34"/>
              <p:cNvSpPr/>
              <p:nvPr/>
            </p:nvSpPr>
            <p:spPr>
              <a:xfrm>
                <a:off x="1555200" y="2210040"/>
                <a:ext cx="104040" cy="107640"/>
              </a:xfrm>
              <a:custGeom>
                <a:avLst/>
                <a:gdLst/>
                <a:ahLst/>
                <a:rect l="l" t="t" r="r" b="b"/>
                <a:pathLst>
                  <a:path w="9660" h="8682">
                    <a:moveTo>
                      <a:pt x="4604" y="0"/>
                    </a:moveTo>
                    <a:cubicBezTo>
                      <a:pt x="3530" y="0"/>
                      <a:pt x="2672" y="859"/>
                      <a:pt x="2672" y="1956"/>
                    </a:cubicBezTo>
                    <a:lnTo>
                      <a:pt x="2672" y="3101"/>
                    </a:lnTo>
                    <a:cubicBezTo>
                      <a:pt x="2672" y="3554"/>
                      <a:pt x="2815" y="3959"/>
                      <a:pt x="3077" y="4341"/>
                    </a:cubicBezTo>
                    <a:cubicBezTo>
                      <a:pt x="1288" y="4961"/>
                      <a:pt x="1" y="6654"/>
                      <a:pt x="1" y="8682"/>
                    </a:cubicBezTo>
                    <a:lnTo>
                      <a:pt x="9660" y="8682"/>
                    </a:lnTo>
                    <a:cubicBezTo>
                      <a:pt x="9612" y="8682"/>
                      <a:pt x="9255" y="5199"/>
                      <a:pt x="6154" y="4269"/>
                    </a:cubicBezTo>
                    <a:cubicBezTo>
                      <a:pt x="6392" y="3935"/>
                      <a:pt x="6536" y="3554"/>
                      <a:pt x="6536" y="3101"/>
                    </a:cubicBezTo>
                    <a:lnTo>
                      <a:pt x="6536" y="1956"/>
                    </a:lnTo>
                    <a:cubicBezTo>
                      <a:pt x="6536" y="859"/>
                      <a:pt x="5677" y="0"/>
                      <a:pt x="4604" y="0"/>
                    </a:cubicBezTo>
                    <a:close/>
                  </a:path>
                </a:pathLst>
              </a:custGeom>
              <a:solidFill>
                <a:srgbClr val="f0f7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13" name="CustomShape 35"/>
            <p:cNvSpPr/>
            <p:nvPr/>
          </p:nvSpPr>
          <p:spPr>
            <a:xfrm>
              <a:off x="1262520" y="2818080"/>
              <a:ext cx="49680" cy="55800"/>
            </a:xfrm>
            <a:custGeom>
              <a:avLst/>
              <a:gdLst/>
              <a:ahLst/>
              <a:rect l="l" t="t" r="r" b="b"/>
              <a:pathLst>
                <a:path w="5272" h="5272">
                  <a:moveTo>
                    <a:pt x="1980" y="1"/>
                  </a:moveTo>
                  <a:lnTo>
                    <a:pt x="1980" y="2004"/>
                  </a:lnTo>
                  <a:lnTo>
                    <a:pt x="1" y="2004"/>
                  </a:lnTo>
                  <a:lnTo>
                    <a:pt x="1" y="3245"/>
                  </a:lnTo>
                  <a:lnTo>
                    <a:pt x="1980" y="3245"/>
                  </a:lnTo>
                  <a:lnTo>
                    <a:pt x="1980" y="5272"/>
                  </a:lnTo>
                  <a:lnTo>
                    <a:pt x="3244" y="5272"/>
                  </a:lnTo>
                  <a:lnTo>
                    <a:pt x="3244" y="3245"/>
                  </a:lnTo>
                  <a:lnTo>
                    <a:pt x="5272" y="3245"/>
                  </a:lnTo>
                  <a:lnTo>
                    <a:pt x="5272" y="2004"/>
                  </a:lnTo>
                  <a:lnTo>
                    <a:pt x="3244" y="2004"/>
                  </a:lnTo>
                  <a:lnTo>
                    <a:pt x="3244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14" name="Group 36"/>
            <p:cNvGrpSpPr/>
            <p:nvPr/>
          </p:nvGrpSpPr>
          <p:grpSpPr>
            <a:xfrm>
              <a:off x="1177200" y="2739960"/>
              <a:ext cx="506880" cy="135360"/>
              <a:chOff x="1177200" y="2739960"/>
              <a:chExt cx="506880" cy="135360"/>
            </a:xfrm>
          </p:grpSpPr>
          <p:sp>
            <p:nvSpPr>
              <p:cNvPr id="715" name="CustomShape 37"/>
              <p:cNvSpPr/>
              <p:nvPr/>
            </p:nvSpPr>
            <p:spPr>
              <a:xfrm>
                <a:off x="1177200" y="2739960"/>
                <a:ext cx="219960" cy="135360"/>
              </a:xfrm>
              <a:custGeom>
                <a:avLst/>
                <a:gdLst/>
                <a:ahLst/>
                <a:rect l="l" t="t" r="r" b="b"/>
                <a:pathLst>
                  <a:path w="26856" h="15026">
                    <a:moveTo>
                      <a:pt x="1932" y="0"/>
                    </a:moveTo>
                    <a:cubicBezTo>
                      <a:pt x="859" y="0"/>
                      <a:pt x="0" y="859"/>
                      <a:pt x="0" y="1932"/>
                    </a:cubicBezTo>
                    <a:lnTo>
                      <a:pt x="0" y="13094"/>
                    </a:lnTo>
                    <a:cubicBezTo>
                      <a:pt x="0" y="14167"/>
                      <a:pt x="859" y="15026"/>
                      <a:pt x="1932" y="15026"/>
                    </a:cubicBezTo>
                    <a:lnTo>
                      <a:pt x="24924" y="15026"/>
                    </a:lnTo>
                    <a:cubicBezTo>
                      <a:pt x="25997" y="15026"/>
                      <a:pt x="26856" y="14167"/>
                      <a:pt x="26856" y="13094"/>
                    </a:cubicBezTo>
                    <a:lnTo>
                      <a:pt x="26856" y="1932"/>
                    </a:lnTo>
                    <a:cubicBezTo>
                      <a:pt x="26856" y="859"/>
                      <a:pt x="25997" y="0"/>
                      <a:pt x="24924" y="0"/>
                    </a:cubicBezTo>
                    <a:close/>
                  </a:path>
                </a:pathLst>
              </a:custGeom>
              <a:solidFill>
                <a:srgbClr val="00bbc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6" name="CustomShape 38"/>
              <p:cNvSpPr/>
              <p:nvPr/>
            </p:nvSpPr>
            <p:spPr>
              <a:xfrm>
                <a:off x="1464120" y="2739960"/>
                <a:ext cx="219960" cy="135360"/>
              </a:xfrm>
              <a:custGeom>
                <a:avLst/>
                <a:gdLst/>
                <a:ahLst/>
                <a:rect l="l" t="t" r="r" b="b"/>
                <a:pathLst>
                  <a:path w="26856" h="15026">
                    <a:moveTo>
                      <a:pt x="1932" y="0"/>
                    </a:moveTo>
                    <a:cubicBezTo>
                      <a:pt x="859" y="0"/>
                      <a:pt x="0" y="859"/>
                      <a:pt x="0" y="1932"/>
                    </a:cubicBezTo>
                    <a:lnTo>
                      <a:pt x="0" y="13094"/>
                    </a:lnTo>
                    <a:cubicBezTo>
                      <a:pt x="0" y="14167"/>
                      <a:pt x="859" y="15026"/>
                      <a:pt x="1932" y="15026"/>
                    </a:cubicBezTo>
                    <a:lnTo>
                      <a:pt x="24924" y="15026"/>
                    </a:lnTo>
                    <a:cubicBezTo>
                      <a:pt x="25997" y="15026"/>
                      <a:pt x="26856" y="14167"/>
                      <a:pt x="26856" y="13094"/>
                    </a:cubicBezTo>
                    <a:lnTo>
                      <a:pt x="26856" y="1932"/>
                    </a:lnTo>
                    <a:cubicBezTo>
                      <a:pt x="26856" y="859"/>
                      <a:pt x="25997" y="0"/>
                      <a:pt x="24924" y="0"/>
                    </a:cubicBezTo>
                    <a:close/>
                  </a:path>
                </a:pathLst>
              </a:custGeom>
              <a:solidFill>
                <a:srgbClr val="00bbc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7" name="CustomShape 39"/>
              <p:cNvSpPr/>
              <p:nvPr/>
            </p:nvSpPr>
            <p:spPr>
              <a:xfrm>
                <a:off x="1544400" y="2774520"/>
                <a:ext cx="59040" cy="66240"/>
              </a:xfrm>
              <a:custGeom>
                <a:avLst/>
                <a:gdLst/>
                <a:ahLst/>
                <a:rect l="l" t="t" r="r" b="b"/>
                <a:pathLst>
                  <a:path w="6274" h="6250">
                    <a:moveTo>
                      <a:pt x="3125" y="1646"/>
                    </a:moveTo>
                    <a:cubicBezTo>
                      <a:pt x="3960" y="1646"/>
                      <a:pt x="4628" y="2314"/>
                      <a:pt x="4628" y="3125"/>
                    </a:cubicBezTo>
                    <a:cubicBezTo>
                      <a:pt x="4628" y="3960"/>
                      <a:pt x="3960" y="4628"/>
                      <a:pt x="3125" y="4628"/>
                    </a:cubicBezTo>
                    <a:cubicBezTo>
                      <a:pt x="2290" y="4628"/>
                      <a:pt x="1646" y="3936"/>
                      <a:pt x="1646" y="3125"/>
                    </a:cubicBezTo>
                    <a:cubicBezTo>
                      <a:pt x="1646" y="2290"/>
                      <a:pt x="2338" y="1646"/>
                      <a:pt x="3125" y="1646"/>
                    </a:cubicBezTo>
                    <a:close/>
                    <a:moveTo>
                      <a:pt x="3125" y="1"/>
                    </a:moveTo>
                    <a:cubicBezTo>
                      <a:pt x="1408" y="1"/>
                      <a:pt x="1" y="1408"/>
                      <a:pt x="1" y="3125"/>
                    </a:cubicBezTo>
                    <a:cubicBezTo>
                      <a:pt x="1" y="4866"/>
                      <a:pt x="1408" y="6249"/>
                      <a:pt x="3125" y="6249"/>
                    </a:cubicBezTo>
                    <a:cubicBezTo>
                      <a:pt x="4866" y="6249"/>
                      <a:pt x="6273" y="4866"/>
                      <a:pt x="6273" y="3125"/>
                    </a:cubicBezTo>
                    <a:cubicBezTo>
                      <a:pt x="6273" y="1408"/>
                      <a:pt x="4866" y="1"/>
                      <a:pt x="31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8" name="CustomShape 40"/>
              <p:cNvSpPr/>
              <p:nvPr/>
            </p:nvSpPr>
            <p:spPr>
              <a:xfrm>
                <a:off x="1262520" y="2779920"/>
                <a:ext cx="49680" cy="55800"/>
              </a:xfrm>
              <a:custGeom>
                <a:avLst/>
                <a:gdLst/>
                <a:ahLst/>
                <a:rect l="l" t="t" r="r" b="b"/>
                <a:pathLst>
                  <a:path w="5272" h="5272">
                    <a:moveTo>
                      <a:pt x="1980" y="1"/>
                    </a:moveTo>
                    <a:lnTo>
                      <a:pt x="1980" y="2004"/>
                    </a:lnTo>
                    <a:lnTo>
                      <a:pt x="1" y="2004"/>
                    </a:lnTo>
                    <a:lnTo>
                      <a:pt x="1" y="3245"/>
                    </a:lnTo>
                    <a:lnTo>
                      <a:pt x="1980" y="3245"/>
                    </a:lnTo>
                    <a:lnTo>
                      <a:pt x="1980" y="5272"/>
                    </a:lnTo>
                    <a:lnTo>
                      <a:pt x="3244" y="5272"/>
                    </a:lnTo>
                    <a:lnTo>
                      <a:pt x="3244" y="3245"/>
                    </a:lnTo>
                    <a:lnTo>
                      <a:pt x="5272" y="3245"/>
                    </a:lnTo>
                    <a:lnTo>
                      <a:pt x="5272" y="2004"/>
                    </a:lnTo>
                    <a:lnTo>
                      <a:pt x="3244" y="2004"/>
                    </a:lnTo>
                    <a:lnTo>
                      <a:pt x="32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19" name="CustomShape 41"/>
            <p:cNvSpPr/>
            <p:nvPr/>
          </p:nvSpPr>
          <p:spPr>
            <a:xfrm>
              <a:off x="2586600" y="2504880"/>
              <a:ext cx="492840" cy="135360"/>
            </a:xfrm>
            <a:custGeom>
              <a:avLst/>
              <a:gdLst/>
              <a:ahLst/>
              <a:rect l="l" t="t" r="r" b="b"/>
              <a:pathLst>
                <a:path w="26856" h="15026">
                  <a:moveTo>
                    <a:pt x="1932" y="0"/>
                  </a:moveTo>
                  <a:cubicBezTo>
                    <a:pt x="859" y="0"/>
                    <a:pt x="0" y="859"/>
                    <a:pt x="0" y="1932"/>
                  </a:cubicBezTo>
                  <a:lnTo>
                    <a:pt x="0" y="13094"/>
                  </a:lnTo>
                  <a:cubicBezTo>
                    <a:pt x="0" y="14167"/>
                    <a:pt x="859" y="15026"/>
                    <a:pt x="1932" y="15026"/>
                  </a:cubicBezTo>
                  <a:lnTo>
                    <a:pt x="24924" y="15026"/>
                  </a:lnTo>
                  <a:cubicBezTo>
                    <a:pt x="25997" y="15026"/>
                    <a:pt x="26856" y="14167"/>
                    <a:pt x="26856" y="13094"/>
                  </a:cubicBezTo>
                  <a:lnTo>
                    <a:pt x="26856" y="1932"/>
                  </a:lnTo>
                  <a:cubicBezTo>
                    <a:pt x="26856" y="859"/>
                    <a:pt x="25997" y="0"/>
                    <a:pt x="24924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CustomShape 42"/>
            <p:cNvSpPr/>
            <p:nvPr/>
          </p:nvSpPr>
          <p:spPr>
            <a:xfrm>
              <a:off x="3208320" y="2504880"/>
              <a:ext cx="492840" cy="135360"/>
            </a:xfrm>
            <a:custGeom>
              <a:avLst/>
              <a:gdLst/>
              <a:ahLst/>
              <a:rect l="l" t="t" r="r" b="b"/>
              <a:pathLst>
                <a:path w="26856" h="15026">
                  <a:moveTo>
                    <a:pt x="1932" y="0"/>
                  </a:moveTo>
                  <a:cubicBezTo>
                    <a:pt x="859" y="0"/>
                    <a:pt x="0" y="859"/>
                    <a:pt x="0" y="1932"/>
                  </a:cubicBezTo>
                  <a:lnTo>
                    <a:pt x="0" y="13094"/>
                  </a:lnTo>
                  <a:cubicBezTo>
                    <a:pt x="0" y="14167"/>
                    <a:pt x="859" y="15026"/>
                    <a:pt x="1932" y="15026"/>
                  </a:cubicBezTo>
                  <a:lnTo>
                    <a:pt x="24924" y="15026"/>
                  </a:lnTo>
                  <a:cubicBezTo>
                    <a:pt x="25997" y="15026"/>
                    <a:pt x="26856" y="14167"/>
                    <a:pt x="26856" y="13094"/>
                  </a:cubicBezTo>
                  <a:lnTo>
                    <a:pt x="26856" y="1932"/>
                  </a:lnTo>
                  <a:cubicBezTo>
                    <a:pt x="26856" y="859"/>
                    <a:pt x="25997" y="0"/>
                    <a:pt x="24924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CustomShape 43"/>
            <p:cNvSpPr/>
            <p:nvPr/>
          </p:nvSpPr>
          <p:spPr>
            <a:xfrm>
              <a:off x="2808360" y="2544480"/>
              <a:ext cx="49680" cy="55800"/>
            </a:xfrm>
            <a:custGeom>
              <a:avLst/>
              <a:gdLst/>
              <a:ahLst/>
              <a:rect l="l" t="t" r="r" b="b"/>
              <a:pathLst>
                <a:path w="5272" h="5272">
                  <a:moveTo>
                    <a:pt x="1980" y="1"/>
                  </a:moveTo>
                  <a:lnTo>
                    <a:pt x="1980" y="2004"/>
                  </a:lnTo>
                  <a:lnTo>
                    <a:pt x="1" y="2004"/>
                  </a:lnTo>
                  <a:lnTo>
                    <a:pt x="1" y="3245"/>
                  </a:lnTo>
                  <a:lnTo>
                    <a:pt x="1980" y="3245"/>
                  </a:lnTo>
                  <a:lnTo>
                    <a:pt x="1980" y="5272"/>
                  </a:lnTo>
                  <a:lnTo>
                    <a:pt x="3244" y="5272"/>
                  </a:lnTo>
                  <a:lnTo>
                    <a:pt x="3244" y="3245"/>
                  </a:lnTo>
                  <a:lnTo>
                    <a:pt x="5272" y="3245"/>
                  </a:lnTo>
                  <a:lnTo>
                    <a:pt x="5272" y="2004"/>
                  </a:lnTo>
                  <a:lnTo>
                    <a:pt x="3244" y="2004"/>
                  </a:lnTo>
                  <a:lnTo>
                    <a:pt x="32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44"/>
            <p:cNvSpPr/>
            <p:nvPr/>
          </p:nvSpPr>
          <p:spPr>
            <a:xfrm>
              <a:off x="3425040" y="2539440"/>
              <a:ext cx="59040" cy="66240"/>
            </a:xfrm>
            <a:custGeom>
              <a:avLst/>
              <a:gdLst/>
              <a:ahLst/>
              <a:rect l="l" t="t" r="r" b="b"/>
              <a:pathLst>
                <a:path w="6274" h="6250">
                  <a:moveTo>
                    <a:pt x="3125" y="1646"/>
                  </a:moveTo>
                  <a:cubicBezTo>
                    <a:pt x="3960" y="1646"/>
                    <a:pt x="4628" y="2314"/>
                    <a:pt x="4628" y="3125"/>
                  </a:cubicBezTo>
                  <a:cubicBezTo>
                    <a:pt x="4628" y="3960"/>
                    <a:pt x="3960" y="4628"/>
                    <a:pt x="3125" y="4628"/>
                  </a:cubicBezTo>
                  <a:cubicBezTo>
                    <a:pt x="2290" y="4628"/>
                    <a:pt x="1646" y="3936"/>
                    <a:pt x="1646" y="3125"/>
                  </a:cubicBezTo>
                  <a:cubicBezTo>
                    <a:pt x="1646" y="2290"/>
                    <a:pt x="2338" y="1646"/>
                    <a:pt x="3125" y="1646"/>
                  </a:cubicBezTo>
                  <a:close/>
                  <a:moveTo>
                    <a:pt x="3125" y="1"/>
                  </a:moveTo>
                  <a:cubicBezTo>
                    <a:pt x="1408" y="1"/>
                    <a:pt x="1" y="1408"/>
                    <a:pt x="1" y="3125"/>
                  </a:cubicBezTo>
                  <a:cubicBezTo>
                    <a:pt x="1" y="4866"/>
                    <a:pt x="1408" y="6249"/>
                    <a:pt x="3125" y="6249"/>
                  </a:cubicBezTo>
                  <a:cubicBezTo>
                    <a:pt x="4866" y="6249"/>
                    <a:pt x="6273" y="4866"/>
                    <a:pt x="6273" y="3125"/>
                  </a:cubicBezTo>
                  <a:cubicBezTo>
                    <a:pt x="6273" y="1408"/>
                    <a:pt x="4866" y="1"/>
                    <a:pt x="3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23" name="Group 45"/>
            <p:cNvGrpSpPr/>
            <p:nvPr/>
          </p:nvGrpSpPr>
          <p:grpSpPr>
            <a:xfrm>
              <a:off x="1208880" y="2975400"/>
              <a:ext cx="435960" cy="14760"/>
              <a:chOff x="1208880" y="2975400"/>
              <a:chExt cx="435960" cy="14760"/>
            </a:xfrm>
          </p:grpSpPr>
          <p:sp>
            <p:nvSpPr>
              <p:cNvPr id="724" name="CustomShape 46"/>
              <p:cNvSpPr/>
              <p:nvPr/>
            </p:nvSpPr>
            <p:spPr>
              <a:xfrm>
                <a:off x="1466280" y="2975400"/>
                <a:ext cx="95760" cy="14760"/>
              </a:xfrm>
              <a:custGeom>
                <a:avLst/>
                <a:gdLst/>
                <a:ahLst/>
                <a:rect l="l" t="t" r="r" b="b"/>
                <a:pathLst>
                  <a:path w="10114" h="1408">
                    <a:moveTo>
                      <a:pt x="0" y="1"/>
                    </a:moveTo>
                    <a:lnTo>
                      <a:pt x="0" y="1408"/>
                    </a:lnTo>
                    <a:lnTo>
                      <a:pt x="10113" y="1408"/>
                    </a:lnTo>
                    <a:lnTo>
                      <a:pt x="101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5" name="CustomShape 47"/>
              <p:cNvSpPr/>
              <p:nvPr/>
            </p:nvSpPr>
            <p:spPr>
              <a:xfrm>
                <a:off x="1342440" y="2975400"/>
                <a:ext cx="58320" cy="14760"/>
              </a:xfrm>
              <a:custGeom>
                <a:avLst/>
                <a:gdLst/>
                <a:ahLst/>
                <a:rect l="l" t="t" r="r" b="b"/>
                <a:pathLst>
                  <a:path w="6178" h="1408">
                    <a:moveTo>
                      <a:pt x="0" y="1"/>
                    </a:moveTo>
                    <a:lnTo>
                      <a:pt x="0" y="1408"/>
                    </a:lnTo>
                    <a:lnTo>
                      <a:pt x="6178" y="1408"/>
                    </a:lnTo>
                    <a:lnTo>
                      <a:pt x="61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6" name="CustomShape 48"/>
              <p:cNvSpPr/>
              <p:nvPr/>
            </p:nvSpPr>
            <p:spPr>
              <a:xfrm>
                <a:off x="1208880" y="2975400"/>
                <a:ext cx="115560" cy="14760"/>
              </a:xfrm>
              <a:custGeom>
                <a:avLst/>
                <a:gdLst/>
                <a:ahLst/>
                <a:rect l="l" t="t" r="r" b="b"/>
                <a:pathLst>
                  <a:path w="12213" h="1408">
                    <a:moveTo>
                      <a:pt x="1" y="1"/>
                    </a:moveTo>
                    <a:lnTo>
                      <a:pt x="1" y="1408"/>
                    </a:lnTo>
                    <a:lnTo>
                      <a:pt x="12212" y="1408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7" name="CustomShape 49"/>
              <p:cNvSpPr/>
              <p:nvPr/>
            </p:nvSpPr>
            <p:spPr>
              <a:xfrm>
                <a:off x="1421280" y="2975400"/>
                <a:ext cx="24840" cy="14760"/>
              </a:xfrm>
              <a:custGeom>
                <a:avLst/>
                <a:gdLst/>
                <a:ahLst/>
                <a:rect l="l" t="t" r="r" b="b"/>
                <a:pathLst>
                  <a:path w="2673" h="1408">
                    <a:moveTo>
                      <a:pt x="1" y="1"/>
                    </a:moveTo>
                    <a:lnTo>
                      <a:pt x="1" y="1408"/>
                    </a:lnTo>
                    <a:lnTo>
                      <a:pt x="2672" y="1408"/>
                    </a:lnTo>
                    <a:lnTo>
                      <a:pt x="26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8" name="CustomShape 50"/>
              <p:cNvSpPr/>
              <p:nvPr/>
            </p:nvSpPr>
            <p:spPr>
              <a:xfrm>
                <a:off x="1586880" y="2975400"/>
                <a:ext cx="57960" cy="14760"/>
              </a:xfrm>
              <a:custGeom>
                <a:avLst/>
                <a:gdLst/>
                <a:ahLst/>
                <a:rect l="l" t="t" r="r" b="b"/>
                <a:pathLst>
                  <a:path w="6131" h="1408">
                    <a:moveTo>
                      <a:pt x="1" y="1"/>
                    </a:moveTo>
                    <a:lnTo>
                      <a:pt x="1" y="1408"/>
                    </a:lnTo>
                    <a:lnTo>
                      <a:pt x="6130" y="1408"/>
                    </a:lnTo>
                    <a:lnTo>
                      <a:pt x="61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29" name="Group 51"/>
            <p:cNvGrpSpPr/>
            <p:nvPr/>
          </p:nvGrpSpPr>
          <p:grpSpPr>
            <a:xfrm>
              <a:off x="2196720" y="1733760"/>
              <a:ext cx="163080" cy="246240"/>
              <a:chOff x="2196720" y="1733760"/>
              <a:chExt cx="163080" cy="246240"/>
            </a:xfrm>
          </p:grpSpPr>
          <p:sp>
            <p:nvSpPr>
              <p:cNvPr id="730" name="CustomShape 52"/>
              <p:cNvSpPr/>
              <p:nvPr/>
            </p:nvSpPr>
            <p:spPr>
              <a:xfrm>
                <a:off x="2196720" y="1795320"/>
                <a:ext cx="55800" cy="61200"/>
              </a:xfrm>
              <a:custGeom>
                <a:avLst/>
                <a:gdLst/>
                <a:ahLst/>
                <a:rect l="l" t="t" r="r" b="b"/>
                <a:pathLst>
                  <a:path w="15856" h="16519">
                    <a:moveTo>
                      <a:pt x="945" y="0"/>
                    </a:moveTo>
                    <a:cubicBezTo>
                      <a:pt x="322" y="2130"/>
                      <a:pt x="0" y="4361"/>
                      <a:pt x="0" y="6571"/>
                    </a:cubicBezTo>
                    <a:cubicBezTo>
                      <a:pt x="0" y="9264"/>
                      <a:pt x="1025" y="12720"/>
                      <a:pt x="2633" y="16518"/>
                    </a:cubicBezTo>
                    <a:lnTo>
                      <a:pt x="15855" y="16518"/>
                    </a:lnTo>
                    <a:cubicBezTo>
                      <a:pt x="10610" y="12700"/>
                      <a:pt x="9224" y="5486"/>
                      <a:pt x="12700" y="0"/>
                    </a:cubicBezTo>
                    <a:close/>
                  </a:path>
                </a:pathLst>
              </a:custGeom>
              <a:solidFill>
                <a:srgbClr val="3faba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1" name="CustomShape 53"/>
              <p:cNvSpPr/>
              <p:nvPr/>
            </p:nvSpPr>
            <p:spPr>
              <a:xfrm>
                <a:off x="2304000" y="1795320"/>
                <a:ext cx="55800" cy="61200"/>
              </a:xfrm>
              <a:custGeom>
                <a:avLst/>
                <a:gdLst/>
                <a:ahLst/>
                <a:rect l="l" t="t" r="r" b="b"/>
                <a:pathLst>
                  <a:path w="15876" h="16519">
                    <a:moveTo>
                      <a:pt x="3155" y="0"/>
                    </a:moveTo>
                    <a:cubicBezTo>
                      <a:pt x="4401" y="1969"/>
                      <a:pt x="5064" y="4260"/>
                      <a:pt x="5064" y="6571"/>
                    </a:cubicBezTo>
                    <a:cubicBezTo>
                      <a:pt x="5064" y="10510"/>
                      <a:pt x="3195" y="14207"/>
                      <a:pt x="0" y="16518"/>
                    </a:cubicBezTo>
                    <a:lnTo>
                      <a:pt x="13243" y="16518"/>
                    </a:lnTo>
                    <a:cubicBezTo>
                      <a:pt x="14850" y="12720"/>
                      <a:pt x="15875" y="9264"/>
                      <a:pt x="15875" y="6571"/>
                    </a:cubicBezTo>
                    <a:cubicBezTo>
                      <a:pt x="15875" y="4361"/>
                      <a:pt x="15554" y="2130"/>
                      <a:pt x="14931" y="0"/>
                    </a:cubicBezTo>
                    <a:close/>
                  </a:path>
                </a:pathLst>
              </a:custGeom>
              <a:solidFill>
                <a:srgbClr val="3faba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2" name="CustomShape 54"/>
              <p:cNvSpPr/>
              <p:nvPr/>
            </p:nvSpPr>
            <p:spPr>
              <a:xfrm>
                <a:off x="2206080" y="1856880"/>
                <a:ext cx="144360" cy="61200"/>
              </a:xfrm>
              <a:custGeom>
                <a:avLst/>
                <a:gdLst/>
                <a:ahLst/>
                <a:rect l="l" t="t" r="r" b="b"/>
                <a:pathLst>
                  <a:path w="40894" h="16498">
                    <a:moveTo>
                      <a:pt x="1" y="0"/>
                    </a:moveTo>
                    <a:cubicBezTo>
                      <a:pt x="2251" y="5265"/>
                      <a:pt x="5647" y="11173"/>
                      <a:pt x="9023" y="16498"/>
                    </a:cubicBezTo>
                    <a:lnTo>
                      <a:pt x="31871" y="16498"/>
                    </a:lnTo>
                    <a:cubicBezTo>
                      <a:pt x="35267" y="11173"/>
                      <a:pt x="38643" y="5265"/>
                      <a:pt x="40894" y="0"/>
                    </a:cubicBezTo>
                    <a:lnTo>
                      <a:pt x="27651" y="0"/>
                    </a:lnTo>
                    <a:cubicBezTo>
                      <a:pt x="25586" y="1509"/>
                      <a:pt x="23090" y="2331"/>
                      <a:pt x="20549" y="2331"/>
                    </a:cubicBezTo>
                    <a:cubicBezTo>
                      <a:pt x="20519" y="2331"/>
                      <a:pt x="20488" y="2331"/>
                      <a:pt x="20457" y="2331"/>
                    </a:cubicBezTo>
                    <a:cubicBezTo>
                      <a:pt x="20426" y="2331"/>
                      <a:pt x="20395" y="2331"/>
                      <a:pt x="20365" y="2331"/>
                    </a:cubicBezTo>
                    <a:cubicBezTo>
                      <a:pt x="17805" y="2331"/>
                      <a:pt x="15308" y="1509"/>
                      <a:pt x="13243" y="0"/>
                    </a:cubicBezTo>
                    <a:close/>
                  </a:path>
                </a:pathLst>
              </a:custGeom>
              <a:solidFill>
                <a:srgbClr val="f8aa2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3" name="CustomShape 55"/>
              <p:cNvSpPr/>
              <p:nvPr/>
            </p:nvSpPr>
            <p:spPr>
              <a:xfrm>
                <a:off x="2238120" y="1918800"/>
                <a:ext cx="80640" cy="61200"/>
              </a:xfrm>
              <a:custGeom>
                <a:avLst/>
                <a:gdLst/>
                <a:ahLst/>
                <a:rect l="l" t="t" r="r" b="b"/>
                <a:pathLst>
                  <a:path w="22849" h="16519">
                    <a:moveTo>
                      <a:pt x="0" y="1"/>
                    </a:moveTo>
                    <a:cubicBezTo>
                      <a:pt x="5727" y="9064"/>
                      <a:pt x="11414" y="16519"/>
                      <a:pt x="11414" y="16519"/>
                    </a:cubicBezTo>
                    <a:cubicBezTo>
                      <a:pt x="11414" y="16519"/>
                      <a:pt x="17121" y="9064"/>
                      <a:pt x="22848" y="1"/>
                    </a:cubicBezTo>
                    <a:close/>
                  </a:path>
                </a:pathLst>
              </a:custGeom>
              <a:solidFill>
                <a:srgbClr val="e9497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4" name="CustomShape 56"/>
              <p:cNvSpPr/>
              <p:nvPr/>
            </p:nvSpPr>
            <p:spPr>
              <a:xfrm>
                <a:off x="2199960" y="1733760"/>
                <a:ext cx="156240" cy="61200"/>
              </a:xfrm>
              <a:custGeom>
                <a:avLst/>
                <a:gdLst/>
                <a:ahLst/>
                <a:rect l="l" t="t" r="r" b="b"/>
                <a:pathLst>
                  <a:path w="44270" h="16499">
                    <a:moveTo>
                      <a:pt x="22145" y="0"/>
                    </a:moveTo>
                    <a:cubicBezTo>
                      <a:pt x="11917" y="0"/>
                      <a:pt x="2914" y="6712"/>
                      <a:pt x="1" y="16498"/>
                    </a:cubicBezTo>
                    <a:lnTo>
                      <a:pt x="11776" y="16498"/>
                    </a:lnTo>
                    <a:cubicBezTo>
                      <a:pt x="14027" y="12961"/>
                      <a:pt x="17925" y="10791"/>
                      <a:pt x="22125" y="10791"/>
                    </a:cubicBezTo>
                    <a:cubicBezTo>
                      <a:pt x="26345" y="10791"/>
                      <a:pt x="30243" y="12941"/>
                      <a:pt x="32494" y="16498"/>
                    </a:cubicBezTo>
                    <a:lnTo>
                      <a:pt x="44270" y="16498"/>
                    </a:lnTo>
                    <a:cubicBezTo>
                      <a:pt x="41356" y="6712"/>
                      <a:pt x="32353" y="0"/>
                      <a:pt x="22145" y="0"/>
                    </a:cubicBezTo>
                    <a:close/>
                  </a:path>
                </a:pathLst>
              </a:custGeom>
              <a:solidFill>
                <a:srgbClr val="159ac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35" name="Group 57"/>
            <p:cNvGrpSpPr/>
            <p:nvPr/>
          </p:nvGrpSpPr>
          <p:grpSpPr>
            <a:xfrm>
              <a:off x="1399680" y="2432880"/>
              <a:ext cx="304920" cy="207720"/>
              <a:chOff x="1399680" y="2432880"/>
              <a:chExt cx="304920" cy="207720"/>
            </a:xfrm>
          </p:grpSpPr>
          <p:sp>
            <p:nvSpPr>
              <p:cNvPr id="736" name="CustomShape 58"/>
              <p:cNvSpPr/>
              <p:nvPr/>
            </p:nvSpPr>
            <p:spPr>
              <a:xfrm flipH="1">
                <a:off x="1399320" y="2432880"/>
                <a:ext cx="304920" cy="207720"/>
              </a:xfrm>
              <a:custGeom>
                <a:avLst/>
                <a:gdLst/>
                <a:ahLst/>
                <a:rect l="l" t="t" r="r" b="b"/>
                <a:pathLst>
                  <a:path w="15433" h="14859">
                    <a:moveTo>
                      <a:pt x="2076" y="0"/>
                    </a:moveTo>
                    <a:cubicBezTo>
                      <a:pt x="931" y="0"/>
                      <a:pt x="1" y="906"/>
                      <a:pt x="1" y="2075"/>
                    </a:cubicBezTo>
                    <a:lnTo>
                      <a:pt x="1" y="12784"/>
                    </a:lnTo>
                    <a:cubicBezTo>
                      <a:pt x="1" y="13953"/>
                      <a:pt x="931" y="14859"/>
                      <a:pt x="2076" y="14859"/>
                    </a:cubicBezTo>
                    <a:lnTo>
                      <a:pt x="13357" y="14859"/>
                    </a:lnTo>
                    <a:cubicBezTo>
                      <a:pt x="14526" y="14859"/>
                      <a:pt x="15432" y="13905"/>
                      <a:pt x="15432" y="12784"/>
                    </a:cubicBezTo>
                    <a:lnTo>
                      <a:pt x="15432" y="2075"/>
                    </a:lnTo>
                    <a:cubicBezTo>
                      <a:pt x="15432" y="906"/>
                      <a:pt x="14526" y="0"/>
                      <a:pt x="13357" y="0"/>
                    </a:cubicBezTo>
                    <a:close/>
                  </a:path>
                </a:pathLst>
              </a:custGeom>
              <a:solidFill>
                <a:srgbClr val="00bbc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7" name="CustomShape 59"/>
              <p:cNvSpPr/>
              <p:nvPr/>
            </p:nvSpPr>
            <p:spPr>
              <a:xfrm flipH="1">
                <a:off x="1422000" y="2466360"/>
                <a:ext cx="258840" cy="140760"/>
              </a:xfrm>
              <a:custGeom>
                <a:avLst/>
                <a:gdLst/>
                <a:ahLst/>
                <a:rect l="l" t="t" r="r" b="b"/>
                <a:pathLst>
                  <a:path w="13119" h="5487">
                    <a:moveTo>
                      <a:pt x="6512" y="335"/>
                    </a:moveTo>
                    <a:cubicBezTo>
                      <a:pt x="6369" y="335"/>
                      <a:pt x="6273" y="454"/>
                      <a:pt x="6273" y="573"/>
                    </a:cubicBezTo>
                    <a:cubicBezTo>
                      <a:pt x="6273" y="716"/>
                      <a:pt x="6393" y="812"/>
                      <a:pt x="6512" y="812"/>
                    </a:cubicBezTo>
                    <a:lnTo>
                      <a:pt x="12880" y="812"/>
                    </a:lnTo>
                    <a:cubicBezTo>
                      <a:pt x="12890" y="814"/>
                      <a:pt x="12900" y="815"/>
                      <a:pt x="12911" y="815"/>
                    </a:cubicBezTo>
                    <a:cubicBezTo>
                      <a:pt x="13019" y="815"/>
                      <a:pt x="13118" y="704"/>
                      <a:pt x="13118" y="573"/>
                    </a:cubicBezTo>
                    <a:cubicBezTo>
                      <a:pt x="13118" y="430"/>
                      <a:pt x="12999" y="335"/>
                      <a:pt x="12880" y="335"/>
                    </a:cubicBezTo>
                    <a:close/>
                    <a:moveTo>
                      <a:pt x="12911" y="1787"/>
                    </a:moveTo>
                    <a:cubicBezTo>
                      <a:pt x="12900" y="1787"/>
                      <a:pt x="12890" y="1788"/>
                      <a:pt x="12880" y="1790"/>
                    </a:cubicBezTo>
                    <a:lnTo>
                      <a:pt x="6512" y="1790"/>
                    </a:lnTo>
                    <a:cubicBezTo>
                      <a:pt x="6393" y="1790"/>
                      <a:pt x="6273" y="1885"/>
                      <a:pt x="6273" y="2028"/>
                    </a:cubicBezTo>
                    <a:cubicBezTo>
                      <a:pt x="6273" y="2147"/>
                      <a:pt x="6369" y="2267"/>
                      <a:pt x="6512" y="2267"/>
                    </a:cubicBezTo>
                    <a:lnTo>
                      <a:pt x="12880" y="2267"/>
                    </a:lnTo>
                    <a:cubicBezTo>
                      <a:pt x="12999" y="2267"/>
                      <a:pt x="13118" y="2195"/>
                      <a:pt x="13118" y="2028"/>
                    </a:cubicBezTo>
                    <a:cubicBezTo>
                      <a:pt x="13118" y="1897"/>
                      <a:pt x="13019" y="1787"/>
                      <a:pt x="12911" y="1787"/>
                    </a:cubicBezTo>
                    <a:close/>
                    <a:moveTo>
                      <a:pt x="6512" y="3221"/>
                    </a:moveTo>
                    <a:cubicBezTo>
                      <a:pt x="6393" y="3221"/>
                      <a:pt x="6273" y="3316"/>
                      <a:pt x="6273" y="3459"/>
                    </a:cubicBezTo>
                    <a:cubicBezTo>
                      <a:pt x="6273" y="3578"/>
                      <a:pt x="6369" y="3698"/>
                      <a:pt x="6512" y="3698"/>
                    </a:cubicBezTo>
                    <a:lnTo>
                      <a:pt x="12880" y="3698"/>
                    </a:lnTo>
                    <a:cubicBezTo>
                      <a:pt x="12999" y="3698"/>
                      <a:pt x="13118" y="3626"/>
                      <a:pt x="13118" y="3459"/>
                    </a:cubicBezTo>
                    <a:cubicBezTo>
                      <a:pt x="13118" y="3316"/>
                      <a:pt x="12999" y="3221"/>
                      <a:pt x="12880" y="3221"/>
                    </a:cubicBezTo>
                    <a:close/>
                    <a:moveTo>
                      <a:pt x="6512" y="4652"/>
                    </a:moveTo>
                    <a:cubicBezTo>
                      <a:pt x="6393" y="4652"/>
                      <a:pt x="6273" y="4747"/>
                      <a:pt x="6273" y="4890"/>
                    </a:cubicBezTo>
                    <a:cubicBezTo>
                      <a:pt x="6273" y="5010"/>
                      <a:pt x="6369" y="5129"/>
                      <a:pt x="6512" y="5129"/>
                    </a:cubicBezTo>
                    <a:lnTo>
                      <a:pt x="12880" y="5129"/>
                    </a:lnTo>
                    <a:cubicBezTo>
                      <a:pt x="12999" y="5129"/>
                      <a:pt x="13118" y="5057"/>
                      <a:pt x="13118" y="4890"/>
                    </a:cubicBezTo>
                    <a:cubicBezTo>
                      <a:pt x="13118" y="4771"/>
                      <a:pt x="12999" y="4652"/>
                      <a:pt x="12880" y="4652"/>
                    </a:cubicBezTo>
                    <a:close/>
                    <a:moveTo>
                      <a:pt x="1217" y="1"/>
                    </a:moveTo>
                    <a:cubicBezTo>
                      <a:pt x="525" y="1"/>
                      <a:pt x="1" y="549"/>
                      <a:pt x="1" y="1241"/>
                    </a:cubicBezTo>
                    <a:lnTo>
                      <a:pt x="1" y="4270"/>
                    </a:lnTo>
                    <a:cubicBezTo>
                      <a:pt x="1" y="4962"/>
                      <a:pt x="525" y="5487"/>
                      <a:pt x="1217" y="5487"/>
                    </a:cubicBezTo>
                    <a:lnTo>
                      <a:pt x="4246" y="5487"/>
                    </a:lnTo>
                    <a:cubicBezTo>
                      <a:pt x="4938" y="5487"/>
                      <a:pt x="5486" y="4938"/>
                      <a:pt x="5486" y="4270"/>
                    </a:cubicBezTo>
                    <a:lnTo>
                      <a:pt x="5486" y="1241"/>
                    </a:lnTo>
                    <a:cubicBezTo>
                      <a:pt x="5486" y="549"/>
                      <a:pt x="4938" y="1"/>
                      <a:pt x="4246" y="1"/>
                    </a:cubicBezTo>
                    <a:close/>
                  </a:path>
                </a:pathLst>
              </a:custGeom>
              <a:solidFill>
                <a:srgbClr val="f0f7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38" name="Group 60"/>
            <p:cNvGrpSpPr/>
            <p:nvPr/>
          </p:nvGrpSpPr>
          <p:grpSpPr>
            <a:xfrm>
              <a:off x="1593720" y="2479320"/>
              <a:ext cx="72720" cy="114480"/>
              <a:chOff x="1593720" y="2479320"/>
              <a:chExt cx="72720" cy="114480"/>
            </a:xfrm>
          </p:grpSpPr>
          <p:sp>
            <p:nvSpPr>
              <p:cNvPr id="739" name="CustomShape 61"/>
              <p:cNvSpPr/>
              <p:nvPr/>
            </p:nvSpPr>
            <p:spPr>
              <a:xfrm>
                <a:off x="1593720" y="2508120"/>
                <a:ext cx="24840" cy="28440"/>
              </a:xfrm>
              <a:custGeom>
                <a:avLst/>
                <a:gdLst/>
                <a:ahLst/>
                <a:rect l="l" t="t" r="r" b="b"/>
                <a:pathLst>
                  <a:path w="15856" h="16519">
                    <a:moveTo>
                      <a:pt x="945" y="0"/>
                    </a:moveTo>
                    <a:cubicBezTo>
                      <a:pt x="322" y="2130"/>
                      <a:pt x="0" y="4361"/>
                      <a:pt x="0" y="6571"/>
                    </a:cubicBezTo>
                    <a:cubicBezTo>
                      <a:pt x="0" y="9264"/>
                      <a:pt x="1025" y="12720"/>
                      <a:pt x="2633" y="16518"/>
                    </a:cubicBezTo>
                    <a:lnTo>
                      <a:pt x="15855" y="16518"/>
                    </a:lnTo>
                    <a:cubicBezTo>
                      <a:pt x="10610" y="12700"/>
                      <a:pt x="9224" y="5486"/>
                      <a:pt x="12700" y="0"/>
                    </a:cubicBezTo>
                    <a:close/>
                  </a:path>
                </a:pathLst>
              </a:custGeom>
              <a:solidFill>
                <a:srgbClr val="3faba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0" name="CustomShape 62"/>
              <p:cNvSpPr/>
              <p:nvPr/>
            </p:nvSpPr>
            <p:spPr>
              <a:xfrm>
                <a:off x="1641600" y="2508120"/>
                <a:ext cx="24840" cy="28440"/>
              </a:xfrm>
              <a:custGeom>
                <a:avLst/>
                <a:gdLst/>
                <a:ahLst/>
                <a:rect l="l" t="t" r="r" b="b"/>
                <a:pathLst>
                  <a:path w="15876" h="16519">
                    <a:moveTo>
                      <a:pt x="3155" y="0"/>
                    </a:moveTo>
                    <a:cubicBezTo>
                      <a:pt x="4401" y="1969"/>
                      <a:pt x="5064" y="4260"/>
                      <a:pt x="5064" y="6571"/>
                    </a:cubicBezTo>
                    <a:cubicBezTo>
                      <a:pt x="5064" y="10510"/>
                      <a:pt x="3195" y="14207"/>
                      <a:pt x="0" y="16518"/>
                    </a:cubicBezTo>
                    <a:lnTo>
                      <a:pt x="13243" y="16518"/>
                    </a:lnTo>
                    <a:cubicBezTo>
                      <a:pt x="14850" y="12720"/>
                      <a:pt x="15875" y="9264"/>
                      <a:pt x="15875" y="6571"/>
                    </a:cubicBezTo>
                    <a:cubicBezTo>
                      <a:pt x="15875" y="4361"/>
                      <a:pt x="15554" y="2130"/>
                      <a:pt x="14931" y="0"/>
                    </a:cubicBezTo>
                    <a:close/>
                  </a:path>
                </a:pathLst>
              </a:custGeom>
              <a:solidFill>
                <a:srgbClr val="3faba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1" name="CustomShape 63"/>
              <p:cNvSpPr/>
              <p:nvPr/>
            </p:nvSpPr>
            <p:spPr>
              <a:xfrm>
                <a:off x="1597680" y="2536920"/>
                <a:ext cx="64440" cy="28440"/>
              </a:xfrm>
              <a:custGeom>
                <a:avLst/>
                <a:gdLst/>
                <a:ahLst/>
                <a:rect l="l" t="t" r="r" b="b"/>
                <a:pathLst>
                  <a:path w="40894" h="16498">
                    <a:moveTo>
                      <a:pt x="1" y="0"/>
                    </a:moveTo>
                    <a:cubicBezTo>
                      <a:pt x="2251" y="5265"/>
                      <a:pt x="5647" y="11173"/>
                      <a:pt x="9023" y="16498"/>
                    </a:cubicBezTo>
                    <a:lnTo>
                      <a:pt x="31871" y="16498"/>
                    </a:lnTo>
                    <a:cubicBezTo>
                      <a:pt x="35267" y="11173"/>
                      <a:pt x="38643" y="5265"/>
                      <a:pt x="40894" y="0"/>
                    </a:cubicBezTo>
                    <a:lnTo>
                      <a:pt x="27651" y="0"/>
                    </a:lnTo>
                    <a:cubicBezTo>
                      <a:pt x="25586" y="1509"/>
                      <a:pt x="23090" y="2331"/>
                      <a:pt x="20549" y="2331"/>
                    </a:cubicBezTo>
                    <a:cubicBezTo>
                      <a:pt x="20519" y="2331"/>
                      <a:pt x="20488" y="2331"/>
                      <a:pt x="20457" y="2331"/>
                    </a:cubicBezTo>
                    <a:cubicBezTo>
                      <a:pt x="20426" y="2331"/>
                      <a:pt x="20395" y="2331"/>
                      <a:pt x="20365" y="2331"/>
                    </a:cubicBezTo>
                    <a:cubicBezTo>
                      <a:pt x="17805" y="2331"/>
                      <a:pt x="15308" y="1509"/>
                      <a:pt x="13243" y="0"/>
                    </a:cubicBezTo>
                    <a:close/>
                  </a:path>
                </a:pathLst>
              </a:custGeom>
              <a:solidFill>
                <a:srgbClr val="f8aa2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2" name="CustomShape 64"/>
              <p:cNvSpPr/>
              <p:nvPr/>
            </p:nvSpPr>
            <p:spPr>
              <a:xfrm>
                <a:off x="1612080" y="2565360"/>
                <a:ext cx="35640" cy="28440"/>
              </a:xfrm>
              <a:custGeom>
                <a:avLst/>
                <a:gdLst/>
                <a:ahLst/>
                <a:rect l="l" t="t" r="r" b="b"/>
                <a:pathLst>
                  <a:path w="22849" h="16519">
                    <a:moveTo>
                      <a:pt x="0" y="1"/>
                    </a:moveTo>
                    <a:cubicBezTo>
                      <a:pt x="5727" y="9064"/>
                      <a:pt x="11414" y="16519"/>
                      <a:pt x="11414" y="16519"/>
                    </a:cubicBezTo>
                    <a:cubicBezTo>
                      <a:pt x="11414" y="16519"/>
                      <a:pt x="17121" y="9064"/>
                      <a:pt x="22848" y="1"/>
                    </a:cubicBezTo>
                    <a:close/>
                  </a:path>
                </a:pathLst>
              </a:custGeom>
              <a:solidFill>
                <a:srgbClr val="e9497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3" name="CustomShape 65"/>
              <p:cNvSpPr/>
              <p:nvPr/>
            </p:nvSpPr>
            <p:spPr>
              <a:xfrm>
                <a:off x="1595160" y="2479320"/>
                <a:ext cx="69480" cy="28440"/>
              </a:xfrm>
              <a:custGeom>
                <a:avLst/>
                <a:gdLst/>
                <a:ahLst/>
                <a:rect l="l" t="t" r="r" b="b"/>
                <a:pathLst>
                  <a:path w="44270" h="16499">
                    <a:moveTo>
                      <a:pt x="22145" y="0"/>
                    </a:moveTo>
                    <a:cubicBezTo>
                      <a:pt x="11917" y="0"/>
                      <a:pt x="2914" y="6712"/>
                      <a:pt x="1" y="16498"/>
                    </a:cubicBezTo>
                    <a:lnTo>
                      <a:pt x="11776" y="16498"/>
                    </a:lnTo>
                    <a:cubicBezTo>
                      <a:pt x="14027" y="12961"/>
                      <a:pt x="17925" y="10791"/>
                      <a:pt x="22125" y="10791"/>
                    </a:cubicBezTo>
                    <a:cubicBezTo>
                      <a:pt x="26345" y="10791"/>
                      <a:pt x="30243" y="12941"/>
                      <a:pt x="32494" y="16498"/>
                    </a:cubicBezTo>
                    <a:lnTo>
                      <a:pt x="44270" y="16498"/>
                    </a:lnTo>
                    <a:cubicBezTo>
                      <a:pt x="41356" y="6712"/>
                      <a:pt x="32353" y="0"/>
                      <a:pt x="22145" y="0"/>
                    </a:cubicBezTo>
                    <a:close/>
                  </a:path>
                </a:pathLst>
              </a:custGeom>
              <a:solidFill>
                <a:srgbClr val="159ac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44" name="CustomShape 66"/>
            <p:cNvSpPr/>
            <p:nvPr/>
          </p:nvSpPr>
          <p:spPr>
            <a:xfrm flipH="1">
              <a:off x="1162440" y="2441880"/>
              <a:ext cx="212400" cy="189360"/>
            </a:xfrm>
            <a:custGeom>
              <a:avLst/>
              <a:gdLst/>
              <a:ahLst/>
              <a:rect l="l" t="t" r="r" b="b"/>
              <a:pathLst>
                <a:path w="14502" h="6155">
                  <a:moveTo>
                    <a:pt x="526" y="1"/>
                  </a:moveTo>
                  <a:cubicBezTo>
                    <a:pt x="239" y="1"/>
                    <a:pt x="1" y="239"/>
                    <a:pt x="1" y="502"/>
                  </a:cubicBezTo>
                  <a:cubicBezTo>
                    <a:pt x="1" y="764"/>
                    <a:pt x="239" y="1002"/>
                    <a:pt x="526" y="1002"/>
                  </a:cubicBezTo>
                  <a:lnTo>
                    <a:pt x="14001" y="1002"/>
                  </a:lnTo>
                  <a:cubicBezTo>
                    <a:pt x="14263" y="1002"/>
                    <a:pt x="14502" y="764"/>
                    <a:pt x="14502" y="502"/>
                  </a:cubicBezTo>
                  <a:cubicBezTo>
                    <a:pt x="14502" y="239"/>
                    <a:pt x="14263" y="1"/>
                    <a:pt x="14001" y="1"/>
                  </a:cubicBezTo>
                  <a:close/>
                  <a:moveTo>
                    <a:pt x="526" y="1718"/>
                  </a:moveTo>
                  <a:cubicBezTo>
                    <a:pt x="239" y="1718"/>
                    <a:pt x="1" y="1956"/>
                    <a:pt x="1" y="2219"/>
                  </a:cubicBezTo>
                  <a:cubicBezTo>
                    <a:pt x="1" y="2481"/>
                    <a:pt x="239" y="2744"/>
                    <a:pt x="526" y="2744"/>
                  </a:cubicBezTo>
                  <a:lnTo>
                    <a:pt x="14001" y="2744"/>
                  </a:lnTo>
                  <a:cubicBezTo>
                    <a:pt x="14263" y="2744"/>
                    <a:pt x="14502" y="2481"/>
                    <a:pt x="14502" y="2219"/>
                  </a:cubicBezTo>
                  <a:cubicBezTo>
                    <a:pt x="14502" y="1933"/>
                    <a:pt x="14263" y="1718"/>
                    <a:pt x="14001" y="1718"/>
                  </a:cubicBezTo>
                  <a:close/>
                  <a:moveTo>
                    <a:pt x="526" y="3411"/>
                  </a:moveTo>
                  <a:cubicBezTo>
                    <a:pt x="239" y="3411"/>
                    <a:pt x="1" y="3650"/>
                    <a:pt x="1" y="3936"/>
                  </a:cubicBezTo>
                  <a:cubicBezTo>
                    <a:pt x="1" y="4198"/>
                    <a:pt x="239" y="4437"/>
                    <a:pt x="526" y="4437"/>
                  </a:cubicBezTo>
                  <a:lnTo>
                    <a:pt x="14001" y="4437"/>
                  </a:lnTo>
                  <a:cubicBezTo>
                    <a:pt x="14263" y="4437"/>
                    <a:pt x="14502" y="4198"/>
                    <a:pt x="14502" y="3936"/>
                  </a:cubicBezTo>
                  <a:cubicBezTo>
                    <a:pt x="14502" y="3650"/>
                    <a:pt x="14263" y="3411"/>
                    <a:pt x="14001" y="3411"/>
                  </a:cubicBezTo>
                  <a:close/>
                  <a:moveTo>
                    <a:pt x="526" y="5152"/>
                  </a:moveTo>
                  <a:cubicBezTo>
                    <a:pt x="239" y="5152"/>
                    <a:pt x="1" y="5391"/>
                    <a:pt x="1" y="5653"/>
                  </a:cubicBezTo>
                  <a:cubicBezTo>
                    <a:pt x="1" y="5916"/>
                    <a:pt x="239" y="6154"/>
                    <a:pt x="526" y="6154"/>
                  </a:cubicBezTo>
                  <a:lnTo>
                    <a:pt x="14001" y="6154"/>
                  </a:lnTo>
                  <a:cubicBezTo>
                    <a:pt x="14263" y="6154"/>
                    <a:pt x="14502" y="5916"/>
                    <a:pt x="14502" y="5653"/>
                  </a:cubicBezTo>
                  <a:cubicBezTo>
                    <a:pt x="14502" y="5367"/>
                    <a:pt x="14263" y="5152"/>
                    <a:pt x="14001" y="51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5" name="CustomShape 67"/>
          <p:cNvSpPr/>
          <p:nvPr/>
        </p:nvSpPr>
        <p:spPr>
          <a:xfrm>
            <a:off x="2221920" y="3600720"/>
            <a:ext cx="1123200" cy="1131120"/>
          </a:xfrm>
          <a:custGeom>
            <a:avLst/>
            <a:gdLst/>
            <a:ahLst/>
            <a:rect l="l" t="t" r="r" b="b"/>
            <a:pathLst>
              <a:path w="11658" h="11720">
                <a:moveTo>
                  <a:pt x="4380" y="693"/>
                </a:moveTo>
                <a:cubicBezTo>
                  <a:pt x="6774" y="693"/>
                  <a:pt x="8161" y="1355"/>
                  <a:pt x="8161" y="1733"/>
                </a:cubicBezTo>
                <a:cubicBezTo>
                  <a:pt x="8161" y="2080"/>
                  <a:pt x="6774" y="2741"/>
                  <a:pt x="4380" y="2741"/>
                </a:cubicBezTo>
                <a:cubicBezTo>
                  <a:pt x="1986" y="2741"/>
                  <a:pt x="599" y="2080"/>
                  <a:pt x="599" y="1733"/>
                </a:cubicBezTo>
                <a:cubicBezTo>
                  <a:pt x="631" y="1355"/>
                  <a:pt x="2017" y="693"/>
                  <a:pt x="4380" y="693"/>
                </a:cubicBezTo>
                <a:close/>
                <a:moveTo>
                  <a:pt x="8224" y="2710"/>
                </a:moveTo>
                <a:lnTo>
                  <a:pt x="8224" y="4190"/>
                </a:lnTo>
                <a:lnTo>
                  <a:pt x="7845" y="4190"/>
                </a:lnTo>
                <a:cubicBezTo>
                  <a:pt x="7815" y="4189"/>
                  <a:pt x="7784" y="4189"/>
                  <a:pt x="7753" y="4189"/>
                </a:cubicBezTo>
                <a:cubicBezTo>
                  <a:pt x="6625" y="4189"/>
                  <a:pt x="5622" y="4748"/>
                  <a:pt x="4947" y="5545"/>
                </a:cubicBezTo>
                <a:cubicBezTo>
                  <a:pt x="4743" y="5555"/>
                  <a:pt x="4544" y="5560"/>
                  <a:pt x="4352" y="5560"/>
                </a:cubicBezTo>
                <a:cubicBezTo>
                  <a:pt x="2081" y="5560"/>
                  <a:pt x="662" y="4912"/>
                  <a:pt x="662" y="4505"/>
                </a:cubicBezTo>
                <a:lnTo>
                  <a:pt x="662" y="2710"/>
                </a:lnTo>
                <a:cubicBezTo>
                  <a:pt x="1639" y="3308"/>
                  <a:pt x="3246" y="3466"/>
                  <a:pt x="4443" y="3466"/>
                </a:cubicBezTo>
                <a:cubicBezTo>
                  <a:pt x="5577" y="3466"/>
                  <a:pt x="7215" y="3308"/>
                  <a:pt x="8224" y="2710"/>
                </a:cubicBezTo>
                <a:close/>
                <a:moveTo>
                  <a:pt x="631" y="5514"/>
                </a:moveTo>
                <a:cubicBezTo>
                  <a:pt x="1639" y="6081"/>
                  <a:pt x="3309" y="6238"/>
                  <a:pt x="4474" y="6238"/>
                </a:cubicBezTo>
                <a:cubicBezTo>
                  <a:pt x="4222" y="6711"/>
                  <a:pt x="4065" y="7309"/>
                  <a:pt x="4065" y="7939"/>
                </a:cubicBezTo>
                <a:lnTo>
                  <a:pt x="4065" y="8286"/>
                </a:lnTo>
                <a:cubicBezTo>
                  <a:pt x="1860" y="8223"/>
                  <a:pt x="631" y="7624"/>
                  <a:pt x="631" y="7278"/>
                </a:cubicBezTo>
                <a:lnTo>
                  <a:pt x="631" y="5514"/>
                </a:lnTo>
                <a:close/>
                <a:moveTo>
                  <a:pt x="631" y="8223"/>
                </a:moveTo>
                <a:cubicBezTo>
                  <a:pt x="1576" y="8759"/>
                  <a:pt x="3120" y="8979"/>
                  <a:pt x="4222" y="8979"/>
                </a:cubicBezTo>
                <a:cubicBezTo>
                  <a:pt x="4474" y="9798"/>
                  <a:pt x="4947" y="10460"/>
                  <a:pt x="5609" y="10964"/>
                </a:cubicBezTo>
                <a:cubicBezTo>
                  <a:pt x="5199" y="11005"/>
                  <a:pt x="4802" y="11024"/>
                  <a:pt x="4424" y="11024"/>
                </a:cubicBezTo>
                <a:cubicBezTo>
                  <a:pt x="2216" y="11024"/>
                  <a:pt x="631" y="10391"/>
                  <a:pt x="631" y="9987"/>
                </a:cubicBezTo>
                <a:lnTo>
                  <a:pt x="631" y="8223"/>
                </a:lnTo>
                <a:close/>
                <a:moveTo>
                  <a:pt x="7814" y="4852"/>
                </a:moveTo>
                <a:cubicBezTo>
                  <a:pt x="9515" y="4852"/>
                  <a:pt x="10933" y="6238"/>
                  <a:pt x="10933" y="7939"/>
                </a:cubicBezTo>
                <a:cubicBezTo>
                  <a:pt x="10964" y="9641"/>
                  <a:pt x="9547" y="11027"/>
                  <a:pt x="7814" y="11027"/>
                </a:cubicBezTo>
                <a:cubicBezTo>
                  <a:pt x="6113" y="11027"/>
                  <a:pt x="4726" y="9641"/>
                  <a:pt x="4726" y="7939"/>
                </a:cubicBezTo>
                <a:cubicBezTo>
                  <a:pt x="4726" y="6238"/>
                  <a:pt x="6113" y="4852"/>
                  <a:pt x="7814" y="4852"/>
                </a:cubicBezTo>
                <a:close/>
                <a:moveTo>
                  <a:pt x="4411" y="0"/>
                </a:moveTo>
                <a:cubicBezTo>
                  <a:pt x="3277" y="0"/>
                  <a:pt x="2206" y="158"/>
                  <a:pt x="1418" y="410"/>
                </a:cubicBezTo>
                <a:cubicBezTo>
                  <a:pt x="253" y="819"/>
                  <a:pt x="1" y="1323"/>
                  <a:pt x="1" y="1733"/>
                </a:cubicBezTo>
                <a:lnTo>
                  <a:pt x="1" y="9987"/>
                </a:lnTo>
                <a:cubicBezTo>
                  <a:pt x="1" y="10334"/>
                  <a:pt x="253" y="10901"/>
                  <a:pt x="1418" y="11279"/>
                </a:cubicBezTo>
                <a:cubicBezTo>
                  <a:pt x="2269" y="11562"/>
                  <a:pt x="3309" y="11720"/>
                  <a:pt x="4411" y="11720"/>
                </a:cubicBezTo>
                <a:cubicBezTo>
                  <a:pt x="5199" y="11720"/>
                  <a:pt x="5955" y="11657"/>
                  <a:pt x="6617" y="11531"/>
                </a:cubicBezTo>
                <a:cubicBezTo>
                  <a:pt x="7026" y="11657"/>
                  <a:pt x="7404" y="11720"/>
                  <a:pt x="7845" y="11720"/>
                </a:cubicBezTo>
                <a:cubicBezTo>
                  <a:pt x="9925" y="11720"/>
                  <a:pt x="11658" y="10019"/>
                  <a:pt x="11658" y="7939"/>
                </a:cubicBezTo>
                <a:cubicBezTo>
                  <a:pt x="11626" y="6175"/>
                  <a:pt x="10397" y="4757"/>
                  <a:pt x="8822" y="4316"/>
                </a:cubicBezTo>
                <a:lnTo>
                  <a:pt x="8822" y="1733"/>
                </a:lnTo>
                <a:cubicBezTo>
                  <a:pt x="8822" y="1355"/>
                  <a:pt x="8602" y="819"/>
                  <a:pt x="7404" y="410"/>
                </a:cubicBezTo>
                <a:cubicBezTo>
                  <a:pt x="6585" y="158"/>
                  <a:pt x="5514" y="0"/>
                  <a:pt x="44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68"/>
          <p:cNvSpPr/>
          <p:nvPr/>
        </p:nvSpPr>
        <p:spPr>
          <a:xfrm>
            <a:off x="2687040" y="4190040"/>
            <a:ext cx="59904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300" spc="-1" strike="noStrike">
                <a:solidFill>
                  <a:srgbClr val="3c5f79"/>
                </a:solidFill>
                <a:latin typeface="Fira Sans"/>
                <a:ea typeface="Fira Sans"/>
              </a:rPr>
              <a:t>SQL</a:t>
            </a:r>
            <a:endParaRPr b="0" lang="es-AR" sz="1300" spc="-1" strike="noStrike">
              <a:latin typeface="Arial"/>
            </a:endParaRPr>
          </a:p>
        </p:txBody>
      </p:sp>
      <p:sp>
        <p:nvSpPr>
          <p:cNvPr id="747" name="CustomShape 69"/>
          <p:cNvSpPr/>
          <p:nvPr/>
        </p:nvSpPr>
        <p:spPr>
          <a:xfrm>
            <a:off x="6143040" y="4827240"/>
            <a:ext cx="289188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Fira Sans"/>
                <a:ea typeface="Fira Sans"/>
              </a:rPr>
              <a:t>Taller de Proyecto II - 2020</a:t>
            </a:r>
            <a:endParaRPr b="0" lang="es-A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CustomShape 1"/>
          <p:cNvSpPr/>
          <p:nvPr/>
        </p:nvSpPr>
        <p:spPr>
          <a:xfrm>
            <a:off x="6143040" y="4827240"/>
            <a:ext cx="289188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Fira Sans"/>
                <a:ea typeface="Fira Sans"/>
              </a:rPr>
              <a:t>Taller de Proyecto II - 2020</a:t>
            </a:r>
            <a:endParaRPr b="0" lang="es-AR" sz="1200" spc="-1" strike="noStrike">
              <a:latin typeface="Arial"/>
            </a:endParaRPr>
          </a:p>
        </p:txBody>
      </p:sp>
      <p:pic>
        <p:nvPicPr>
          <p:cNvPr id="749" name="Google Shape;706;p20" descr=""/>
          <p:cNvPicPr/>
          <p:nvPr/>
        </p:nvPicPr>
        <p:blipFill>
          <a:blip r:embed="rId1"/>
          <a:srcRect l="2367" t="8787" r="2863" b="7994"/>
          <a:stretch/>
        </p:blipFill>
        <p:spPr>
          <a:xfrm>
            <a:off x="2468160" y="2670840"/>
            <a:ext cx="2442240" cy="1608120"/>
          </a:xfrm>
          <a:prstGeom prst="rect">
            <a:avLst/>
          </a:prstGeom>
          <a:ln>
            <a:noFill/>
          </a:ln>
        </p:spPr>
      </p:pic>
      <p:pic>
        <p:nvPicPr>
          <p:cNvPr id="750" name="Google Shape;707;p20" descr=""/>
          <p:cNvPicPr/>
          <p:nvPr/>
        </p:nvPicPr>
        <p:blipFill>
          <a:blip r:embed="rId2"/>
          <a:stretch/>
        </p:blipFill>
        <p:spPr>
          <a:xfrm>
            <a:off x="3147480" y="1258560"/>
            <a:ext cx="1193040" cy="1193040"/>
          </a:xfrm>
          <a:prstGeom prst="rect">
            <a:avLst/>
          </a:prstGeom>
          <a:ln>
            <a:noFill/>
          </a:ln>
        </p:spPr>
      </p:pic>
      <p:pic>
        <p:nvPicPr>
          <p:cNvPr id="751" name="Google Shape;708;p20" descr=""/>
          <p:cNvPicPr/>
          <p:nvPr/>
        </p:nvPicPr>
        <p:blipFill>
          <a:blip r:embed="rId3"/>
          <a:stretch/>
        </p:blipFill>
        <p:spPr>
          <a:xfrm>
            <a:off x="546840" y="1488960"/>
            <a:ext cx="2122200" cy="732240"/>
          </a:xfrm>
          <a:prstGeom prst="rect">
            <a:avLst/>
          </a:prstGeom>
          <a:ln>
            <a:noFill/>
          </a:ln>
        </p:spPr>
      </p:pic>
      <p:pic>
        <p:nvPicPr>
          <p:cNvPr id="752" name="Google Shape;709;p20" descr=""/>
          <p:cNvPicPr/>
          <p:nvPr/>
        </p:nvPicPr>
        <p:blipFill>
          <a:blip r:embed="rId4"/>
          <a:srcRect l="18009" t="10734" r="18179" b="23437"/>
          <a:stretch/>
        </p:blipFill>
        <p:spPr>
          <a:xfrm>
            <a:off x="496440" y="2670840"/>
            <a:ext cx="1433520" cy="1478880"/>
          </a:xfrm>
          <a:prstGeom prst="rect">
            <a:avLst/>
          </a:prstGeom>
          <a:ln>
            <a:noFill/>
          </a:ln>
        </p:spPr>
      </p:pic>
      <p:sp>
        <p:nvSpPr>
          <p:cNvPr id="753" name="CustomShape 2"/>
          <p:cNvSpPr/>
          <p:nvPr/>
        </p:nvSpPr>
        <p:spPr>
          <a:xfrm>
            <a:off x="1577520" y="191160"/>
            <a:ext cx="5988600" cy="51912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9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Hardware </a:t>
            </a:r>
            <a:endParaRPr b="0" lang="es-AR" sz="2900" spc="-1" strike="noStrike">
              <a:latin typeface="Arial"/>
            </a:endParaRPr>
          </a:p>
        </p:txBody>
      </p:sp>
      <p:sp>
        <p:nvSpPr>
          <p:cNvPr id="754" name="TextShape 3"/>
          <p:cNvSpPr txBox="1"/>
          <p:nvPr/>
        </p:nvSpPr>
        <p:spPr>
          <a:xfrm>
            <a:off x="5695920" y="3535920"/>
            <a:ext cx="2620080" cy="825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c5f79"/>
                </a:solidFill>
                <a:latin typeface="Fira Sans"/>
                <a:ea typeface="Fira Sans"/>
              </a:rPr>
              <a:t>Para este proyecto no se desarrollará ningún hardware 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755" name="TextShape 4"/>
          <p:cNvSpPr txBox="1"/>
          <p:nvPr/>
        </p:nvSpPr>
        <p:spPr>
          <a:xfrm>
            <a:off x="5266440" y="1488960"/>
            <a:ext cx="3479760" cy="1478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457200" indent="-355320">
              <a:lnSpc>
                <a:spcPct val="90000"/>
              </a:lnSpc>
              <a:buClr>
                <a:srgbClr val="3c5f79"/>
              </a:buClr>
              <a:buFont typeface="Fira Sans"/>
              <a:buChar char="●"/>
            </a:pPr>
            <a:r>
              <a:rPr b="0" lang="en" sz="1800" spc="-1" strike="noStrike">
                <a:solidFill>
                  <a:srgbClr val="3c5f79"/>
                </a:solidFill>
                <a:latin typeface="Fira Sans"/>
                <a:ea typeface="Fira Sans"/>
              </a:rPr>
              <a:t>Raspberry Pi 3 model B</a:t>
            </a:r>
            <a:endParaRPr b="0" lang="es-AR" sz="1800" spc="-1" strike="noStrike">
              <a:latin typeface="Arial"/>
            </a:endParaRPr>
          </a:p>
          <a:p>
            <a:pPr marL="457200" indent="-355320">
              <a:lnSpc>
                <a:spcPct val="90000"/>
              </a:lnSpc>
              <a:buClr>
                <a:srgbClr val="3c5f79"/>
              </a:buClr>
              <a:buFont typeface="Fira Sans"/>
              <a:buChar char="●"/>
            </a:pPr>
            <a:r>
              <a:rPr b="0" lang="en" sz="1800" spc="-1" strike="noStrike">
                <a:solidFill>
                  <a:srgbClr val="3c5f79"/>
                </a:solidFill>
                <a:latin typeface="Fira Sans"/>
                <a:ea typeface="Fira Sans"/>
              </a:rPr>
              <a:t>Webcam USB</a:t>
            </a:r>
            <a:endParaRPr b="0" lang="es-AR" sz="1800" spc="-1" strike="noStrike">
              <a:latin typeface="Arial"/>
            </a:endParaRPr>
          </a:p>
          <a:p>
            <a:pPr marL="457200" indent="-355320">
              <a:lnSpc>
                <a:spcPct val="90000"/>
              </a:lnSpc>
              <a:buClr>
                <a:srgbClr val="3c5f79"/>
              </a:buClr>
              <a:buFont typeface="Fira Sans"/>
              <a:buChar char="●"/>
            </a:pPr>
            <a:r>
              <a:rPr b="0" lang="en" sz="1800" spc="-1" strike="noStrike">
                <a:solidFill>
                  <a:srgbClr val="3c5f79"/>
                </a:solidFill>
                <a:latin typeface="Fira Sans"/>
                <a:ea typeface="Fira Sans"/>
              </a:rPr>
              <a:t>Matriz de Leds</a:t>
            </a:r>
            <a:endParaRPr b="0" lang="es-AR" sz="1800" spc="-1" strike="noStrike">
              <a:latin typeface="Arial"/>
            </a:endParaRPr>
          </a:p>
          <a:p>
            <a:pPr marL="457200" indent="-355320">
              <a:lnSpc>
                <a:spcPct val="90000"/>
              </a:lnSpc>
              <a:buClr>
                <a:srgbClr val="3c5f79"/>
              </a:buClr>
              <a:buFont typeface="Fira Sans"/>
              <a:buChar char="●"/>
            </a:pPr>
            <a:r>
              <a:rPr b="0" lang="en" sz="1800" spc="-1" strike="noStrike">
                <a:solidFill>
                  <a:srgbClr val="3c5f79"/>
                </a:solidFill>
                <a:latin typeface="Fira Sans"/>
                <a:ea typeface="Fira Sans"/>
              </a:rPr>
              <a:t>GPS (posible mejora)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Shape 1"/>
          <p:cNvSpPr txBox="1"/>
          <p:nvPr/>
        </p:nvSpPr>
        <p:spPr>
          <a:xfrm>
            <a:off x="3703320" y="411480"/>
            <a:ext cx="5440320" cy="1080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6600" spc="-1" strike="noStrike">
                <a:solidFill>
                  <a:srgbClr val="3c5f79"/>
                </a:solidFill>
                <a:latin typeface="Fira Sans Extra Condensed Medium"/>
                <a:ea typeface="Fira Sans Extra Condensed Medium"/>
              </a:rPr>
              <a:t>¡</a:t>
            </a:r>
            <a:r>
              <a:rPr b="0" lang="en" sz="66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 </a:t>
            </a:r>
            <a:r>
              <a:rPr b="0" lang="en" sz="6600" spc="-1" strike="noStrike">
                <a:solidFill>
                  <a:srgbClr val="159ac6"/>
                </a:solidFill>
                <a:latin typeface="Fira Sans Extra Condensed Medium"/>
                <a:ea typeface="Fira Sans Extra Condensed Medium"/>
              </a:rPr>
              <a:t>G</a:t>
            </a:r>
            <a:r>
              <a:rPr b="0" lang="en" sz="6600" spc="-1" strike="noStrike">
                <a:solidFill>
                  <a:srgbClr val="f8aa25"/>
                </a:solidFill>
                <a:latin typeface="Fira Sans Extra Condensed Medium"/>
                <a:ea typeface="Fira Sans Extra Condensed Medium"/>
              </a:rPr>
              <a:t>R</a:t>
            </a:r>
            <a:r>
              <a:rPr b="0" lang="en" sz="6600" spc="-1" strike="noStrike">
                <a:solidFill>
                  <a:srgbClr val="3faba5"/>
                </a:solidFill>
                <a:latin typeface="Fira Sans Extra Condensed Medium"/>
                <a:ea typeface="Fira Sans Extra Condensed Medium"/>
              </a:rPr>
              <a:t>A</a:t>
            </a:r>
            <a:r>
              <a:rPr b="0" lang="en" sz="6600" spc="-1" strike="noStrike">
                <a:solidFill>
                  <a:srgbClr val="e94974"/>
                </a:solidFill>
                <a:latin typeface="Fira Sans Extra Condensed Medium"/>
                <a:ea typeface="Fira Sans Extra Condensed Medium"/>
              </a:rPr>
              <a:t>C</a:t>
            </a:r>
            <a:r>
              <a:rPr b="0" lang="en" sz="6600" spc="-1" strike="noStrike">
                <a:solidFill>
                  <a:srgbClr val="159ac6"/>
                </a:solidFill>
                <a:latin typeface="Fira Sans Extra Condensed Medium"/>
                <a:ea typeface="Fira Sans Extra Condensed Medium"/>
              </a:rPr>
              <a:t>I</a:t>
            </a:r>
            <a:r>
              <a:rPr b="0" lang="en" sz="6600" spc="-1" strike="noStrike">
                <a:solidFill>
                  <a:srgbClr val="f8aa25"/>
                </a:solidFill>
                <a:latin typeface="Fira Sans Extra Condensed Medium"/>
                <a:ea typeface="Fira Sans Extra Condensed Medium"/>
              </a:rPr>
              <a:t>A</a:t>
            </a:r>
            <a:r>
              <a:rPr b="0" lang="en" sz="6600" spc="-1" strike="noStrike">
                <a:solidFill>
                  <a:srgbClr val="3faba5"/>
                </a:solidFill>
                <a:latin typeface="Fira Sans Extra Condensed Medium"/>
                <a:ea typeface="Fira Sans Extra Condensed Medium"/>
              </a:rPr>
              <a:t>S</a:t>
            </a:r>
            <a:r>
              <a:rPr b="0" lang="en" sz="66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 </a:t>
            </a:r>
            <a:r>
              <a:rPr b="0" lang="en" sz="6600" spc="-1" strike="noStrike">
                <a:solidFill>
                  <a:srgbClr val="3c5f79"/>
                </a:solidFill>
                <a:latin typeface="Fira Sans Extra Condensed Medium"/>
                <a:ea typeface="Fira Sans Extra Condensed Medium"/>
              </a:rPr>
              <a:t>!</a:t>
            </a:r>
            <a:endParaRPr b="0" lang="es-AR" sz="6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57" name="Group 2"/>
          <p:cNvGrpSpPr/>
          <p:nvPr/>
        </p:nvGrpSpPr>
        <p:grpSpPr>
          <a:xfrm>
            <a:off x="736200" y="1563480"/>
            <a:ext cx="377640" cy="357120"/>
            <a:chOff x="736200" y="1563480"/>
            <a:chExt cx="377640" cy="357120"/>
          </a:xfrm>
        </p:grpSpPr>
        <p:sp>
          <p:nvSpPr>
            <p:cNvPr id="758" name="CustomShape 3"/>
            <p:cNvSpPr/>
            <p:nvPr/>
          </p:nvSpPr>
          <p:spPr>
            <a:xfrm>
              <a:off x="813960" y="1658160"/>
              <a:ext cx="200520" cy="168840"/>
            </a:xfrm>
            <a:custGeom>
              <a:avLst/>
              <a:gdLst/>
              <a:ahLst/>
              <a:rect l="l" t="t" r="r" b="b"/>
              <a:pathLst>
                <a:path w="5695" h="4795">
                  <a:moveTo>
                    <a:pt x="3031" y="1"/>
                  </a:moveTo>
                  <a:cubicBezTo>
                    <a:pt x="2240" y="1"/>
                    <a:pt x="1446" y="378"/>
                    <a:pt x="973" y="1175"/>
                  </a:cubicBezTo>
                  <a:cubicBezTo>
                    <a:pt x="0" y="2832"/>
                    <a:pt x="1254" y="4795"/>
                    <a:pt x="3015" y="4795"/>
                  </a:cubicBezTo>
                  <a:cubicBezTo>
                    <a:pt x="3219" y="4795"/>
                    <a:pt x="3430" y="4768"/>
                    <a:pt x="3645" y="4712"/>
                  </a:cubicBezTo>
                  <a:cubicBezTo>
                    <a:pt x="4931" y="4391"/>
                    <a:pt x="5695" y="3064"/>
                    <a:pt x="5373" y="1798"/>
                  </a:cubicBezTo>
                  <a:cubicBezTo>
                    <a:pt x="5068" y="631"/>
                    <a:pt x="4052" y="1"/>
                    <a:pt x="3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4"/>
            <p:cNvSpPr/>
            <p:nvPr/>
          </p:nvSpPr>
          <p:spPr>
            <a:xfrm>
              <a:off x="736200" y="1563480"/>
              <a:ext cx="377640" cy="357120"/>
            </a:xfrm>
            <a:custGeom>
              <a:avLst/>
              <a:gdLst/>
              <a:ahLst/>
              <a:rect l="l" t="t" r="r" b="b"/>
              <a:pathLst>
                <a:path w="10712" h="10130">
                  <a:moveTo>
                    <a:pt x="5245" y="525"/>
                  </a:moveTo>
                  <a:lnTo>
                    <a:pt x="5225" y="545"/>
                  </a:lnTo>
                  <a:cubicBezTo>
                    <a:pt x="5239" y="545"/>
                    <a:pt x="5252" y="545"/>
                    <a:pt x="5265" y="545"/>
                  </a:cubicBezTo>
                  <a:cubicBezTo>
                    <a:pt x="7539" y="545"/>
                    <a:pt x="9467" y="2246"/>
                    <a:pt x="9747" y="4503"/>
                  </a:cubicBezTo>
                  <a:cubicBezTo>
                    <a:pt x="10048" y="6774"/>
                    <a:pt x="8601" y="8904"/>
                    <a:pt x="6371" y="9487"/>
                  </a:cubicBezTo>
                  <a:cubicBezTo>
                    <a:pt x="5989" y="9585"/>
                    <a:pt x="5607" y="9631"/>
                    <a:pt x="5230" y="9631"/>
                  </a:cubicBezTo>
                  <a:cubicBezTo>
                    <a:pt x="3209" y="9631"/>
                    <a:pt x="1370" y="8281"/>
                    <a:pt x="845" y="6232"/>
                  </a:cubicBezTo>
                  <a:cubicBezTo>
                    <a:pt x="81" y="3338"/>
                    <a:pt x="2251" y="525"/>
                    <a:pt x="5245" y="525"/>
                  </a:cubicBezTo>
                  <a:close/>
                  <a:moveTo>
                    <a:pt x="5248" y="1"/>
                  </a:moveTo>
                  <a:cubicBezTo>
                    <a:pt x="5034" y="1"/>
                    <a:pt x="4819" y="14"/>
                    <a:pt x="4602" y="42"/>
                  </a:cubicBezTo>
                  <a:cubicBezTo>
                    <a:pt x="1950" y="384"/>
                    <a:pt x="1" y="2715"/>
                    <a:pt x="182" y="5388"/>
                  </a:cubicBezTo>
                  <a:cubicBezTo>
                    <a:pt x="342" y="8060"/>
                    <a:pt x="2553" y="10130"/>
                    <a:pt x="5245" y="10130"/>
                  </a:cubicBezTo>
                  <a:cubicBezTo>
                    <a:pt x="5667" y="10130"/>
                    <a:pt x="6089" y="10070"/>
                    <a:pt x="6511" y="9969"/>
                  </a:cubicBezTo>
                  <a:cubicBezTo>
                    <a:pt x="9104" y="9306"/>
                    <a:pt x="10711" y="6734"/>
                    <a:pt x="10209" y="4102"/>
                  </a:cubicBezTo>
                  <a:cubicBezTo>
                    <a:pt x="9748" y="1704"/>
                    <a:pt x="7628" y="1"/>
                    <a:pt x="5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0" name="Group 5"/>
          <p:cNvGrpSpPr/>
          <p:nvPr/>
        </p:nvGrpSpPr>
        <p:grpSpPr>
          <a:xfrm>
            <a:off x="1813680" y="2717280"/>
            <a:ext cx="377640" cy="357120"/>
            <a:chOff x="1813680" y="2717280"/>
            <a:chExt cx="377640" cy="357120"/>
          </a:xfrm>
        </p:grpSpPr>
        <p:sp>
          <p:nvSpPr>
            <p:cNvPr id="761" name="CustomShape 6"/>
            <p:cNvSpPr/>
            <p:nvPr/>
          </p:nvSpPr>
          <p:spPr>
            <a:xfrm>
              <a:off x="1891440" y="2811960"/>
              <a:ext cx="200520" cy="168840"/>
            </a:xfrm>
            <a:custGeom>
              <a:avLst/>
              <a:gdLst/>
              <a:ahLst/>
              <a:rect l="l" t="t" r="r" b="b"/>
              <a:pathLst>
                <a:path w="5695" h="4795">
                  <a:moveTo>
                    <a:pt x="3031" y="1"/>
                  </a:moveTo>
                  <a:cubicBezTo>
                    <a:pt x="2240" y="1"/>
                    <a:pt x="1446" y="378"/>
                    <a:pt x="973" y="1175"/>
                  </a:cubicBezTo>
                  <a:cubicBezTo>
                    <a:pt x="0" y="2832"/>
                    <a:pt x="1254" y="4795"/>
                    <a:pt x="3015" y="4795"/>
                  </a:cubicBezTo>
                  <a:cubicBezTo>
                    <a:pt x="3219" y="4795"/>
                    <a:pt x="3430" y="4768"/>
                    <a:pt x="3645" y="4712"/>
                  </a:cubicBezTo>
                  <a:cubicBezTo>
                    <a:pt x="4931" y="4391"/>
                    <a:pt x="5695" y="3064"/>
                    <a:pt x="5373" y="1798"/>
                  </a:cubicBezTo>
                  <a:cubicBezTo>
                    <a:pt x="5068" y="631"/>
                    <a:pt x="4052" y="1"/>
                    <a:pt x="30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7"/>
            <p:cNvSpPr/>
            <p:nvPr/>
          </p:nvSpPr>
          <p:spPr>
            <a:xfrm>
              <a:off x="1813680" y="2717280"/>
              <a:ext cx="377640" cy="357120"/>
            </a:xfrm>
            <a:custGeom>
              <a:avLst/>
              <a:gdLst/>
              <a:ahLst/>
              <a:rect l="l" t="t" r="r" b="b"/>
              <a:pathLst>
                <a:path w="10712" h="10130">
                  <a:moveTo>
                    <a:pt x="5245" y="525"/>
                  </a:moveTo>
                  <a:lnTo>
                    <a:pt x="5225" y="545"/>
                  </a:lnTo>
                  <a:cubicBezTo>
                    <a:pt x="5239" y="545"/>
                    <a:pt x="5252" y="545"/>
                    <a:pt x="5265" y="545"/>
                  </a:cubicBezTo>
                  <a:cubicBezTo>
                    <a:pt x="7539" y="545"/>
                    <a:pt x="9467" y="2246"/>
                    <a:pt x="9747" y="4503"/>
                  </a:cubicBezTo>
                  <a:cubicBezTo>
                    <a:pt x="10048" y="6774"/>
                    <a:pt x="8601" y="8904"/>
                    <a:pt x="6371" y="9487"/>
                  </a:cubicBezTo>
                  <a:cubicBezTo>
                    <a:pt x="5989" y="9585"/>
                    <a:pt x="5607" y="9631"/>
                    <a:pt x="5230" y="9631"/>
                  </a:cubicBezTo>
                  <a:cubicBezTo>
                    <a:pt x="3209" y="9631"/>
                    <a:pt x="1370" y="8281"/>
                    <a:pt x="845" y="6232"/>
                  </a:cubicBezTo>
                  <a:cubicBezTo>
                    <a:pt x="81" y="3338"/>
                    <a:pt x="2251" y="525"/>
                    <a:pt x="5245" y="525"/>
                  </a:cubicBezTo>
                  <a:close/>
                  <a:moveTo>
                    <a:pt x="5248" y="1"/>
                  </a:moveTo>
                  <a:cubicBezTo>
                    <a:pt x="5034" y="1"/>
                    <a:pt x="4819" y="14"/>
                    <a:pt x="4602" y="42"/>
                  </a:cubicBezTo>
                  <a:cubicBezTo>
                    <a:pt x="1950" y="384"/>
                    <a:pt x="1" y="2715"/>
                    <a:pt x="182" y="5388"/>
                  </a:cubicBezTo>
                  <a:cubicBezTo>
                    <a:pt x="342" y="8060"/>
                    <a:pt x="2553" y="10130"/>
                    <a:pt x="5245" y="10130"/>
                  </a:cubicBezTo>
                  <a:cubicBezTo>
                    <a:pt x="5667" y="10130"/>
                    <a:pt x="6089" y="10070"/>
                    <a:pt x="6511" y="9969"/>
                  </a:cubicBezTo>
                  <a:cubicBezTo>
                    <a:pt x="9104" y="9306"/>
                    <a:pt x="10711" y="6734"/>
                    <a:pt x="10209" y="4102"/>
                  </a:cubicBezTo>
                  <a:cubicBezTo>
                    <a:pt x="9748" y="1704"/>
                    <a:pt x="7628" y="1"/>
                    <a:pt x="5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63" name="CustomShape 8"/>
          <p:cNvSpPr/>
          <p:nvPr/>
        </p:nvSpPr>
        <p:spPr>
          <a:xfrm>
            <a:off x="2964600" y="3965760"/>
            <a:ext cx="200520" cy="168840"/>
          </a:xfrm>
          <a:custGeom>
            <a:avLst/>
            <a:gdLst/>
            <a:ahLst/>
            <a:rect l="l" t="t" r="r" b="b"/>
            <a:pathLst>
              <a:path w="5695" h="4795">
                <a:moveTo>
                  <a:pt x="3031" y="1"/>
                </a:moveTo>
                <a:cubicBezTo>
                  <a:pt x="2240" y="1"/>
                  <a:pt x="1446" y="378"/>
                  <a:pt x="973" y="1175"/>
                </a:cubicBezTo>
                <a:cubicBezTo>
                  <a:pt x="0" y="2832"/>
                  <a:pt x="1254" y="4795"/>
                  <a:pt x="3015" y="4795"/>
                </a:cubicBezTo>
                <a:cubicBezTo>
                  <a:pt x="3219" y="4795"/>
                  <a:pt x="3430" y="4768"/>
                  <a:pt x="3645" y="4712"/>
                </a:cubicBezTo>
                <a:cubicBezTo>
                  <a:pt x="4931" y="4391"/>
                  <a:pt x="5695" y="3064"/>
                  <a:pt x="5373" y="1798"/>
                </a:cubicBezTo>
                <a:cubicBezTo>
                  <a:pt x="5068" y="631"/>
                  <a:pt x="4052" y="1"/>
                  <a:pt x="30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9"/>
          <p:cNvSpPr/>
          <p:nvPr/>
        </p:nvSpPr>
        <p:spPr>
          <a:xfrm>
            <a:off x="2886840" y="3871080"/>
            <a:ext cx="377640" cy="357120"/>
          </a:xfrm>
          <a:custGeom>
            <a:avLst/>
            <a:gdLst/>
            <a:ahLst/>
            <a:rect l="l" t="t" r="r" b="b"/>
            <a:pathLst>
              <a:path w="10712" h="10130">
                <a:moveTo>
                  <a:pt x="5245" y="525"/>
                </a:moveTo>
                <a:lnTo>
                  <a:pt x="5225" y="545"/>
                </a:lnTo>
                <a:cubicBezTo>
                  <a:pt x="5239" y="545"/>
                  <a:pt x="5252" y="545"/>
                  <a:pt x="5265" y="545"/>
                </a:cubicBezTo>
                <a:cubicBezTo>
                  <a:pt x="7539" y="545"/>
                  <a:pt x="9467" y="2246"/>
                  <a:pt x="9747" y="4503"/>
                </a:cubicBezTo>
                <a:cubicBezTo>
                  <a:pt x="10048" y="6774"/>
                  <a:pt x="8601" y="8904"/>
                  <a:pt x="6371" y="9487"/>
                </a:cubicBezTo>
                <a:cubicBezTo>
                  <a:pt x="5989" y="9585"/>
                  <a:pt x="5607" y="9631"/>
                  <a:pt x="5230" y="9631"/>
                </a:cubicBezTo>
                <a:cubicBezTo>
                  <a:pt x="3209" y="9631"/>
                  <a:pt x="1370" y="8281"/>
                  <a:pt x="845" y="6232"/>
                </a:cubicBezTo>
                <a:cubicBezTo>
                  <a:pt x="81" y="3338"/>
                  <a:pt x="2251" y="525"/>
                  <a:pt x="5245" y="525"/>
                </a:cubicBezTo>
                <a:close/>
                <a:moveTo>
                  <a:pt x="5248" y="1"/>
                </a:moveTo>
                <a:cubicBezTo>
                  <a:pt x="5034" y="1"/>
                  <a:pt x="4819" y="14"/>
                  <a:pt x="4602" y="42"/>
                </a:cubicBezTo>
                <a:cubicBezTo>
                  <a:pt x="1950" y="384"/>
                  <a:pt x="1" y="2715"/>
                  <a:pt x="182" y="5388"/>
                </a:cubicBezTo>
                <a:cubicBezTo>
                  <a:pt x="342" y="8060"/>
                  <a:pt x="2553" y="10130"/>
                  <a:pt x="5245" y="10130"/>
                </a:cubicBezTo>
                <a:cubicBezTo>
                  <a:pt x="5667" y="10130"/>
                  <a:pt x="6089" y="10070"/>
                  <a:pt x="6511" y="9969"/>
                </a:cubicBezTo>
                <a:cubicBezTo>
                  <a:pt x="9104" y="9306"/>
                  <a:pt x="10711" y="6734"/>
                  <a:pt x="10209" y="4102"/>
                </a:cubicBezTo>
                <a:cubicBezTo>
                  <a:pt x="9748" y="1704"/>
                  <a:pt x="7628" y="1"/>
                  <a:pt x="52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65" name="Group 10"/>
          <p:cNvGrpSpPr/>
          <p:nvPr/>
        </p:nvGrpSpPr>
        <p:grpSpPr>
          <a:xfrm>
            <a:off x="-42120" y="1081440"/>
            <a:ext cx="9205200" cy="3647880"/>
            <a:chOff x="-42120" y="1081440"/>
            <a:chExt cx="9205200" cy="3647880"/>
          </a:xfrm>
        </p:grpSpPr>
        <p:sp>
          <p:nvSpPr>
            <p:cNvPr id="766" name="CustomShape 11"/>
            <p:cNvSpPr/>
            <p:nvPr/>
          </p:nvSpPr>
          <p:spPr>
            <a:xfrm>
              <a:off x="-42120" y="1081440"/>
              <a:ext cx="9205200" cy="3647880"/>
            </a:xfrm>
            <a:custGeom>
              <a:avLst/>
              <a:gdLst/>
              <a:ahLst/>
              <a:rect l="l" t="t" r="r" b="b"/>
              <a:pathLst>
                <a:path w="368216" h="145932">
                  <a:moveTo>
                    <a:pt x="0" y="0"/>
                  </a:moveTo>
                  <a:lnTo>
                    <a:pt x="38664" y="6490"/>
                  </a:lnTo>
                  <a:lnTo>
                    <a:pt x="39144" y="52396"/>
                  </a:lnTo>
                  <a:lnTo>
                    <a:pt x="79283" y="58165"/>
                  </a:lnTo>
                  <a:lnTo>
                    <a:pt x="85292" y="98063"/>
                  </a:lnTo>
                  <a:lnTo>
                    <a:pt x="136486" y="94458"/>
                  </a:lnTo>
                  <a:lnTo>
                    <a:pt x="112199" y="145932"/>
                  </a:lnTo>
                  <a:lnTo>
                    <a:pt x="368216" y="144691"/>
                  </a:lnTo>
                </a:path>
              </a:pathLst>
            </a:custGeom>
            <a:noFill/>
            <a:ln w="38160">
              <a:solidFill>
                <a:schemeClr val="accent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67" name="Group 12"/>
            <p:cNvGrpSpPr/>
            <p:nvPr/>
          </p:nvGrpSpPr>
          <p:grpSpPr>
            <a:xfrm>
              <a:off x="5039280" y="3012480"/>
              <a:ext cx="3321000" cy="1716840"/>
              <a:chOff x="5039280" y="3012480"/>
              <a:chExt cx="3321000" cy="1716840"/>
            </a:xfrm>
          </p:grpSpPr>
          <p:grpSp>
            <p:nvGrpSpPr>
              <p:cNvPr id="768" name="Group 13"/>
              <p:cNvGrpSpPr/>
              <p:nvPr/>
            </p:nvGrpSpPr>
            <p:grpSpPr>
              <a:xfrm>
                <a:off x="5039280" y="3012480"/>
                <a:ext cx="3321000" cy="1716840"/>
                <a:chOff x="5039280" y="3012480"/>
                <a:chExt cx="3321000" cy="1716840"/>
              </a:xfrm>
            </p:grpSpPr>
            <p:grpSp>
              <p:nvGrpSpPr>
                <p:cNvPr id="769" name="Group 14"/>
                <p:cNvGrpSpPr/>
                <p:nvPr/>
              </p:nvGrpSpPr>
              <p:grpSpPr>
                <a:xfrm>
                  <a:off x="5039280" y="3012480"/>
                  <a:ext cx="3321000" cy="1716840"/>
                  <a:chOff x="5039280" y="3012480"/>
                  <a:chExt cx="3321000" cy="1716840"/>
                </a:xfrm>
              </p:grpSpPr>
              <p:sp>
                <p:nvSpPr>
                  <p:cNvPr id="770" name="CustomShape 15"/>
                  <p:cNvSpPr/>
                  <p:nvPr/>
                </p:nvSpPr>
                <p:spPr>
                  <a:xfrm>
                    <a:off x="5039280" y="3012480"/>
                    <a:ext cx="2539800" cy="1361880"/>
                  </a:xfrm>
                  <a:custGeom>
                    <a:avLst/>
                    <a:gdLst/>
                    <a:ahLst/>
                    <a:rect l="l" t="t" r="r" b="b"/>
                    <a:pathLst>
                      <a:path w="218489" h="111350">
                        <a:moveTo>
                          <a:pt x="6671" y="0"/>
                        </a:moveTo>
                        <a:cubicBezTo>
                          <a:pt x="2988" y="0"/>
                          <a:pt x="2" y="2986"/>
                          <a:pt x="2" y="6669"/>
                        </a:cubicBezTo>
                        <a:lnTo>
                          <a:pt x="2" y="108699"/>
                        </a:lnTo>
                        <a:cubicBezTo>
                          <a:pt x="1" y="110162"/>
                          <a:pt x="1187" y="111349"/>
                          <a:pt x="2651" y="111349"/>
                        </a:cubicBezTo>
                        <a:cubicBezTo>
                          <a:pt x="2652" y="111349"/>
                          <a:pt x="2653" y="111349"/>
                          <a:pt x="2654" y="111349"/>
                        </a:cubicBezTo>
                        <a:lnTo>
                          <a:pt x="215839" y="111349"/>
                        </a:lnTo>
                        <a:cubicBezTo>
                          <a:pt x="217302" y="111349"/>
                          <a:pt x="218489" y="110163"/>
                          <a:pt x="218489" y="108699"/>
                        </a:cubicBezTo>
                        <a:lnTo>
                          <a:pt x="218489" y="2652"/>
                        </a:lnTo>
                        <a:cubicBezTo>
                          <a:pt x="218489" y="1186"/>
                          <a:pt x="217302" y="0"/>
                          <a:pt x="215839" y="0"/>
                        </a:cubicBezTo>
                        <a:close/>
                      </a:path>
                    </a:pathLst>
                  </a:custGeom>
                  <a:solidFill>
                    <a:srgbClr val="d9d9d9"/>
                  </a:solidFill>
                  <a:ln w="9360">
                    <a:solidFill>
                      <a:srgbClr val="d9d9d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71" name="CustomShape 16"/>
                  <p:cNvSpPr/>
                  <p:nvPr/>
                </p:nvSpPr>
                <p:spPr>
                  <a:xfrm>
                    <a:off x="7083000" y="3012480"/>
                    <a:ext cx="1277280" cy="1361880"/>
                  </a:xfrm>
                  <a:custGeom>
                    <a:avLst/>
                    <a:gdLst/>
                    <a:ahLst/>
                    <a:rect l="l" t="t" r="r" b="b"/>
                    <a:pathLst>
                      <a:path w="109905" h="111350">
                        <a:moveTo>
                          <a:pt x="1" y="0"/>
                        </a:moveTo>
                        <a:lnTo>
                          <a:pt x="1" y="111349"/>
                        </a:lnTo>
                        <a:lnTo>
                          <a:pt x="102271" y="111349"/>
                        </a:lnTo>
                        <a:cubicBezTo>
                          <a:pt x="106487" y="111349"/>
                          <a:pt x="109904" y="107932"/>
                          <a:pt x="109904" y="103716"/>
                        </a:cubicBezTo>
                        <a:lnTo>
                          <a:pt x="109904" y="80929"/>
                        </a:lnTo>
                        <a:cubicBezTo>
                          <a:pt x="109904" y="75300"/>
                          <a:pt x="107048" y="70055"/>
                          <a:pt x="102321" y="67003"/>
                        </a:cubicBezTo>
                        <a:cubicBezTo>
                          <a:pt x="102288" y="66981"/>
                          <a:pt x="102255" y="66960"/>
                          <a:pt x="102221" y="66938"/>
                        </a:cubicBezTo>
                        <a:lnTo>
                          <a:pt x="77768" y="51393"/>
                        </a:lnTo>
                        <a:cubicBezTo>
                          <a:pt x="75447" y="49918"/>
                          <a:pt x="73531" y="47890"/>
                          <a:pt x="72190" y="45492"/>
                        </a:cubicBezTo>
                        <a:lnTo>
                          <a:pt x="49595" y="5074"/>
                        </a:lnTo>
                        <a:cubicBezTo>
                          <a:pt x="47843" y="1941"/>
                          <a:pt x="44536" y="0"/>
                          <a:pt x="40947" y="0"/>
                        </a:cubicBez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72" name="CustomShape 17"/>
                  <p:cNvSpPr/>
                  <p:nvPr/>
                </p:nvSpPr>
                <p:spPr>
                  <a:xfrm>
                    <a:off x="7117200" y="3083400"/>
                    <a:ext cx="711000" cy="565920"/>
                  </a:xfrm>
                  <a:custGeom>
                    <a:avLst/>
                    <a:gdLst/>
                    <a:ahLst/>
                    <a:rect l="l" t="t" r="r" b="b"/>
                    <a:pathLst>
                      <a:path w="61199" h="46274">
                        <a:moveTo>
                          <a:pt x="3107" y="1"/>
                        </a:moveTo>
                        <a:cubicBezTo>
                          <a:pt x="1391" y="1"/>
                          <a:pt x="0" y="1391"/>
                          <a:pt x="0" y="3107"/>
                        </a:cubicBezTo>
                        <a:lnTo>
                          <a:pt x="0" y="43166"/>
                        </a:lnTo>
                        <a:cubicBezTo>
                          <a:pt x="0" y="44881"/>
                          <a:pt x="1391" y="46273"/>
                          <a:pt x="3107" y="46273"/>
                        </a:cubicBezTo>
                        <a:lnTo>
                          <a:pt x="55097" y="46273"/>
                        </a:lnTo>
                        <a:cubicBezTo>
                          <a:pt x="58811" y="46273"/>
                          <a:pt x="61199" y="42329"/>
                          <a:pt x="59477" y="39037"/>
                        </a:cubicBezTo>
                        <a:lnTo>
                          <a:pt x="40431" y="2651"/>
                        </a:lnTo>
                        <a:cubicBezTo>
                          <a:pt x="39577" y="1021"/>
                          <a:pt x="37891" y="1"/>
                          <a:pt x="36051" y="1"/>
                        </a:cubicBez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73" name="CustomShape 18"/>
                  <p:cNvSpPr/>
                  <p:nvPr/>
                </p:nvSpPr>
                <p:spPr>
                  <a:xfrm>
                    <a:off x="7172640" y="3143520"/>
                    <a:ext cx="552240" cy="439200"/>
                  </a:xfrm>
                  <a:custGeom>
                    <a:avLst/>
                    <a:gdLst/>
                    <a:ahLst/>
                    <a:rect l="l" t="t" r="r" b="b"/>
                    <a:pathLst>
                      <a:path w="47529" h="35935">
                        <a:moveTo>
                          <a:pt x="2412" y="1"/>
                        </a:moveTo>
                        <a:cubicBezTo>
                          <a:pt x="1081" y="1"/>
                          <a:pt x="2" y="1080"/>
                          <a:pt x="2" y="2412"/>
                        </a:cubicBezTo>
                        <a:lnTo>
                          <a:pt x="2" y="33520"/>
                        </a:lnTo>
                        <a:cubicBezTo>
                          <a:pt x="1" y="34853"/>
                          <a:pt x="1081" y="35935"/>
                          <a:pt x="2415" y="35935"/>
                        </a:cubicBezTo>
                        <a:lnTo>
                          <a:pt x="42787" y="35935"/>
                        </a:lnTo>
                        <a:cubicBezTo>
                          <a:pt x="45672" y="35935"/>
                          <a:pt x="47528" y="32872"/>
                          <a:pt x="46190" y="30315"/>
                        </a:cubicBezTo>
                        <a:lnTo>
                          <a:pt x="38145" y="14946"/>
                        </a:lnTo>
                        <a:lnTo>
                          <a:pt x="35959" y="10769"/>
                        </a:lnTo>
                        <a:lnTo>
                          <a:pt x="34448" y="7881"/>
                        </a:lnTo>
                        <a:lnTo>
                          <a:pt x="33355" y="5794"/>
                        </a:lnTo>
                        <a:lnTo>
                          <a:pt x="31400" y="2058"/>
                        </a:lnTo>
                        <a:cubicBezTo>
                          <a:pt x="30736" y="793"/>
                          <a:pt x="29427" y="1"/>
                          <a:pt x="27999" y="1"/>
                        </a:cubicBezTo>
                        <a:lnTo>
                          <a:pt x="2415" y="1"/>
                        </a:lnTo>
                        <a:cubicBezTo>
                          <a:pt x="2414" y="1"/>
                          <a:pt x="2413" y="1"/>
                          <a:pt x="2412" y="1"/>
                        </a:cubicBez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74" name="CustomShape 19"/>
                  <p:cNvSpPr/>
                  <p:nvPr/>
                </p:nvSpPr>
                <p:spPr>
                  <a:xfrm>
                    <a:off x="5039280" y="3832200"/>
                    <a:ext cx="2043360" cy="542160"/>
                  </a:xfrm>
                  <a:custGeom>
                    <a:avLst/>
                    <a:gdLst/>
                    <a:ahLst/>
                    <a:rect l="l" t="t" r="r" b="b"/>
                    <a:pathLst>
                      <a:path w="175784" h="44347">
                        <a:moveTo>
                          <a:pt x="0" y="0"/>
                        </a:moveTo>
                        <a:lnTo>
                          <a:pt x="0" y="41696"/>
                        </a:lnTo>
                        <a:cubicBezTo>
                          <a:pt x="0" y="43160"/>
                          <a:pt x="1186" y="44346"/>
                          <a:pt x="2652" y="44346"/>
                        </a:cubicBezTo>
                        <a:lnTo>
                          <a:pt x="175784" y="44346"/>
                        </a:lnTo>
                        <a:lnTo>
                          <a:pt x="175784" y="0"/>
                        </a:ln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75" name="CustomShape 20"/>
                  <p:cNvSpPr/>
                  <p:nvPr/>
                </p:nvSpPr>
                <p:spPr>
                  <a:xfrm>
                    <a:off x="7083000" y="3832200"/>
                    <a:ext cx="1277280" cy="542160"/>
                  </a:xfrm>
                  <a:custGeom>
                    <a:avLst/>
                    <a:gdLst/>
                    <a:ahLst/>
                    <a:rect l="l" t="t" r="r" b="b"/>
                    <a:pathLst>
                      <a:path w="109905" h="44347">
                        <a:moveTo>
                          <a:pt x="1" y="0"/>
                        </a:moveTo>
                        <a:lnTo>
                          <a:pt x="1" y="44346"/>
                        </a:lnTo>
                        <a:lnTo>
                          <a:pt x="102271" y="44346"/>
                        </a:lnTo>
                        <a:cubicBezTo>
                          <a:pt x="106487" y="44346"/>
                          <a:pt x="109904" y="40929"/>
                          <a:pt x="109904" y="36713"/>
                        </a:cubicBezTo>
                        <a:lnTo>
                          <a:pt x="109904" y="13926"/>
                        </a:lnTo>
                        <a:cubicBezTo>
                          <a:pt x="109904" y="8297"/>
                          <a:pt x="107048" y="3052"/>
                          <a:pt x="102321" y="0"/>
                        </a:cubicBez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76" name="CustomShape 21"/>
                  <p:cNvSpPr/>
                  <p:nvPr/>
                </p:nvSpPr>
                <p:spPr>
                  <a:xfrm>
                    <a:off x="7047360" y="3012480"/>
                    <a:ext cx="34920" cy="1361880"/>
                  </a:xfrm>
                  <a:custGeom>
                    <a:avLst/>
                    <a:gdLst/>
                    <a:ahLst/>
                    <a:rect l="l" t="t" r="r" b="b"/>
                    <a:pathLst>
                      <a:path w="1824" h="111350">
                        <a:moveTo>
                          <a:pt x="0" y="0"/>
                        </a:moveTo>
                        <a:lnTo>
                          <a:pt x="0" y="111349"/>
                        </a:lnTo>
                        <a:lnTo>
                          <a:pt x="1824" y="111349"/>
                        </a:lnTo>
                        <a:lnTo>
                          <a:pt x="1824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77" name="CustomShape 22"/>
                  <p:cNvSpPr/>
                  <p:nvPr/>
                </p:nvSpPr>
                <p:spPr>
                  <a:xfrm>
                    <a:off x="7744320" y="4174200"/>
                    <a:ext cx="615960" cy="200160"/>
                  </a:xfrm>
                  <a:custGeom>
                    <a:avLst/>
                    <a:gdLst/>
                    <a:ahLst/>
                    <a:rect l="l" t="t" r="r" b="b"/>
                    <a:pathLst>
                      <a:path w="53025" h="16389">
                        <a:moveTo>
                          <a:pt x="0" y="0"/>
                        </a:moveTo>
                        <a:lnTo>
                          <a:pt x="0" y="16388"/>
                        </a:lnTo>
                        <a:lnTo>
                          <a:pt x="45393" y="16388"/>
                        </a:lnTo>
                        <a:cubicBezTo>
                          <a:pt x="49609" y="16388"/>
                          <a:pt x="53024" y="12971"/>
                          <a:pt x="53024" y="8757"/>
                        </a:cubicBezTo>
                        <a:lnTo>
                          <a:pt x="53024" y="0"/>
                        </a:lnTo>
                        <a:close/>
                      </a:path>
                    </a:pathLst>
                  </a:custGeom>
                  <a:solidFill>
                    <a:srgbClr val="4c5f6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78" name="CustomShape 23"/>
                  <p:cNvSpPr/>
                  <p:nvPr/>
                </p:nvSpPr>
                <p:spPr>
                  <a:xfrm>
                    <a:off x="5039280" y="4174200"/>
                    <a:ext cx="615960" cy="200160"/>
                  </a:xfrm>
                  <a:custGeom>
                    <a:avLst/>
                    <a:gdLst/>
                    <a:ahLst/>
                    <a:rect l="l" t="t" r="r" b="b"/>
                    <a:pathLst>
                      <a:path w="53024" h="16389">
                        <a:moveTo>
                          <a:pt x="0" y="0"/>
                        </a:moveTo>
                        <a:lnTo>
                          <a:pt x="0" y="13773"/>
                        </a:lnTo>
                        <a:cubicBezTo>
                          <a:pt x="0" y="15217"/>
                          <a:pt x="1171" y="16388"/>
                          <a:pt x="2617" y="16388"/>
                        </a:cubicBezTo>
                        <a:lnTo>
                          <a:pt x="45392" y="16388"/>
                        </a:lnTo>
                        <a:cubicBezTo>
                          <a:pt x="49608" y="16388"/>
                          <a:pt x="53024" y="12971"/>
                          <a:pt x="53024" y="8757"/>
                        </a:cubicBezTo>
                        <a:lnTo>
                          <a:pt x="53024" y="0"/>
                        </a:lnTo>
                        <a:close/>
                      </a:path>
                    </a:pathLst>
                  </a:custGeom>
                  <a:solidFill>
                    <a:srgbClr val="4c5f6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79" name="CustomShape 24"/>
                  <p:cNvSpPr/>
                  <p:nvPr/>
                </p:nvSpPr>
                <p:spPr>
                  <a:xfrm>
                    <a:off x="5039280" y="4324680"/>
                    <a:ext cx="3214440" cy="49680"/>
                  </a:xfrm>
                  <a:custGeom>
                    <a:avLst/>
                    <a:gdLst/>
                    <a:ahLst/>
                    <a:rect l="l" t="t" r="r" b="b"/>
                    <a:pathLst>
                      <a:path w="276530" h="4099">
                        <a:moveTo>
                          <a:pt x="0" y="1"/>
                        </a:moveTo>
                        <a:cubicBezTo>
                          <a:pt x="0" y="2264"/>
                          <a:pt x="1836" y="4098"/>
                          <a:pt x="4098" y="4098"/>
                        </a:cubicBezTo>
                        <a:lnTo>
                          <a:pt x="276529" y="4098"/>
                        </a:lnTo>
                        <a:lnTo>
                          <a:pt x="276529" y="2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4c5f6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80" name="CustomShape 25"/>
                  <p:cNvSpPr/>
                  <p:nvPr/>
                </p:nvSpPr>
                <p:spPr>
                  <a:xfrm>
                    <a:off x="7776360" y="3477240"/>
                    <a:ext cx="100440" cy="212040"/>
                  </a:xfrm>
                  <a:custGeom>
                    <a:avLst/>
                    <a:gdLst/>
                    <a:ahLst/>
                    <a:rect l="l" t="t" r="r" b="b"/>
                    <a:pathLst>
                      <a:path w="8677" h="17355">
                        <a:moveTo>
                          <a:pt x="0" y="1"/>
                        </a:moveTo>
                        <a:lnTo>
                          <a:pt x="0" y="17354"/>
                        </a:lnTo>
                        <a:cubicBezTo>
                          <a:pt x="4790" y="17354"/>
                          <a:pt x="8676" y="13468"/>
                          <a:pt x="8676" y="8677"/>
                        </a:cubicBezTo>
                        <a:cubicBezTo>
                          <a:pt x="8676" y="3885"/>
                          <a:pt x="4790" y="1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4c5f6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81" name="CustomShape 26"/>
                  <p:cNvSpPr/>
                  <p:nvPr/>
                </p:nvSpPr>
                <p:spPr>
                  <a:xfrm>
                    <a:off x="7140600" y="3704040"/>
                    <a:ext cx="159840" cy="47160"/>
                  </a:xfrm>
                  <a:custGeom>
                    <a:avLst/>
                    <a:gdLst/>
                    <a:ahLst/>
                    <a:rect l="l" t="t" r="r" b="b"/>
                    <a:pathLst>
                      <a:path w="13787" h="3870">
                        <a:moveTo>
                          <a:pt x="1936" y="0"/>
                        </a:moveTo>
                        <a:cubicBezTo>
                          <a:pt x="868" y="0"/>
                          <a:pt x="1" y="866"/>
                          <a:pt x="1" y="1934"/>
                        </a:cubicBezTo>
                        <a:cubicBezTo>
                          <a:pt x="1" y="3003"/>
                          <a:pt x="868" y="3870"/>
                          <a:pt x="1936" y="3870"/>
                        </a:cubicBezTo>
                        <a:lnTo>
                          <a:pt x="11853" y="3870"/>
                        </a:lnTo>
                        <a:cubicBezTo>
                          <a:pt x="12921" y="3870"/>
                          <a:pt x="13787" y="3003"/>
                          <a:pt x="13787" y="1934"/>
                        </a:cubicBezTo>
                        <a:cubicBezTo>
                          <a:pt x="13787" y="866"/>
                          <a:pt x="12921" y="0"/>
                          <a:pt x="11853" y="0"/>
                        </a:cubicBezTo>
                        <a:close/>
                      </a:path>
                    </a:pathLst>
                  </a:custGeom>
                  <a:solidFill>
                    <a:srgbClr val="4c5f6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82" name="CustomShape 27"/>
                  <p:cNvSpPr/>
                  <p:nvPr/>
                </p:nvSpPr>
                <p:spPr>
                  <a:xfrm>
                    <a:off x="5039280" y="4174200"/>
                    <a:ext cx="3321000" cy="47880"/>
                  </a:xfrm>
                  <a:custGeom>
                    <a:avLst/>
                    <a:gdLst/>
                    <a:ahLst/>
                    <a:rect l="l" t="t" r="r" b="b"/>
                    <a:pathLst>
                      <a:path w="285688" h="3936">
                        <a:moveTo>
                          <a:pt x="0" y="0"/>
                        </a:moveTo>
                        <a:lnTo>
                          <a:pt x="0" y="3935"/>
                        </a:lnTo>
                        <a:lnTo>
                          <a:pt x="285687" y="3935"/>
                        </a:lnTo>
                        <a:lnTo>
                          <a:pt x="2856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83" name="CustomShape 28"/>
                  <p:cNvSpPr/>
                  <p:nvPr/>
                </p:nvSpPr>
                <p:spPr>
                  <a:xfrm>
                    <a:off x="7507440" y="3987000"/>
                    <a:ext cx="739440" cy="388800"/>
                  </a:xfrm>
                  <a:custGeom>
                    <a:avLst/>
                    <a:gdLst/>
                    <a:ahLst/>
                    <a:rect l="l" t="t" r="r" b="b"/>
                    <a:pathLst>
                      <a:path w="63637" h="31820">
                        <a:moveTo>
                          <a:pt x="31818" y="1"/>
                        </a:moveTo>
                        <a:cubicBezTo>
                          <a:pt x="14248" y="1"/>
                          <a:pt x="1" y="14248"/>
                          <a:pt x="1" y="31819"/>
                        </a:cubicBezTo>
                        <a:lnTo>
                          <a:pt x="63636" y="31819"/>
                        </a:lnTo>
                        <a:cubicBezTo>
                          <a:pt x="63636" y="14248"/>
                          <a:pt x="49390" y="1"/>
                          <a:pt x="31818" y="1"/>
                        </a:cubicBezTo>
                        <a:close/>
                      </a:path>
                    </a:pathLst>
                  </a:custGeom>
                  <a:solidFill>
                    <a:srgbClr val="4c5f6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84" name="CustomShape 29"/>
                  <p:cNvSpPr/>
                  <p:nvPr/>
                </p:nvSpPr>
                <p:spPr>
                  <a:xfrm>
                    <a:off x="7541280" y="4022640"/>
                    <a:ext cx="671760" cy="706680"/>
                  </a:xfrm>
                  <a:custGeom>
                    <a:avLst/>
                    <a:gdLst/>
                    <a:ahLst/>
                    <a:rect l="l" t="t" r="r" b="b"/>
                    <a:pathLst>
                      <a:path w="57805" h="57803">
                        <a:moveTo>
                          <a:pt x="28902" y="0"/>
                        </a:moveTo>
                        <a:cubicBezTo>
                          <a:pt x="21237" y="0"/>
                          <a:pt x="13885" y="3045"/>
                          <a:pt x="8465" y="8465"/>
                        </a:cubicBezTo>
                        <a:cubicBezTo>
                          <a:pt x="3045" y="13884"/>
                          <a:pt x="1" y="21237"/>
                          <a:pt x="1" y="28901"/>
                        </a:cubicBezTo>
                        <a:cubicBezTo>
                          <a:pt x="1" y="36567"/>
                          <a:pt x="3045" y="43918"/>
                          <a:pt x="8465" y="49338"/>
                        </a:cubicBezTo>
                        <a:cubicBezTo>
                          <a:pt x="13885" y="54758"/>
                          <a:pt x="21237" y="57802"/>
                          <a:pt x="28902" y="57802"/>
                        </a:cubicBezTo>
                        <a:cubicBezTo>
                          <a:pt x="36568" y="57802"/>
                          <a:pt x="43919" y="54758"/>
                          <a:pt x="49339" y="49338"/>
                        </a:cubicBezTo>
                        <a:cubicBezTo>
                          <a:pt x="54759" y="43918"/>
                          <a:pt x="57804" y="36567"/>
                          <a:pt x="57804" y="28901"/>
                        </a:cubicBezTo>
                        <a:cubicBezTo>
                          <a:pt x="57804" y="21237"/>
                          <a:pt x="54759" y="13884"/>
                          <a:pt x="49339" y="8465"/>
                        </a:cubicBezTo>
                        <a:cubicBezTo>
                          <a:pt x="43919" y="3045"/>
                          <a:pt x="36568" y="0"/>
                          <a:pt x="28902" y="0"/>
                        </a:cubicBezTo>
                        <a:close/>
                      </a:path>
                    </a:pathLst>
                  </a:custGeom>
                  <a:solidFill>
                    <a:srgbClr val="1d262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85" name="CustomShape 30"/>
                  <p:cNvSpPr/>
                  <p:nvPr/>
                </p:nvSpPr>
                <p:spPr>
                  <a:xfrm>
                    <a:off x="7550280" y="4032360"/>
                    <a:ext cx="653040" cy="687240"/>
                  </a:xfrm>
                  <a:custGeom>
                    <a:avLst/>
                    <a:gdLst/>
                    <a:ahLst/>
                    <a:rect l="l" t="t" r="r" b="b"/>
                    <a:pathLst>
                      <a:path w="56212" h="56212">
                        <a:moveTo>
                          <a:pt x="28106" y="1"/>
                        </a:moveTo>
                        <a:cubicBezTo>
                          <a:pt x="20652" y="1"/>
                          <a:pt x="13504" y="2961"/>
                          <a:pt x="8232" y="8232"/>
                        </a:cubicBezTo>
                        <a:cubicBezTo>
                          <a:pt x="2961" y="13503"/>
                          <a:pt x="0" y="20652"/>
                          <a:pt x="0" y="28106"/>
                        </a:cubicBezTo>
                        <a:cubicBezTo>
                          <a:pt x="0" y="35560"/>
                          <a:pt x="2961" y="42710"/>
                          <a:pt x="8232" y="47980"/>
                        </a:cubicBezTo>
                        <a:cubicBezTo>
                          <a:pt x="13504" y="53251"/>
                          <a:pt x="20652" y="56212"/>
                          <a:pt x="28106" y="56212"/>
                        </a:cubicBezTo>
                        <a:cubicBezTo>
                          <a:pt x="35560" y="56212"/>
                          <a:pt x="42709" y="53251"/>
                          <a:pt x="47980" y="47980"/>
                        </a:cubicBezTo>
                        <a:cubicBezTo>
                          <a:pt x="53251" y="42710"/>
                          <a:pt x="56212" y="35560"/>
                          <a:pt x="56212" y="28106"/>
                        </a:cubicBezTo>
                        <a:cubicBezTo>
                          <a:pt x="56212" y="20652"/>
                          <a:pt x="53251" y="13503"/>
                          <a:pt x="47980" y="8232"/>
                        </a:cubicBezTo>
                        <a:cubicBezTo>
                          <a:pt x="42709" y="2961"/>
                          <a:pt x="35560" y="1"/>
                          <a:pt x="28106" y="1"/>
                        </a:cubicBezTo>
                        <a:close/>
                      </a:path>
                    </a:pathLst>
                  </a:custGeom>
                  <a:solidFill>
                    <a:srgbClr val="1d262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86" name="CustomShape 31"/>
                  <p:cNvSpPr/>
                  <p:nvPr/>
                </p:nvSpPr>
                <p:spPr>
                  <a:xfrm>
                    <a:off x="7593480" y="4077720"/>
                    <a:ext cx="567000" cy="596520"/>
                  </a:xfrm>
                  <a:custGeom>
                    <a:avLst/>
                    <a:gdLst/>
                    <a:ahLst/>
                    <a:rect l="l" t="t" r="r" b="b"/>
                    <a:pathLst>
                      <a:path w="48790" h="48790">
                        <a:moveTo>
                          <a:pt x="24395" y="1"/>
                        </a:moveTo>
                        <a:cubicBezTo>
                          <a:pt x="17926" y="1"/>
                          <a:pt x="11721" y="2572"/>
                          <a:pt x="7146" y="7146"/>
                        </a:cubicBezTo>
                        <a:cubicBezTo>
                          <a:pt x="2572" y="11721"/>
                          <a:pt x="0" y="17926"/>
                          <a:pt x="0" y="24395"/>
                        </a:cubicBezTo>
                        <a:cubicBezTo>
                          <a:pt x="0" y="30866"/>
                          <a:pt x="2572" y="37069"/>
                          <a:pt x="7146" y="41645"/>
                        </a:cubicBezTo>
                        <a:cubicBezTo>
                          <a:pt x="11721" y="46220"/>
                          <a:pt x="17926" y="48790"/>
                          <a:pt x="24395" y="48790"/>
                        </a:cubicBezTo>
                        <a:cubicBezTo>
                          <a:pt x="30865" y="48790"/>
                          <a:pt x="37069" y="46220"/>
                          <a:pt x="41644" y="41645"/>
                        </a:cubicBezTo>
                        <a:cubicBezTo>
                          <a:pt x="46220" y="37069"/>
                          <a:pt x="48789" y="30866"/>
                          <a:pt x="48789" y="24395"/>
                        </a:cubicBezTo>
                        <a:cubicBezTo>
                          <a:pt x="48789" y="17926"/>
                          <a:pt x="46220" y="11721"/>
                          <a:pt x="41644" y="7146"/>
                        </a:cubicBezTo>
                        <a:cubicBezTo>
                          <a:pt x="37069" y="2572"/>
                          <a:pt x="30865" y="1"/>
                          <a:pt x="24395" y="1"/>
                        </a:cubicBezTo>
                        <a:close/>
                      </a:path>
                    </a:pathLst>
                  </a:custGeom>
                  <a:solidFill>
                    <a:srgbClr val="1d262d"/>
                  </a:solidFill>
                  <a:ln w="9360">
                    <a:solidFill>
                      <a:srgbClr val="1d262d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87" name="CustomShape 32"/>
                  <p:cNvSpPr/>
                  <p:nvPr/>
                </p:nvSpPr>
                <p:spPr>
                  <a:xfrm>
                    <a:off x="7692120" y="4181760"/>
                    <a:ext cx="369720" cy="388800"/>
                  </a:xfrm>
                  <a:custGeom>
                    <a:avLst/>
                    <a:gdLst/>
                    <a:ahLst/>
                    <a:rect l="l" t="t" r="r" b="b"/>
                    <a:pathLst>
                      <a:path w="31820" h="31819">
                        <a:moveTo>
                          <a:pt x="15910" y="0"/>
                        </a:moveTo>
                        <a:cubicBezTo>
                          <a:pt x="11691" y="0"/>
                          <a:pt x="7644" y="1676"/>
                          <a:pt x="4661" y="4660"/>
                        </a:cubicBezTo>
                        <a:cubicBezTo>
                          <a:pt x="1678" y="7644"/>
                          <a:pt x="1" y="11691"/>
                          <a:pt x="1" y="15909"/>
                        </a:cubicBezTo>
                        <a:cubicBezTo>
                          <a:pt x="1" y="20129"/>
                          <a:pt x="1678" y="24175"/>
                          <a:pt x="4661" y="27158"/>
                        </a:cubicBezTo>
                        <a:cubicBezTo>
                          <a:pt x="7644" y="30143"/>
                          <a:pt x="11691" y="31818"/>
                          <a:pt x="15910" y="31818"/>
                        </a:cubicBezTo>
                        <a:cubicBezTo>
                          <a:pt x="20130" y="31818"/>
                          <a:pt x="24176" y="30143"/>
                          <a:pt x="27160" y="27158"/>
                        </a:cubicBezTo>
                        <a:cubicBezTo>
                          <a:pt x="30143" y="24175"/>
                          <a:pt x="31819" y="20129"/>
                          <a:pt x="31819" y="15909"/>
                        </a:cubicBezTo>
                        <a:cubicBezTo>
                          <a:pt x="31819" y="11691"/>
                          <a:pt x="30143" y="7644"/>
                          <a:pt x="27160" y="4660"/>
                        </a:cubicBezTo>
                        <a:cubicBezTo>
                          <a:pt x="24176" y="1676"/>
                          <a:pt x="20130" y="0"/>
                          <a:pt x="15910" y="0"/>
                        </a:cubicBezTo>
                        <a:close/>
                      </a:path>
                    </a:pathLst>
                  </a:custGeom>
                  <a:solidFill>
                    <a:srgbClr val="4c5f6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88" name="CustomShape 33"/>
                  <p:cNvSpPr/>
                  <p:nvPr/>
                </p:nvSpPr>
                <p:spPr>
                  <a:xfrm>
                    <a:off x="7729200" y="4220640"/>
                    <a:ext cx="295560" cy="310680"/>
                  </a:xfrm>
                  <a:custGeom>
                    <a:avLst/>
                    <a:gdLst/>
                    <a:ahLst/>
                    <a:rect l="l" t="t" r="r" b="b"/>
                    <a:pathLst>
                      <a:path w="25438" h="25438">
                        <a:moveTo>
                          <a:pt x="12719" y="1"/>
                        </a:moveTo>
                        <a:cubicBezTo>
                          <a:pt x="9346" y="1"/>
                          <a:pt x="6111" y="1341"/>
                          <a:pt x="3726" y="3727"/>
                        </a:cubicBezTo>
                        <a:cubicBezTo>
                          <a:pt x="1340" y="6111"/>
                          <a:pt x="0" y="9347"/>
                          <a:pt x="0" y="12719"/>
                        </a:cubicBezTo>
                        <a:cubicBezTo>
                          <a:pt x="0" y="16092"/>
                          <a:pt x="1340" y="19327"/>
                          <a:pt x="3726" y="21713"/>
                        </a:cubicBezTo>
                        <a:cubicBezTo>
                          <a:pt x="6111" y="24098"/>
                          <a:pt x="9346" y="25438"/>
                          <a:pt x="12719" y="25438"/>
                        </a:cubicBezTo>
                        <a:cubicBezTo>
                          <a:pt x="16093" y="25438"/>
                          <a:pt x="19327" y="24098"/>
                          <a:pt x="21713" y="21713"/>
                        </a:cubicBezTo>
                        <a:cubicBezTo>
                          <a:pt x="24098" y="19327"/>
                          <a:pt x="25438" y="16092"/>
                          <a:pt x="25438" y="12719"/>
                        </a:cubicBezTo>
                        <a:cubicBezTo>
                          <a:pt x="25438" y="9347"/>
                          <a:pt x="24098" y="6111"/>
                          <a:pt x="21713" y="3727"/>
                        </a:cubicBezTo>
                        <a:cubicBezTo>
                          <a:pt x="19327" y="1341"/>
                          <a:pt x="16093" y="1"/>
                          <a:pt x="12719" y="1"/>
                        </a:cubicBezTo>
                        <a:close/>
                      </a:path>
                    </a:pathLst>
                  </a:custGeom>
                  <a:solidFill>
                    <a:srgbClr val="1d262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89" name="CustomShape 34"/>
                  <p:cNvSpPr/>
                  <p:nvPr/>
                </p:nvSpPr>
                <p:spPr>
                  <a:xfrm>
                    <a:off x="7840800" y="4338000"/>
                    <a:ext cx="74880" cy="75960"/>
                  </a:xfrm>
                  <a:custGeom>
                    <a:avLst/>
                    <a:gdLst/>
                    <a:ahLst/>
                    <a:rect l="l" t="t" r="r" b="b"/>
                    <a:pathLst>
                      <a:path w="6476" h="6231">
                        <a:moveTo>
                          <a:pt x="3115" y="1"/>
                        </a:moveTo>
                        <a:cubicBezTo>
                          <a:pt x="1394" y="1"/>
                          <a:pt x="0" y="1395"/>
                          <a:pt x="0" y="3115"/>
                        </a:cubicBezTo>
                        <a:cubicBezTo>
                          <a:pt x="0" y="4375"/>
                          <a:pt x="759" y="5512"/>
                          <a:pt x="1923" y="5994"/>
                        </a:cubicBezTo>
                        <a:cubicBezTo>
                          <a:pt x="2308" y="6153"/>
                          <a:pt x="2712" y="6231"/>
                          <a:pt x="3113" y="6231"/>
                        </a:cubicBezTo>
                        <a:cubicBezTo>
                          <a:pt x="3924" y="6231"/>
                          <a:pt x="4721" y="5914"/>
                          <a:pt x="5317" y="5318"/>
                        </a:cubicBezTo>
                        <a:cubicBezTo>
                          <a:pt x="6208" y="4427"/>
                          <a:pt x="6475" y="3087"/>
                          <a:pt x="5993" y="1923"/>
                        </a:cubicBezTo>
                        <a:cubicBezTo>
                          <a:pt x="5510" y="759"/>
                          <a:pt x="4374" y="1"/>
                          <a:pt x="3115" y="1"/>
                        </a:cubicBezTo>
                        <a:close/>
                      </a:path>
                    </a:pathLst>
                  </a:custGeom>
                  <a:solidFill>
                    <a:srgbClr val="8bd2b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90" name="CustomShape 35"/>
                  <p:cNvSpPr/>
                  <p:nvPr/>
                </p:nvSpPr>
                <p:spPr>
                  <a:xfrm>
                    <a:off x="7859520" y="4259880"/>
                    <a:ext cx="36360" cy="37080"/>
                  </a:xfrm>
                  <a:custGeom>
                    <a:avLst/>
                    <a:gdLst/>
                    <a:ahLst/>
                    <a:rect l="l" t="t" r="r" b="b"/>
                    <a:pathLst>
                      <a:path w="3171" h="3050">
                        <a:moveTo>
                          <a:pt x="1526" y="1"/>
                        </a:moveTo>
                        <a:cubicBezTo>
                          <a:pt x="684" y="1"/>
                          <a:pt x="1" y="682"/>
                          <a:pt x="2" y="1524"/>
                        </a:cubicBezTo>
                        <a:cubicBezTo>
                          <a:pt x="1" y="2142"/>
                          <a:pt x="372" y="2697"/>
                          <a:pt x="942" y="2933"/>
                        </a:cubicBezTo>
                        <a:cubicBezTo>
                          <a:pt x="1131" y="3011"/>
                          <a:pt x="1330" y="3050"/>
                          <a:pt x="1526" y="3050"/>
                        </a:cubicBezTo>
                        <a:cubicBezTo>
                          <a:pt x="1923" y="3050"/>
                          <a:pt x="2312" y="2894"/>
                          <a:pt x="2605" y="2603"/>
                        </a:cubicBezTo>
                        <a:cubicBezTo>
                          <a:pt x="3041" y="2167"/>
                          <a:pt x="3170" y="1511"/>
                          <a:pt x="2935" y="942"/>
                        </a:cubicBezTo>
                        <a:cubicBezTo>
                          <a:pt x="2699" y="372"/>
                          <a:pt x="2144" y="1"/>
                          <a:pt x="1526" y="1"/>
                        </a:cubicBezTo>
                        <a:close/>
                      </a:path>
                    </a:pathLst>
                  </a:custGeom>
                  <a:solidFill>
                    <a:srgbClr val="8bd2b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91" name="CustomShape 36"/>
                  <p:cNvSpPr/>
                  <p:nvPr/>
                </p:nvSpPr>
                <p:spPr>
                  <a:xfrm>
                    <a:off x="7859520" y="4455360"/>
                    <a:ext cx="34920" cy="37080"/>
                  </a:xfrm>
                  <a:custGeom>
                    <a:avLst/>
                    <a:gdLst/>
                    <a:ahLst/>
                    <a:rect l="l" t="t" r="r" b="b"/>
                    <a:pathLst>
                      <a:path w="3049" h="3050">
                        <a:moveTo>
                          <a:pt x="1524" y="0"/>
                        </a:moveTo>
                        <a:cubicBezTo>
                          <a:pt x="682" y="0"/>
                          <a:pt x="0" y="684"/>
                          <a:pt x="0" y="1525"/>
                        </a:cubicBezTo>
                        <a:cubicBezTo>
                          <a:pt x="0" y="2367"/>
                          <a:pt x="682" y="3049"/>
                          <a:pt x="1524" y="3049"/>
                        </a:cubicBezTo>
                        <a:cubicBezTo>
                          <a:pt x="2366" y="3049"/>
                          <a:pt x="3049" y="2367"/>
                          <a:pt x="3049" y="1525"/>
                        </a:cubicBezTo>
                        <a:cubicBezTo>
                          <a:pt x="3049" y="684"/>
                          <a:pt x="2366" y="0"/>
                          <a:pt x="1524" y="0"/>
                        </a:cubicBezTo>
                        <a:close/>
                      </a:path>
                    </a:pathLst>
                  </a:custGeom>
                  <a:solidFill>
                    <a:srgbClr val="8bd2b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92" name="CustomShape 37"/>
                  <p:cNvSpPr/>
                  <p:nvPr/>
                </p:nvSpPr>
                <p:spPr>
                  <a:xfrm>
                    <a:off x="7923600" y="4288680"/>
                    <a:ext cx="37800" cy="37080"/>
                  </a:xfrm>
                  <a:custGeom>
                    <a:avLst/>
                    <a:gdLst/>
                    <a:ahLst/>
                    <a:rect l="l" t="t" r="r" b="b"/>
                    <a:pathLst>
                      <a:path w="3290" h="3050">
                        <a:moveTo>
                          <a:pt x="1646" y="0"/>
                        </a:moveTo>
                        <a:cubicBezTo>
                          <a:pt x="1256" y="0"/>
                          <a:pt x="865" y="149"/>
                          <a:pt x="568" y="447"/>
                        </a:cubicBezTo>
                        <a:cubicBezTo>
                          <a:pt x="132" y="882"/>
                          <a:pt x="1" y="1537"/>
                          <a:pt x="236" y="2107"/>
                        </a:cubicBezTo>
                        <a:cubicBezTo>
                          <a:pt x="472" y="2678"/>
                          <a:pt x="1029" y="3049"/>
                          <a:pt x="1645" y="3049"/>
                        </a:cubicBezTo>
                        <a:cubicBezTo>
                          <a:pt x="2261" y="3049"/>
                          <a:pt x="2818" y="2678"/>
                          <a:pt x="3054" y="2107"/>
                        </a:cubicBezTo>
                        <a:cubicBezTo>
                          <a:pt x="3290" y="1537"/>
                          <a:pt x="3160" y="882"/>
                          <a:pt x="2724" y="447"/>
                        </a:cubicBezTo>
                        <a:cubicBezTo>
                          <a:pt x="2426" y="149"/>
                          <a:pt x="2036" y="0"/>
                          <a:pt x="1646" y="0"/>
                        </a:cubicBezTo>
                        <a:close/>
                      </a:path>
                    </a:pathLst>
                  </a:custGeom>
                  <a:solidFill>
                    <a:srgbClr val="8bd2b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93" name="CustomShape 38"/>
                  <p:cNvSpPr/>
                  <p:nvPr/>
                </p:nvSpPr>
                <p:spPr>
                  <a:xfrm>
                    <a:off x="7792560" y="4426560"/>
                    <a:ext cx="37800" cy="37080"/>
                  </a:xfrm>
                  <a:custGeom>
                    <a:avLst/>
                    <a:gdLst/>
                    <a:ahLst/>
                    <a:rect l="l" t="t" r="r" b="b"/>
                    <a:pathLst>
                      <a:path w="3290" h="3050">
                        <a:moveTo>
                          <a:pt x="1645" y="1"/>
                        </a:moveTo>
                        <a:cubicBezTo>
                          <a:pt x="1255" y="1"/>
                          <a:pt x="865" y="149"/>
                          <a:pt x="567" y="447"/>
                        </a:cubicBezTo>
                        <a:cubicBezTo>
                          <a:pt x="131" y="883"/>
                          <a:pt x="0" y="1538"/>
                          <a:pt x="236" y="2108"/>
                        </a:cubicBezTo>
                        <a:cubicBezTo>
                          <a:pt x="473" y="2678"/>
                          <a:pt x="1028" y="3050"/>
                          <a:pt x="1645" y="3050"/>
                        </a:cubicBezTo>
                        <a:cubicBezTo>
                          <a:pt x="2262" y="3050"/>
                          <a:pt x="2817" y="2678"/>
                          <a:pt x="3053" y="2108"/>
                        </a:cubicBezTo>
                        <a:cubicBezTo>
                          <a:pt x="3289" y="1538"/>
                          <a:pt x="3159" y="883"/>
                          <a:pt x="2723" y="447"/>
                        </a:cubicBezTo>
                        <a:cubicBezTo>
                          <a:pt x="2426" y="149"/>
                          <a:pt x="2036" y="1"/>
                          <a:pt x="1645" y="1"/>
                        </a:cubicBezTo>
                        <a:close/>
                      </a:path>
                    </a:pathLst>
                  </a:custGeom>
                  <a:solidFill>
                    <a:srgbClr val="8bd2b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94" name="CustomShape 39"/>
                  <p:cNvSpPr/>
                  <p:nvPr/>
                </p:nvSpPr>
                <p:spPr>
                  <a:xfrm>
                    <a:off x="7950960" y="4357800"/>
                    <a:ext cx="36360" cy="37080"/>
                  </a:xfrm>
                  <a:custGeom>
                    <a:avLst/>
                    <a:gdLst/>
                    <a:ahLst/>
                    <a:rect l="l" t="t" r="r" b="b"/>
                    <a:pathLst>
                      <a:path w="3171" h="3050">
                        <a:moveTo>
                          <a:pt x="1648" y="1"/>
                        </a:moveTo>
                        <a:cubicBezTo>
                          <a:pt x="1647" y="1"/>
                          <a:pt x="1646" y="1"/>
                          <a:pt x="1645" y="1"/>
                        </a:cubicBezTo>
                        <a:cubicBezTo>
                          <a:pt x="1029" y="1"/>
                          <a:pt x="472" y="371"/>
                          <a:pt x="236" y="941"/>
                        </a:cubicBezTo>
                        <a:cubicBezTo>
                          <a:pt x="1" y="1511"/>
                          <a:pt x="130" y="2166"/>
                          <a:pt x="568" y="2603"/>
                        </a:cubicBezTo>
                        <a:cubicBezTo>
                          <a:pt x="859" y="2895"/>
                          <a:pt x="1248" y="3049"/>
                          <a:pt x="1645" y="3049"/>
                        </a:cubicBezTo>
                        <a:cubicBezTo>
                          <a:pt x="1841" y="3049"/>
                          <a:pt x="2040" y="3011"/>
                          <a:pt x="2229" y="2933"/>
                        </a:cubicBezTo>
                        <a:cubicBezTo>
                          <a:pt x="2799" y="2697"/>
                          <a:pt x="3170" y="2141"/>
                          <a:pt x="3170" y="1524"/>
                        </a:cubicBezTo>
                        <a:cubicBezTo>
                          <a:pt x="3170" y="684"/>
                          <a:pt x="2488" y="1"/>
                          <a:pt x="1648" y="1"/>
                        </a:cubicBezTo>
                        <a:close/>
                      </a:path>
                    </a:pathLst>
                  </a:custGeom>
                  <a:solidFill>
                    <a:srgbClr val="8bd2b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95" name="CustomShape 40"/>
                  <p:cNvSpPr/>
                  <p:nvPr/>
                </p:nvSpPr>
                <p:spPr>
                  <a:xfrm>
                    <a:off x="7765200" y="4357800"/>
                    <a:ext cx="36360" cy="37080"/>
                  </a:xfrm>
                  <a:custGeom>
                    <a:avLst/>
                    <a:gdLst/>
                    <a:ahLst/>
                    <a:rect l="l" t="t" r="r" b="b"/>
                    <a:pathLst>
                      <a:path w="3169" h="3050">
                        <a:moveTo>
                          <a:pt x="1645" y="1"/>
                        </a:moveTo>
                        <a:cubicBezTo>
                          <a:pt x="1027" y="1"/>
                          <a:pt x="472" y="371"/>
                          <a:pt x="236" y="941"/>
                        </a:cubicBezTo>
                        <a:cubicBezTo>
                          <a:pt x="1" y="1511"/>
                          <a:pt x="130" y="2166"/>
                          <a:pt x="566" y="2602"/>
                        </a:cubicBezTo>
                        <a:cubicBezTo>
                          <a:pt x="858" y="2894"/>
                          <a:pt x="1248" y="3049"/>
                          <a:pt x="1645" y="3049"/>
                        </a:cubicBezTo>
                        <a:cubicBezTo>
                          <a:pt x="1842" y="3049"/>
                          <a:pt x="2040" y="3011"/>
                          <a:pt x="2229" y="2933"/>
                        </a:cubicBezTo>
                        <a:cubicBezTo>
                          <a:pt x="2797" y="2697"/>
                          <a:pt x="3169" y="2141"/>
                          <a:pt x="3169" y="1524"/>
                        </a:cubicBezTo>
                        <a:cubicBezTo>
                          <a:pt x="3169" y="683"/>
                          <a:pt x="2487" y="1"/>
                          <a:pt x="1645" y="1"/>
                        </a:cubicBezTo>
                        <a:close/>
                      </a:path>
                    </a:pathLst>
                  </a:custGeom>
                  <a:solidFill>
                    <a:srgbClr val="8bd2b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96" name="CustomShape 41"/>
                  <p:cNvSpPr/>
                  <p:nvPr/>
                </p:nvSpPr>
                <p:spPr>
                  <a:xfrm>
                    <a:off x="7925040" y="4426560"/>
                    <a:ext cx="36720" cy="37080"/>
                  </a:xfrm>
                  <a:custGeom>
                    <a:avLst/>
                    <a:gdLst/>
                    <a:ahLst/>
                    <a:rect l="l" t="t" r="r" b="b"/>
                    <a:pathLst>
                      <a:path w="3199" h="3051">
                        <a:moveTo>
                          <a:pt x="1524" y="1"/>
                        </a:moveTo>
                        <a:cubicBezTo>
                          <a:pt x="1328" y="1"/>
                          <a:pt x="1129" y="39"/>
                          <a:pt x="941" y="117"/>
                        </a:cubicBezTo>
                        <a:cubicBezTo>
                          <a:pt x="371" y="353"/>
                          <a:pt x="1" y="909"/>
                          <a:pt x="1" y="1526"/>
                        </a:cubicBezTo>
                        <a:cubicBezTo>
                          <a:pt x="1" y="2142"/>
                          <a:pt x="371" y="2699"/>
                          <a:pt x="941" y="2934"/>
                        </a:cubicBezTo>
                        <a:cubicBezTo>
                          <a:pt x="1130" y="3012"/>
                          <a:pt x="1328" y="3050"/>
                          <a:pt x="1524" y="3050"/>
                        </a:cubicBezTo>
                        <a:cubicBezTo>
                          <a:pt x="1921" y="3050"/>
                          <a:pt x="2311" y="2896"/>
                          <a:pt x="2603" y="2604"/>
                        </a:cubicBezTo>
                        <a:cubicBezTo>
                          <a:pt x="3198" y="2009"/>
                          <a:pt x="3198" y="1044"/>
                          <a:pt x="2603" y="448"/>
                        </a:cubicBezTo>
                        <a:cubicBezTo>
                          <a:pt x="2311" y="156"/>
                          <a:pt x="1921" y="1"/>
                          <a:pt x="1524" y="1"/>
                        </a:cubicBezTo>
                        <a:close/>
                      </a:path>
                    </a:pathLst>
                  </a:custGeom>
                  <a:solidFill>
                    <a:srgbClr val="8bd2b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97" name="CustomShape 42"/>
                  <p:cNvSpPr/>
                  <p:nvPr/>
                </p:nvSpPr>
                <p:spPr>
                  <a:xfrm>
                    <a:off x="7793640" y="4288680"/>
                    <a:ext cx="34920" cy="37080"/>
                  </a:xfrm>
                  <a:custGeom>
                    <a:avLst/>
                    <a:gdLst/>
                    <a:ahLst/>
                    <a:rect l="l" t="t" r="r" b="b"/>
                    <a:pathLst>
                      <a:path w="3050" h="3050">
                        <a:moveTo>
                          <a:pt x="1525" y="0"/>
                        </a:moveTo>
                        <a:cubicBezTo>
                          <a:pt x="683" y="0"/>
                          <a:pt x="1" y="682"/>
                          <a:pt x="1" y="1524"/>
                        </a:cubicBezTo>
                        <a:cubicBezTo>
                          <a:pt x="1" y="2366"/>
                          <a:pt x="683" y="3049"/>
                          <a:pt x="1525" y="3049"/>
                        </a:cubicBezTo>
                        <a:cubicBezTo>
                          <a:pt x="2368" y="3049"/>
                          <a:pt x="3050" y="2366"/>
                          <a:pt x="3050" y="1524"/>
                        </a:cubicBezTo>
                        <a:cubicBezTo>
                          <a:pt x="3050" y="682"/>
                          <a:pt x="2368" y="0"/>
                          <a:pt x="1525" y="0"/>
                        </a:cubicBezTo>
                        <a:close/>
                      </a:path>
                    </a:pathLst>
                  </a:custGeom>
                  <a:solidFill>
                    <a:srgbClr val="8bd2b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98" name="CustomShape 43"/>
                  <p:cNvSpPr/>
                  <p:nvPr/>
                </p:nvSpPr>
                <p:spPr>
                  <a:xfrm>
                    <a:off x="5223600" y="3987000"/>
                    <a:ext cx="739440" cy="388800"/>
                  </a:xfrm>
                  <a:custGeom>
                    <a:avLst/>
                    <a:gdLst/>
                    <a:ahLst/>
                    <a:rect l="l" t="t" r="r" b="b"/>
                    <a:pathLst>
                      <a:path w="63638" h="31820">
                        <a:moveTo>
                          <a:pt x="31819" y="1"/>
                        </a:moveTo>
                        <a:cubicBezTo>
                          <a:pt x="14247" y="1"/>
                          <a:pt x="0" y="14248"/>
                          <a:pt x="0" y="31819"/>
                        </a:cubicBezTo>
                        <a:lnTo>
                          <a:pt x="63637" y="31819"/>
                        </a:lnTo>
                        <a:cubicBezTo>
                          <a:pt x="63637" y="14248"/>
                          <a:pt x="49390" y="1"/>
                          <a:pt x="31819" y="1"/>
                        </a:cubicBezTo>
                        <a:close/>
                      </a:path>
                    </a:pathLst>
                  </a:custGeom>
                  <a:solidFill>
                    <a:srgbClr val="4c5f6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99" name="CustomShape 44"/>
                  <p:cNvSpPr/>
                  <p:nvPr/>
                </p:nvSpPr>
                <p:spPr>
                  <a:xfrm>
                    <a:off x="5257440" y="4022640"/>
                    <a:ext cx="671760" cy="706680"/>
                  </a:xfrm>
                  <a:custGeom>
                    <a:avLst/>
                    <a:gdLst/>
                    <a:ahLst/>
                    <a:rect l="l" t="t" r="r" b="b"/>
                    <a:pathLst>
                      <a:path w="57803" h="57804">
                        <a:moveTo>
                          <a:pt x="28902" y="0"/>
                        </a:moveTo>
                        <a:cubicBezTo>
                          <a:pt x="21236" y="0"/>
                          <a:pt x="13885" y="3045"/>
                          <a:pt x="8465" y="8465"/>
                        </a:cubicBezTo>
                        <a:cubicBezTo>
                          <a:pt x="3045" y="13884"/>
                          <a:pt x="0" y="21237"/>
                          <a:pt x="0" y="28901"/>
                        </a:cubicBezTo>
                        <a:cubicBezTo>
                          <a:pt x="0" y="36567"/>
                          <a:pt x="3045" y="43918"/>
                          <a:pt x="8465" y="49338"/>
                        </a:cubicBezTo>
                        <a:cubicBezTo>
                          <a:pt x="13885" y="54758"/>
                          <a:pt x="21236" y="57804"/>
                          <a:pt x="28902" y="57804"/>
                        </a:cubicBezTo>
                        <a:cubicBezTo>
                          <a:pt x="36567" y="57804"/>
                          <a:pt x="43918" y="54758"/>
                          <a:pt x="49338" y="49338"/>
                        </a:cubicBezTo>
                        <a:cubicBezTo>
                          <a:pt x="54758" y="43918"/>
                          <a:pt x="57803" y="36567"/>
                          <a:pt x="57803" y="28901"/>
                        </a:cubicBezTo>
                        <a:cubicBezTo>
                          <a:pt x="57803" y="21237"/>
                          <a:pt x="54758" y="13884"/>
                          <a:pt x="49338" y="8465"/>
                        </a:cubicBezTo>
                        <a:cubicBezTo>
                          <a:pt x="43918" y="3045"/>
                          <a:pt x="36567" y="0"/>
                          <a:pt x="28902" y="0"/>
                        </a:cubicBezTo>
                        <a:close/>
                      </a:path>
                    </a:pathLst>
                  </a:custGeom>
                  <a:solidFill>
                    <a:srgbClr val="1d262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00" name="CustomShape 45"/>
                  <p:cNvSpPr/>
                  <p:nvPr/>
                </p:nvSpPr>
                <p:spPr>
                  <a:xfrm>
                    <a:off x="5266800" y="4032360"/>
                    <a:ext cx="653040" cy="687240"/>
                  </a:xfrm>
                  <a:custGeom>
                    <a:avLst/>
                    <a:gdLst/>
                    <a:ahLst/>
                    <a:rect l="l" t="t" r="r" b="b"/>
                    <a:pathLst>
                      <a:path w="56213" h="56212">
                        <a:moveTo>
                          <a:pt x="28107" y="1"/>
                        </a:moveTo>
                        <a:cubicBezTo>
                          <a:pt x="20653" y="1"/>
                          <a:pt x="13503" y="2961"/>
                          <a:pt x="8232" y="8232"/>
                        </a:cubicBezTo>
                        <a:cubicBezTo>
                          <a:pt x="2962" y="13503"/>
                          <a:pt x="1" y="20652"/>
                          <a:pt x="1" y="28106"/>
                        </a:cubicBezTo>
                        <a:cubicBezTo>
                          <a:pt x="1" y="35560"/>
                          <a:pt x="2962" y="42710"/>
                          <a:pt x="8232" y="47980"/>
                        </a:cubicBezTo>
                        <a:cubicBezTo>
                          <a:pt x="13503" y="53251"/>
                          <a:pt x="20653" y="56212"/>
                          <a:pt x="28107" y="56212"/>
                        </a:cubicBezTo>
                        <a:cubicBezTo>
                          <a:pt x="35560" y="56212"/>
                          <a:pt x="42710" y="53251"/>
                          <a:pt x="47981" y="47980"/>
                        </a:cubicBezTo>
                        <a:cubicBezTo>
                          <a:pt x="53252" y="42710"/>
                          <a:pt x="56212" y="35560"/>
                          <a:pt x="56212" y="28106"/>
                        </a:cubicBezTo>
                        <a:cubicBezTo>
                          <a:pt x="56212" y="20652"/>
                          <a:pt x="53252" y="13503"/>
                          <a:pt x="47981" y="8232"/>
                        </a:cubicBezTo>
                        <a:cubicBezTo>
                          <a:pt x="42710" y="2961"/>
                          <a:pt x="35560" y="1"/>
                          <a:pt x="28107" y="1"/>
                        </a:cubicBezTo>
                        <a:close/>
                      </a:path>
                    </a:pathLst>
                  </a:custGeom>
                  <a:solidFill>
                    <a:srgbClr val="1d262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01" name="CustomShape 46"/>
                  <p:cNvSpPr/>
                  <p:nvPr/>
                </p:nvSpPr>
                <p:spPr>
                  <a:xfrm>
                    <a:off x="5309640" y="4077720"/>
                    <a:ext cx="567000" cy="596520"/>
                  </a:xfrm>
                  <a:custGeom>
                    <a:avLst/>
                    <a:gdLst/>
                    <a:ahLst/>
                    <a:rect l="l" t="t" r="r" b="b"/>
                    <a:pathLst>
                      <a:path w="48789" h="48790">
                        <a:moveTo>
                          <a:pt x="24395" y="1"/>
                        </a:moveTo>
                        <a:cubicBezTo>
                          <a:pt x="17925" y="1"/>
                          <a:pt x="11721" y="2572"/>
                          <a:pt x="7145" y="7146"/>
                        </a:cubicBezTo>
                        <a:cubicBezTo>
                          <a:pt x="2570" y="11721"/>
                          <a:pt x="0" y="17926"/>
                          <a:pt x="0" y="24395"/>
                        </a:cubicBezTo>
                        <a:cubicBezTo>
                          <a:pt x="0" y="30866"/>
                          <a:pt x="2570" y="37069"/>
                          <a:pt x="7145" y="41645"/>
                        </a:cubicBezTo>
                        <a:cubicBezTo>
                          <a:pt x="11721" y="46220"/>
                          <a:pt x="17925" y="48790"/>
                          <a:pt x="24395" y="48790"/>
                        </a:cubicBezTo>
                        <a:cubicBezTo>
                          <a:pt x="30864" y="48790"/>
                          <a:pt x="37069" y="46220"/>
                          <a:pt x="41644" y="41645"/>
                        </a:cubicBezTo>
                        <a:cubicBezTo>
                          <a:pt x="46218" y="37069"/>
                          <a:pt x="48789" y="30866"/>
                          <a:pt x="48789" y="24395"/>
                        </a:cubicBezTo>
                        <a:cubicBezTo>
                          <a:pt x="48789" y="17926"/>
                          <a:pt x="46218" y="11721"/>
                          <a:pt x="41644" y="7146"/>
                        </a:cubicBezTo>
                        <a:cubicBezTo>
                          <a:pt x="37069" y="2572"/>
                          <a:pt x="30864" y="1"/>
                          <a:pt x="24395" y="1"/>
                        </a:cubicBezTo>
                        <a:close/>
                      </a:path>
                    </a:pathLst>
                  </a:custGeom>
                  <a:solidFill>
                    <a:srgbClr val="1d262d"/>
                  </a:solidFill>
                  <a:ln w="9360">
                    <a:solidFill>
                      <a:srgbClr val="1d262d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02" name="CustomShape 47"/>
                  <p:cNvSpPr/>
                  <p:nvPr/>
                </p:nvSpPr>
                <p:spPr>
                  <a:xfrm>
                    <a:off x="5408280" y="4181760"/>
                    <a:ext cx="369720" cy="388800"/>
                  </a:xfrm>
                  <a:custGeom>
                    <a:avLst/>
                    <a:gdLst/>
                    <a:ahLst/>
                    <a:rect l="l" t="t" r="r" b="b"/>
                    <a:pathLst>
                      <a:path w="31819" h="31819">
                        <a:moveTo>
                          <a:pt x="15910" y="0"/>
                        </a:moveTo>
                        <a:cubicBezTo>
                          <a:pt x="11691" y="0"/>
                          <a:pt x="7644" y="1677"/>
                          <a:pt x="4661" y="4660"/>
                        </a:cubicBezTo>
                        <a:cubicBezTo>
                          <a:pt x="1676" y="7644"/>
                          <a:pt x="0" y="11691"/>
                          <a:pt x="0" y="15909"/>
                        </a:cubicBezTo>
                        <a:cubicBezTo>
                          <a:pt x="0" y="20129"/>
                          <a:pt x="1676" y="24175"/>
                          <a:pt x="4661" y="27160"/>
                        </a:cubicBezTo>
                        <a:cubicBezTo>
                          <a:pt x="7644" y="30143"/>
                          <a:pt x="11691" y="31818"/>
                          <a:pt x="15910" y="31818"/>
                        </a:cubicBezTo>
                        <a:cubicBezTo>
                          <a:pt x="20128" y="31818"/>
                          <a:pt x="24175" y="30143"/>
                          <a:pt x="27158" y="27160"/>
                        </a:cubicBezTo>
                        <a:cubicBezTo>
                          <a:pt x="30143" y="24175"/>
                          <a:pt x="31819" y="20129"/>
                          <a:pt x="31819" y="15909"/>
                        </a:cubicBezTo>
                        <a:cubicBezTo>
                          <a:pt x="31819" y="11691"/>
                          <a:pt x="30143" y="7644"/>
                          <a:pt x="27158" y="4660"/>
                        </a:cubicBezTo>
                        <a:cubicBezTo>
                          <a:pt x="24175" y="1677"/>
                          <a:pt x="20128" y="0"/>
                          <a:pt x="15910" y="0"/>
                        </a:cubicBezTo>
                        <a:close/>
                      </a:path>
                    </a:pathLst>
                  </a:custGeom>
                  <a:solidFill>
                    <a:srgbClr val="4c5f6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03" name="CustomShape 48"/>
                  <p:cNvSpPr/>
                  <p:nvPr/>
                </p:nvSpPr>
                <p:spPr>
                  <a:xfrm>
                    <a:off x="5445360" y="4220640"/>
                    <a:ext cx="295560" cy="310680"/>
                  </a:xfrm>
                  <a:custGeom>
                    <a:avLst/>
                    <a:gdLst/>
                    <a:ahLst/>
                    <a:rect l="l" t="t" r="r" b="b"/>
                    <a:pathLst>
                      <a:path w="25439" h="25438">
                        <a:moveTo>
                          <a:pt x="12720" y="1"/>
                        </a:moveTo>
                        <a:cubicBezTo>
                          <a:pt x="9347" y="1"/>
                          <a:pt x="6112" y="1341"/>
                          <a:pt x="3726" y="3727"/>
                        </a:cubicBezTo>
                        <a:cubicBezTo>
                          <a:pt x="1341" y="6111"/>
                          <a:pt x="1" y="9347"/>
                          <a:pt x="1" y="12719"/>
                        </a:cubicBezTo>
                        <a:cubicBezTo>
                          <a:pt x="1" y="16093"/>
                          <a:pt x="1341" y="19327"/>
                          <a:pt x="3726" y="21713"/>
                        </a:cubicBezTo>
                        <a:cubicBezTo>
                          <a:pt x="6112" y="24098"/>
                          <a:pt x="9347" y="25438"/>
                          <a:pt x="12720" y="25438"/>
                        </a:cubicBezTo>
                        <a:cubicBezTo>
                          <a:pt x="16092" y="25438"/>
                          <a:pt x="19327" y="24098"/>
                          <a:pt x="21714" y="21713"/>
                        </a:cubicBezTo>
                        <a:cubicBezTo>
                          <a:pt x="24098" y="19327"/>
                          <a:pt x="25438" y="16093"/>
                          <a:pt x="25438" y="12719"/>
                        </a:cubicBezTo>
                        <a:cubicBezTo>
                          <a:pt x="25438" y="9347"/>
                          <a:pt x="24098" y="6111"/>
                          <a:pt x="21714" y="3727"/>
                        </a:cubicBezTo>
                        <a:cubicBezTo>
                          <a:pt x="19327" y="1341"/>
                          <a:pt x="16092" y="1"/>
                          <a:pt x="12720" y="1"/>
                        </a:cubicBezTo>
                        <a:close/>
                      </a:path>
                    </a:pathLst>
                  </a:custGeom>
                  <a:solidFill>
                    <a:srgbClr val="1d262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04" name="CustomShape 49"/>
                  <p:cNvSpPr/>
                  <p:nvPr/>
                </p:nvSpPr>
                <p:spPr>
                  <a:xfrm>
                    <a:off x="5557320" y="4338000"/>
                    <a:ext cx="72000" cy="75960"/>
                  </a:xfrm>
                  <a:custGeom>
                    <a:avLst/>
                    <a:gdLst/>
                    <a:ahLst/>
                    <a:rect l="l" t="t" r="r" b="b"/>
                    <a:pathLst>
                      <a:path w="6233" h="6233">
                        <a:moveTo>
                          <a:pt x="3117" y="0"/>
                        </a:moveTo>
                        <a:cubicBezTo>
                          <a:pt x="1396" y="0"/>
                          <a:pt x="1" y="1396"/>
                          <a:pt x="1" y="3116"/>
                        </a:cubicBezTo>
                        <a:cubicBezTo>
                          <a:pt x="1" y="4837"/>
                          <a:pt x="1396" y="6232"/>
                          <a:pt x="3117" y="6232"/>
                        </a:cubicBezTo>
                        <a:cubicBezTo>
                          <a:pt x="4837" y="6232"/>
                          <a:pt x="6232" y="4837"/>
                          <a:pt x="6232" y="3116"/>
                        </a:cubicBezTo>
                        <a:cubicBezTo>
                          <a:pt x="6232" y="1396"/>
                          <a:pt x="4837" y="0"/>
                          <a:pt x="3117" y="0"/>
                        </a:cubicBezTo>
                        <a:close/>
                      </a:path>
                    </a:pathLst>
                  </a:custGeom>
                  <a:solidFill>
                    <a:srgbClr val="8bd2b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05" name="CustomShape 50"/>
                  <p:cNvSpPr/>
                  <p:nvPr/>
                </p:nvSpPr>
                <p:spPr>
                  <a:xfrm>
                    <a:off x="5575680" y="4259880"/>
                    <a:ext cx="36360" cy="37080"/>
                  </a:xfrm>
                  <a:custGeom>
                    <a:avLst/>
                    <a:gdLst/>
                    <a:ahLst/>
                    <a:rect l="l" t="t" r="r" b="b"/>
                    <a:pathLst>
                      <a:path w="3171" h="3050">
                        <a:moveTo>
                          <a:pt x="1526" y="1"/>
                        </a:moveTo>
                        <a:cubicBezTo>
                          <a:pt x="684" y="1"/>
                          <a:pt x="0" y="682"/>
                          <a:pt x="0" y="1524"/>
                        </a:cubicBezTo>
                        <a:cubicBezTo>
                          <a:pt x="0" y="2142"/>
                          <a:pt x="372" y="2697"/>
                          <a:pt x="942" y="2933"/>
                        </a:cubicBezTo>
                        <a:cubicBezTo>
                          <a:pt x="1131" y="3011"/>
                          <a:pt x="1329" y="3050"/>
                          <a:pt x="1526" y="3050"/>
                        </a:cubicBezTo>
                        <a:cubicBezTo>
                          <a:pt x="1922" y="3050"/>
                          <a:pt x="2312" y="2894"/>
                          <a:pt x="2604" y="2603"/>
                        </a:cubicBezTo>
                        <a:cubicBezTo>
                          <a:pt x="3040" y="2167"/>
                          <a:pt x="3170" y="1511"/>
                          <a:pt x="2934" y="941"/>
                        </a:cubicBezTo>
                        <a:cubicBezTo>
                          <a:pt x="2698" y="372"/>
                          <a:pt x="2142" y="1"/>
                          <a:pt x="1526" y="1"/>
                        </a:cubicBezTo>
                        <a:close/>
                      </a:path>
                    </a:pathLst>
                  </a:custGeom>
                  <a:solidFill>
                    <a:srgbClr val="8bd2b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06" name="CustomShape 51"/>
                  <p:cNvSpPr/>
                  <p:nvPr/>
                </p:nvSpPr>
                <p:spPr>
                  <a:xfrm>
                    <a:off x="5575680" y="4455360"/>
                    <a:ext cx="36360" cy="37080"/>
                  </a:xfrm>
                  <a:custGeom>
                    <a:avLst/>
                    <a:gdLst/>
                    <a:ahLst/>
                    <a:rect l="l" t="t" r="r" b="b"/>
                    <a:pathLst>
                      <a:path w="3171" h="3051">
                        <a:moveTo>
                          <a:pt x="1526" y="0"/>
                        </a:moveTo>
                        <a:cubicBezTo>
                          <a:pt x="684" y="0"/>
                          <a:pt x="0" y="682"/>
                          <a:pt x="0" y="1525"/>
                        </a:cubicBezTo>
                        <a:cubicBezTo>
                          <a:pt x="0" y="2142"/>
                          <a:pt x="372" y="2698"/>
                          <a:pt x="942" y="2934"/>
                        </a:cubicBezTo>
                        <a:cubicBezTo>
                          <a:pt x="1131" y="3012"/>
                          <a:pt x="1329" y="3050"/>
                          <a:pt x="1525" y="3050"/>
                        </a:cubicBezTo>
                        <a:cubicBezTo>
                          <a:pt x="1922" y="3050"/>
                          <a:pt x="2312" y="2895"/>
                          <a:pt x="2604" y="2603"/>
                        </a:cubicBezTo>
                        <a:cubicBezTo>
                          <a:pt x="3040" y="2167"/>
                          <a:pt x="3170" y="1512"/>
                          <a:pt x="2934" y="942"/>
                        </a:cubicBezTo>
                        <a:cubicBezTo>
                          <a:pt x="2698" y="372"/>
                          <a:pt x="2142" y="0"/>
                          <a:pt x="1526" y="0"/>
                        </a:cubicBezTo>
                        <a:close/>
                      </a:path>
                    </a:pathLst>
                  </a:custGeom>
                  <a:solidFill>
                    <a:srgbClr val="8bd2b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07" name="CustomShape 52"/>
                  <p:cNvSpPr/>
                  <p:nvPr/>
                </p:nvSpPr>
                <p:spPr>
                  <a:xfrm>
                    <a:off x="5641200" y="4288680"/>
                    <a:ext cx="34920" cy="37080"/>
                  </a:xfrm>
                  <a:custGeom>
                    <a:avLst/>
                    <a:gdLst/>
                    <a:ahLst/>
                    <a:rect l="l" t="t" r="r" b="b"/>
                    <a:pathLst>
                      <a:path w="3050" h="3050">
                        <a:moveTo>
                          <a:pt x="1526" y="0"/>
                        </a:moveTo>
                        <a:cubicBezTo>
                          <a:pt x="684" y="0"/>
                          <a:pt x="1" y="682"/>
                          <a:pt x="1" y="1524"/>
                        </a:cubicBezTo>
                        <a:cubicBezTo>
                          <a:pt x="1" y="2366"/>
                          <a:pt x="684" y="3049"/>
                          <a:pt x="1526" y="3049"/>
                        </a:cubicBezTo>
                        <a:cubicBezTo>
                          <a:pt x="2367" y="3049"/>
                          <a:pt x="3049" y="2366"/>
                          <a:pt x="3049" y="1524"/>
                        </a:cubicBezTo>
                        <a:cubicBezTo>
                          <a:pt x="3049" y="682"/>
                          <a:pt x="2367" y="0"/>
                          <a:pt x="1526" y="0"/>
                        </a:cubicBezTo>
                        <a:close/>
                      </a:path>
                    </a:pathLst>
                  </a:custGeom>
                  <a:solidFill>
                    <a:srgbClr val="8bd2b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08" name="CustomShape 53"/>
                  <p:cNvSpPr/>
                  <p:nvPr/>
                </p:nvSpPr>
                <p:spPr>
                  <a:xfrm>
                    <a:off x="5508720" y="4426560"/>
                    <a:ext cx="37800" cy="37080"/>
                  </a:xfrm>
                  <a:custGeom>
                    <a:avLst/>
                    <a:gdLst/>
                    <a:ahLst/>
                    <a:rect l="l" t="t" r="r" b="b"/>
                    <a:pathLst>
                      <a:path w="3290" h="3050">
                        <a:moveTo>
                          <a:pt x="1646" y="1"/>
                        </a:moveTo>
                        <a:cubicBezTo>
                          <a:pt x="1256" y="1"/>
                          <a:pt x="866" y="149"/>
                          <a:pt x="568" y="447"/>
                        </a:cubicBezTo>
                        <a:cubicBezTo>
                          <a:pt x="131" y="883"/>
                          <a:pt x="1" y="1538"/>
                          <a:pt x="237" y="2108"/>
                        </a:cubicBezTo>
                        <a:cubicBezTo>
                          <a:pt x="472" y="2678"/>
                          <a:pt x="1029" y="3050"/>
                          <a:pt x="1645" y="3050"/>
                        </a:cubicBezTo>
                        <a:cubicBezTo>
                          <a:pt x="2262" y="3050"/>
                          <a:pt x="2818" y="2678"/>
                          <a:pt x="3054" y="2108"/>
                        </a:cubicBezTo>
                        <a:cubicBezTo>
                          <a:pt x="3290" y="1538"/>
                          <a:pt x="3160" y="883"/>
                          <a:pt x="2724" y="447"/>
                        </a:cubicBezTo>
                        <a:cubicBezTo>
                          <a:pt x="2426" y="149"/>
                          <a:pt x="2036" y="1"/>
                          <a:pt x="1646" y="1"/>
                        </a:cubicBezTo>
                        <a:close/>
                      </a:path>
                    </a:pathLst>
                  </a:custGeom>
                  <a:solidFill>
                    <a:srgbClr val="8bd2b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09" name="CustomShape 54"/>
                  <p:cNvSpPr/>
                  <p:nvPr/>
                </p:nvSpPr>
                <p:spPr>
                  <a:xfrm>
                    <a:off x="5667120" y="4357800"/>
                    <a:ext cx="36360" cy="37080"/>
                  </a:xfrm>
                  <a:custGeom>
                    <a:avLst/>
                    <a:gdLst/>
                    <a:ahLst/>
                    <a:rect l="l" t="t" r="r" b="b"/>
                    <a:pathLst>
                      <a:path w="3169" h="3050">
                        <a:moveTo>
                          <a:pt x="1645" y="1"/>
                        </a:moveTo>
                        <a:cubicBezTo>
                          <a:pt x="1028" y="1"/>
                          <a:pt x="472" y="371"/>
                          <a:pt x="236" y="941"/>
                        </a:cubicBezTo>
                        <a:cubicBezTo>
                          <a:pt x="0" y="1511"/>
                          <a:pt x="130" y="2166"/>
                          <a:pt x="566" y="2602"/>
                        </a:cubicBezTo>
                        <a:cubicBezTo>
                          <a:pt x="858" y="2894"/>
                          <a:pt x="1248" y="3049"/>
                          <a:pt x="1645" y="3049"/>
                        </a:cubicBezTo>
                        <a:cubicBezTo>
                          <a:pt x="1841" y="3049"/>
                          <a:pt x="2039" y="3011"/>
                          <a:pt x="2228" y="2933"/>
                        </a:cubicBezTo>
                        <a:cubicBezTo>
                          <a:pt x="2797" y="2697"/>
                          <a:pt x="3168" y="2141"/>
                          <a:pt x="3168" y="1524"/>
                        </a:cubicBezTo>
                        <a:cubicBezTo>
                          <a:pt x="3168" y="683"/>
                          <a:pt x="2486" y="1"/>
                          <a:pt x="1645" y="1"/>
                        </a:cubicBezTo>
                        <a:close/>
                      </a:path>
                    </a:pathLst>
                  </a:custGeom>
                  <a:solidFill>
                    <a:srgbClr val="8bd2b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10" name="CustomShape 55"/>
                  <p:cNvSpPr/>
                  <p:nvPr/>
                </p:nvSpPr>
                <p:spPr>
                  <a:xfrm>
                    <a:off x="5481360" y="4357800"/>
                    <a:ext cx="36360" cy="37080"/>
                  </a:xfrm>
                  <a:custGeom>
                    <a:avLst/>
                    <a:gdLst/>
                    <a:ahLst/>
                    <a:rect l="l" t="t" r="r" b="b"/>
                    <a:pathLst>
                      <a:path w="3171" h="3050">
                        <a:moveTo>
                          <a:pt x="1648" y="1"/>
                        </a:moveTo>
                        <a:cubicBezTo>
                          <a:pt x="1647" y="1"/>
                          <a:pt x="1646" y="1"/>
                          <a:pt x="1645" y="1"/>
                        </a:cubicBezTo>
                        <a:cubicBezTo>
                          <a:pt x="1029" y="1"/>
                          <a:pt x="474" y="371"/>
                          <a:pt x="237" y="941"/>
                        </a:cubicBezTo>
                        <a:cubicBezTo>
                          <a:pt x="1" y="1511"/>
                          <a:pt x="132" y="2166"/>
                          <a:pt x="568" y="2603"/>
                        </a:cubicBezTo>
                        <a:cubicBezTo>
                          <a:pt x="859" y="2895"/>
                          <a:pt x="1249" y="3049"/>
                          <a:pt x="1646" y="3049"/>
                        </a:cubicBezTo>
                        <a:cubicBezTo>
                          <a:pt x="1842" y="3049"/>
                          <a:pt x="2040" y="3011"/>
                          <a:pt x="2229" y="2933"/>
                        </a:cubicBezTo>
                        <a:cubicBezTo>
                          <a:pt x="2799" y="2697"/>
                          <a:pt x="3170" y="2141"/>
                          <a:pt x="3170" y="1524"/>
                        </a:cubicBezTo>
                        <a:cubicBezTo>
                          <a:pt x="3170" y="684"/>
                          <a:pt x="2490" y="1"/>
                          <a:pt x="1648" y="1"/>
                        </a:cubicBezTo>
                        <a:close/>
                      </a:path>
                    </a:pathLst>
                  </a:custGeom>
                  <a:solidFill>
                    <a:srgbClr val="8bd2b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11" name="CustomShape 56"/>
                  <p:cNvSpPr/>
                  <p:nvPr/>
                </p:nvSpPr>
                <p:spPr>
                  <a:xfrm>
                    <a:off x="5641200" y="4426560"/>
                    <a:ext cx="36720" cy="37080"/>
                  </a:xfrm>
                  <a:custGeom>
                    <a:avLst/>
                    <a:gdLst/>
                    <a:ahLst/>
                    <a:rect l="l" t="t" r="r" b="b"/>
                    <a:pathLst>
                      <a:path w="3199" h="3051">
                        <a:moveTo>
                          <a:pt x="1524" y="1"/>
                        </a:moveTo>
                        <a:cubicBezTo>
                          <a:pt x="1328" y="1"/>
                          <a:pt x="1130" y="39"/>
                          <a:pt x="942" y="117"/>
                        </a:cubicBezTo>
                        <a:cubicBezTo>
                          <a:pt x="372" y="353"/>
                          <a:pt x="0" y="909"/>
                          <a:pt x="0" y="1526"/>
                        </a:cubicBezTo>
                        <a:cubicBezTo>
                          <a:pt x="0" y="2142"/>
                          <a:pt x="372" y="2699"/>
                          <a:pt x="942" y="2934"/>
                        </a:cubicBezTo>
                        <a:cubicBezTo>
                          <a:pt x="1130" y="3012"/>
                          <a:pt x="1328" y="3050"/>
                          <a:pt x="1525" y="3050"/>
                        </a:cubicBezTo>
                        <a:cubicBezTo>
                          <a:pt x="1921" y="3050"/>
                          <a:pt x="2311" y="2896"/>
                          <a:pt x="2603" y="2604"/>
                        </a:cubicBezTo>
                        <a:cubicBezTo>
                          <a:pt x="3198" y="2009"/>
                          <a:pt x="3198" y="1044"/>
                          <a:pt x="2603" y="448"/>
                        </a:cubicBezTo>
                        <a:cubicBezTo>
                          <a:pt x="2311" y="156"/>
                          <a:pt x="1921" y="1"/>
                          <a:pt x="1524" y="1"/>
                        </a:cubicBezTo>
                        <a:close/>
                      </a:path>
                    </a:pathLst>
                  </a:custGeom>
                  <a:solidFill>
                    <a:srgbClr val="8bd2b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12" name="CustomShape 57"/>
                  <p:cNvSpPr/>
                  <p:nvPr/>
                </p:nvSpPr>
                <p:spPr>
                  <a:xfrm>
                    <a:off x="5510160" y="4288680"/>
                    <a:ext cx="34920" cy="37080"/>
                  </a:xfrm>
                  <a:custGeom>
                    <a:avLst/>
                    <a:gdLst/>
                    <a:ahLst/>
                    <a:rect l="l" t="t" r="r" b="b"/>
                    <a:pathLst>
                      <a:path w="3050" h="3050">
                        <a:moveTo>
                          <a:pt x="1524" y="0"/>
                        </a:moveTo>
                        <a:cubicBezTo>
                          <a:pt x="683" y="0"/>
                          <a:pt x="1" y="682"/>
                          <a:pt x="1" y="1524"/>
                        </a:cubicBezTo>
                        <a:cubicBezTo>
                          <a:pt x="1" y="2366"/>
                          <a:pt x="683" y="3049"/>
                          <a:pt x="1524" y="3049"/>
                        </a:cubicBezTo>
                        <a:cubicBezTo>
                          <a:pt x="2366" y="3049"/>
                          <a:pt x="3049" y="2366"/>
                          <a:pt x="3049" y="1524"/>
                        </a:cubicBezTo>
                        <a:cubicBezTo>
                          <a:pt x="3049" y="682"/>
                          <a:pt x="2366" y="0"/>
                          <a:pt x="1524" y="0"/>
                        </a:cubicBezTo>
                        <a:close/>
                      </a:path>
                    </a:pathLst>
                  </a:custGeom>
                  <a:solidFill>
                    <a:srgbClr val="8bd2b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813" name="CustomShape 58"/>
                <p:cNvSpPr/>
                <p:nvPr/>
              </p:nvSpPr>
              <p:spPr>
                <a:xfrm>
                  <a:off x="5191560" y="3132000"/>
                  <a:ext cx="800640" cy="54216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cccc"/>
                </a:solidFill>
                <a:ln w="7632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4" name="CustomShape 59"/>
                <p:cNvSpPr/>
                <p:nvPr/>
              </p:nvSpPr>
              <p:spPr>
                <a:xfrm>
                  <a:off x="6140520" y="3137400"/>
                  <a:ext cx="744120" cy="54216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cccc"/>
                </a:solidFill>
                <a:ln w="7632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15" name="CustomShape 60"/>
              <p:cNvSpPr/>
              <p:nvPr/>
            </p:nvSpPr>
            <p:spPr>
              <a:xfrm>
                <a:off x="5266440" y="3593520"/>
                <a:ext cx="25200" cy="25920"/>
              </a:xfrm>
              <a:custGeom>
                <a:avLst/>
                <a:gdLst/>
                <a:ahLst/>
                <a:rect l="l" t="t" r="r" b="b"/>
                <a:pathLst>
                  <a:path w="9447" h="8724">
                    <a:moveTo>
                      <a:pt x="9447" y="0"/>
                    </a:moveTo>
                    <a:lnTo>
                      <a:pt x="9447" y="0"/>
                    </a:lnTo>
                    <a:cubicBezTo>
                      <a:pt x="9230" y="97"/>
                      <a:pt x="9133" y="193"/>
                      <a:pt x="9037" y="290"/>
                    </a:cubicBezTo>
                    <a:lnTo>
                      <a:pt x="8025" y="1302"/>
                    </a:lnTo>
                    <a:cubicBezTo>
                      <a:pt x="7230" y="2097"/>
                      <a:pt x="6025" y="3205"/>
                      <a:pt x="4723" y="4410"/>
                    </a:cubicBezTo>
                    <a:cubicBezTo>
                      <a:pt x="3422" y="5615"/>
                      <a:pt x="2217" y="6724"/>
                      <a:pt x="1398" y="7422"/>
                    </a:cubicBezTo>
                    <a:lnTo>
                      <a:pt x="314" y="8338"/>
                    </a:lnTo>
                    <a:cubicBezTo>
                      <a:pt x="193" y="8435"/>
                      <a:pt x="97" y="8627"/>
                      <a:pt x="0" y="8724"/>
                    </a:cubicBezTo>
                    <a:cubicBezTo>
                      <a:pt x="97" y="8627"/>
                      <a:pt x="193" y="8531"/>
                      <a:pt x="410" y="8435"/>
                    </a:cubicBezTo>
                    <a:cubicBezTo>
                      <a:pt x="699" y="8218"/>
                      <a:pt x="1012" y="7929"/>
                      <a:pt x="1518" y="7519"/>
                    </a:cubicBezTo>
                    <a:cubicBezTo>
                      <a:pt x="2314" y="6820"/>
                      <a:pt x="3615" y="5808"/>
                      <a:pt x="4916" y="4603"/>
                    </a:cubicBezTo>
                    <a:cubicBezTo>
                      <a:pt x="6217" y="3302"/>
                      <a:pt x="7326" y="2193"/>
                      <a:pt x="8145" y="1398"/>
                    </a:cubicBezTo>
                    <a:cubicBezTo>
                      <a:pt x="8531" y="988"/>
                      <a:pt x="8844" y="603"/>
                      <a:pt x="9037" y="386"/>
                    </a:cubicBezTo>
                    <a:cubicBezTo>
                      <a:pt x="9230" y="193"/>
                      <a:pt x="9350" y="97"/>
                      <a:pt x="944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6" name="CustomShape 61"/>
              <p:cNvSpPr/>
              <p:nvPr/>
            </p:nvSpPr>
            <p:spPr>
              <a:xfrm>
                <a:off x="5912280" y="3476880"/>
                <a:ext cx="1440" cy="61200"/>
              </a:xfrm>
              <a:custGeom>
                <a:avLst/>
                <a:gdLst/>
                <a:ahLst/>
                <a:rect l="l" t="t" r="r" b="b"/>
                <a:pathLst>
                  <a:path w="700" h="20581">
                    <a:moveTo>
                      <a:pt x="97" y="1"/>
                    </a:moveTo>
                    <a:cubicBezTo>
                      <a:pt x="1" y="314"/>
                      <a:pt x="1" y="603"/>
                      <a:pt x="97" y="820"/>
                    </a:cubicBezTo>
                    <a:cubicBezTo>
                      <a:pt x="97" y="1423"/>
                      <a:pt x="97" y="2122"/>
                      <a:pt x="194" y="3013"/>
                    </a:cubicBezTo>
                    <a:cubicBezTo>
                      <a:pt x="290" y="4917"/>
                      <a:pt x="290" y="7447"/>
                      <a:pt x="290" y="10339"/>
                    </a:cubicBezTo>
                    <a:cubicBezTo>
                      <a:pt x="290" y="13158"/>
                      <a:pt x="290" y="15761"/>
                      <a:pt x="410" y="17568"/>
                    </a:cubicBezTo>
                    <a:cubicBezTo>
                      <a:pt x="410" y="18484"/>
                      <a:pt x="410" y="19279"/>
                      <a:pt x="507" y="19785"/>
                    </a:cubicBezTo>
                    <a:cubicBezTo>
                      <a:pt x="507" y="20098"/>
                      <a:pt x="507" y="20291"/>
                      <a:pt x="603" y="20580"/>
                    </a:cubicBezTo>
                    <a:lnTo>
                      <a:pt x="603" y="19785"/>
                    </a:lnTo>
                    <a:lnTo>
                      <a:pt x="603" y="17568"/>
                    </a:lnTo>
                    <a:cubicBezTo>
                      <a:pt x="603" y="15664"/>
                      <a:pt x="603" y="13158"/>
                      <a:pt x="700" y="10339"/>
                    </a:cubicBezTo>
                    <a:cubicBezTo>
                      <a:pt x="700" y="7447"/>
                      <a:pt x="603" y="4917"/>
                      <a:pt x="410" y="3013"/>
                    </a:cubicBezTo>
                    <a:cubicBezTo>
                      <a:pt x="410" y="2122"/>
                      <a:pt x="290" y="1423"/>
                      <a:pt x="194" y="820"/>
                    </a:cubicBezTo>
                    <a:cubicBezTo>
                      <a:pt x="194" y="603"/>
                      <a:pt x="97" y="314"/>
                      <a:pt x="9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7" name="CustomShape 62"/>
              <p:cNvSpPr/>
              <p:nvPr/>
            </p:nvSpPr>
            <p:spPr>
              <a:xfrm>
                <a:off x="5571720" y="3277440"/>
                <a:ext cx="100800" cy="55800"/>
              </a:xfrm>
              <a:custGeom>
                <a:avLst/>
                <a:gdLst/>
                <a:ahLst/>
                <a:rect l="l" t="t" r="r" b="b"/>
                <a:pathLst>
                  <a:path w="37160" h="18719">
                    <a:moveTo>
                      <a:pt x="4627" y="0"/>
                    </a:moveTo>
                    <a:cubicBezTo>
                      <a:pt x="3519" y="2916"/>
                      <a:pt x="2820" y="3615"/>
                      <a:pt x="1302" y="6723"/>
                    </a:cubicBezTo>
                    <a:cubicBezTo>
                      <a:pt x="1" y="9422"/>
                      <a:pt x="1206" y="13158"/>
                      <a:pt x="3423" y="15158"/>
                    </a:cubicBezTo>
                    <a:cubicBezTo>
                      <a:pt x="4820" y="16459"/>
                      <a:pt x="6844" y="16965"/>
                      <a:pt x="8748" y="17471"/>
                    </a:cubicBezTo>
                    <a:cubicBezTo>
                      <a:pt x="11684" y="18159"/>
                      <a:pt x="14713" y="18718"/>
                      <a:pt x="17738" y="18718"/>
                    </a:cubicBezTo>
                    <a:cubicBezTo>
                      <a:pt x="19058" y="18718"/>
                      <a:pt x="20378" y="18612"/>
                      <a:pt x="21689" y="18363"/>
                    </a:cubicBezTo>
                    <a:cubicBezTo>
                      <a:pt x="25713" y="17567"/>
                      <a:pt x="29424" y="15567"/>
                      <a:pt x="32243" y="12435"/>
                    </a:cubicBezTo>
                    <a:cubicBezTo>
                      <a:pt x="35039" y="9326"/>
                      <a:pt x="36750" y="5422"/>
                      <a:pt x="37159" y="1302"/>
                    </a:cubicBezTo>
                    <a:lnTo>
                      <a:pt x="4627" y="0"/>
                    </a:lnTo>
                    <a:close/>
                  </a:path>
                </a:pathLst>
              </a:custGeom>
              <a:solidFill>
                <a:srgbClr val="e5ff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8" name="CustomShape 63"/>
              <p:cNvSpPr/>
              <p:nvPr/>
            </p:nvSpPr>
            <p:spPr>
              <a:xfrm>
                <a:off x="5573880" y="3277440"/>
                <a:ext cx="98640" cy="55440"/>
              </a:xfrm>
              <a:custGeom>
                <a:avLst/>
                <a:gdLst/>
                <a:ahLst/>
                <a:rect l="l" t="t" r="r" b="b"/>
                <a:pathLst>
                  <a:path w="36340" h="18676">
                    <a:moveTo>
                      <a:pt x="3807" y="0"/>
                    </a:moveTo>
                    <a:cubicBezTo>
                      <a:pt x="2699" y="2916"/>
                      <a:pt x="2000" y="3615"/>
                      <a:pt x="482" y="6723"/>
                    </a:cubicBezTo>
                    <a:cubicBezTo>
                      <a:pt x="96" y="7519"/>
                      <a:pt x="0" y="8338"/>
                      <a:pt x="0" y="9230"/>
                    </a:cubicBezTo>
                    <a:cubicBezTo>
                      <a:pt x="0" y="11447"/>
                      <a:pt x="988" y="13760"/>
                      <a:pt x="2603" y="15158"/>
                    </a:cubicBezTo>
                    <a:cubicBezTo>
                      <a:pt x="4000" y="16459"/>
                      <a:pt x="6024" y="16965"/>
                      <a:pt x="7928" y="17471"/>
                    </a:cubicBezTo>
                    <a:cubicBezTo>
                      <a:pt x="10844" y="18170"/>
                      <a:pt x="13953" y="18676"/>
                      <a:pt x="16965" y="18676"/>
                    </a:cubicBezTo>
                    <a:cubicBezTo>
                      <a:pt x="18266" y="18676"/>
                      <a:pt x="19567" y="18580"/>
                      <a:pt x="20869" y="18363"/>
                    </a:cubicBezTo>
                    <a:cubicBezTo>
                      <a:pt x="24893" y="17567"/>
                      <a:pt x="28604" y="15567"/>
                      <a:pt x="31423" y="12435"/>
                    </a:cubicBezTo>
                    <a:cubicBezTo>
                      <a:pt x="34219" y="9326"/>
                      <a:pt x="35930" y="5422"/>
                      <a:pt x="36339" y="1302"/>
                    </a:cubicBezTo>
                    <a:lnTo>
                      <a:pt x="3807" y="0"/>
                    </a:lnTo>
                    <a:close/>
                  </a:path>
                </a:pathLst>
              </a:custGeom>
              <a:solidFill>
                <a:srgbClr val="2d828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9" name="CustomShape 64"/>
              <p:cNvSpPr/>
              <p:nvPr/>
            </p:nvSpPr>
            <p:spPr>
              <a:xfrm>
                <a:off x="5583240" y="3232080"/>
                <a:ext cx="15120" cy="74880"/>
              </a:xfrm>
              <a:custGeom>
                <a:avLst/>
                <a:gdLst/>
                <a:ahLst/>
                <a:rect l="l" t="t" r="r" b="b"/>
                <a:pathLst>
                  <a:path w="5737" h="25090">
                    <a:moveTo>
                      <a:pt x="3589" y="1"/>
                    </a:moveTo>
                    <a:cubicBezTo>
                      <a:pt x="3056" y="1"/>
                      <a:pt x="1515" y="3410"/>
                      <a:pt x="1302" y="3908"/>
                    </a:cubicBezTo>
                    <a:cubicBezTo>
                      <a:pt x="97" y="7330"/>
                      <a:pt x="1" y="11041"/>
                      <a:pt x="603" y="14655"/>
                    </a:cubicBezTo>
                    <a:cubicBezTo>
                      <a:pt x="1109" y="18173"/>
                      <a:pt x="2314" y="21571"/>
                      <a:pt x="3423" y="25089"/>
                    </a:cubicBezTo>
                    <a:cubicBezTo>
                      <a:pt x="4531" y="21571"/>
                      <a:pt x="5230" y="18077"/>
                      <a:pt x="5423" y="14342"/>
                    </a:cubicBezTo>
                    <a:cubicBezTo>
                      <a:pt x="5736" y="10631"/>
                      <a:pt x="5134" y="6823"/>
                      <a:pt x="3230" y="3618"/>
                    </a:cubicBezTo>
                    <a:cubicBezTo>
                      <a:pt x="3013" y="3209"/>
                      <a:pt x="4025" y="4"/>
                      <a:pt x="3615" y="4"/>
                    </a:cubicBezTo>
                    <a:cubicBezTo>
                      <a:pt x="3607" y="2"/>
                      <a:pt x="3598" y="1"/>
                      <a:pt x="358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0" name="CustomShape 65"/>
              <p:cNvSpPr/>
              <p:nvPr/>
            </p:nvSpPr>
            <p:spPr>
              <a:xfrm>
                <a:off x="5590080" y="3214800"/>
                <a:ext cx="83880" cy="182160"/>
              </a:xfrm>
              <a:custGeom>
                <a:avLst/>
                <a:gdLst/>
                <a:ahLst/>
                <a:rect l="l" t="t" r="r" b="b"/>
                <a:pathLst>
                  <a:path w="30943" h="60944">
                    <a:moveTo>
                      <a:pt x="13978" y="1"/>
                    </a:moveTo>
                    <a:cubicBezTo>
                      <a:pt x="4941" y="97"/>
                      <a:pt x="1" y="7929"/>
                      <a:pt x="411" y="16965"/>
                    </a:cubicBezTo>
                    <a:lnTo>
                      <a:pt x="820" y="50702"/>
                    </a:lnTo>
                    <a:cubicBezTo>
                      <a:pt x="917" y="56341"/>
                      <a:pt x="5423" y="60847"/>
                      <a:pt x="11062" y="60944"/>
                    </a:cubicBezTo>
                    <a:lnTo>
                      <a:pt x="11158" y="60944"/>
                    </a:lnTo>
                    <a:cubicBezTo>
                      <a:pt x="16869" y="60944"/>
                      <a:pt x="21496" y="56220"/>
                      <a:pt x="21496" y="50606"/>
                    </a:cubicBezTo>
                    <a:cubicBezTo>
                      <a:pt x="21400" y="48003"/>
                      <a:pt x="21496" y="45979"/>
                      <a:pt x="21496" y="45979"/>
                    </a:cubicBezTo>
                    <a:cubicBezTo>
                      <a:pt x="21496" y="45979"/>
                      <a:pt x="30244" y="44991"/>
                      <a:pt x="30725" y="36340"/>
                    </a:cubicBezTo>
                    <a:cubicBezTo>
                      <a:pt x="30942" y="32123"/>
                      <a:pt x="30629" y="23399"/>
                      <a:pt x="30340" y="15568"/>
                    </a:cubicBezTo>
                    <a:cubicBezTo>
                      <a:pt x="30027" y="7134"/>
                      <a:pt x="23303" y="410"/>
                      <a:pt x="14869" y="1"/>
                    </a:cubicBezTo>
                    <a:close/>
                  </a:path>
                </a:pathLst>
              </a:custGeom>
              <a:solidFill>
                <a:srgbClr val="a3695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1" name="CustomShape 66"/>
              <p:cNvSpPr/>
              <p:nvPr/>
            </p:nvSpPr>
            <p:spPr>
              <a:xfrm>
                <a:off x="5618160" y="3341160"/>
                <a:ext cx="29880" cy="17640"/>
              </a:xfrm>
              <a:custGeom>
                <a:avLst/>
                <a:gdLst/>
                <a:ahLst/>
                <a:rect l="l" t="t" r="r" b="b"/>
                <a:pathLst>
                  <a:path w="11135" h="6044">
                    <a:moveTo>
                      <a:pt x="1" y="0"/>
                    </a:moveTo>
                    <a:cubicBezTo>
                      <a:pt x="1" y="1"/>
                      <a:pt x="2355" y="6044"/>
                      <a:pt x="10353" y="6044"/>
                    </a:cubicBezTo>
                    <a:cubicBezTo>
                      <a:pt x="10608" y="6044"/>
                      <a:pt x="10868" y="6038"/>
                      <a:pt x="11134" y="6025"/>
                    </a:cubicBezTo>
                    <a:lnTo>
                      <a:pt x="11134" y="3808"/>
                    </a:lnTo>
                    <a:cubicBezTo>
                      <a:pt x="11134" y="3808"/>
                      <a:pt x="11116" y="3808"/>
                      <a:pt x="11080" y="3808"/>
                    </a:cubicBezTo>
                    <a:cubicBezTo>
                      <a:pt x="10496" y="3808"/>
                      <a:pt x="5291" y="3701"/>
                      <a:pt x="1" y="0"/>
                    </a:cubicBezTo>
                    <a:close/>
                  </a:path>
                </a:pathLst>
              </a:custGeom>
              <a:solidFill>
                <a:srgbClr val="7c3b2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2" name="CustomShape 67"/>
              <p:cNvSpPr/>
              <p:nvPr/>
            </p:nvSpPr>
            <p:spPr>
              <a:xfrm>
                <a:off x="5657040" y="3274200"/>
                <a:ext cx="6120" cy="6840"/>
              </a:xfrm>
              <a:custGeom>
                <a:avLst/>
                <a:gdLst/>
                <a:ahLst/>
                <a:rect l="l" t="t" r="r" b="b"/>
                <a:pathLst>
                  <a:path w="2411" h="2411">
                    <a:moveTo>
                      <a:pt x="1206" y="1"/>
                    </a:moveTo>
                    <a:cubicBezTo>
                      <a:pt x="507" y="1"/>
                      <a:pt x="1" y="603"/>
                      <a:pt x="1" y="1206"/>
                    </a:cubicBezTo>
                    <a:cubicBezTo>
                      <a:pt x="1" y="1904"/>
                      <a:pt x="507" y="2411"/>
                      <a:pt x="1206" y="2411"/>
                    </a:cubicBezTo>
                    <a:cubicBezTo>
                      <a:pt x="1904" y="2411"/>
                      <a:pt x="2410" y="1904"/>
                      <a:pt x="2410" y="1206"/>
                    </a:cubicBezTo>
                    <a:cubicBezTo>
                      <a:pt x="2410" y="507"/>
                      <a:pt x="1904" y="1"/>
                      <a:pt x="12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3" name="CustomShape 68"/>
              <p:cNvSpPr/>
              <p:nvPr/>
            </p:nvSpPr>
            <p:spPr>
              <a:xfrm>
                <a:off x="5653800" y="3267720"/>
                <a:ext cx="13320" cy="3960"/>
              </a:xfrm>
              <a:custGeom>
                <a:avLst/>
                <a:gdLst/>
                <a:ahLst/>
                <a:rect l="l" t="t" r="r" b="b"/>
                <a:pathLst>
                  <a:path w="5038" h="1456">
                    <a:moveTo>
                      <a:pt x="2627" y="0"/>
                    </a:moveTo>
                    <a:cubicBezTo>
                      <a:pt x="1905" y="0"/>
                      <a:pt x="1206" y="217"/>
                      <a:pt x="603" y="603"/>
                    </a:cubicBezTo>
                    <a:cubicBezTo>
                      <a:pt x="218" y="819"/>
                      <a:pt x="1" y="1109"/>
                      <a:pt x="97" y="1205"/>
                    </a:cubicBezTo>
                    <a:cubicBezTo>
                      <a:pt x="116" y="1238"/>
                      <a:pt x="154" y="1252"/>
                      <a:pt x="211" y="1252"/>
                    </a:cubicBezTo>
                    <a:cubicBezTo>
                      <a:pt x="526" y="1252"/>
                      <a:pt x="1404" y="819"/>
                      <a:pt x="2507" y="819"/>
                    </a:cubicBezTo>
                    <a:cubicBezTo>
                      <a:pt x="3758" y="904"/>
                      <a:pt x="4598" y="1455"/>
                      <a:pt x="4848" y="1455"/>
                    </a:cubicBezTo>
                    <a:cubicBezTo>
                      <a:pt x="4882" y="1455"/>
                      <a:pt x="4905" y="1445"/>
                      <a:pt x="4917" y="1422"/>
                    </a:cubicBezTo>
                    <a:cubicBezTo>
                      <a:pt x="5037" y="1422"/>
                      <a:pt x="4917" y="1109"/>
                      <a:pt x="4531" y="723"/>
                    </a:cubicBezTo>
                    <a:cubicBezTo>
                      <a:pt x="4025" y="313"/>
                      <a:pt x="3326" y="121"/>
                      <a:pt x="262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4" name="CustomShape 69"/>
              <p:cNvSpPr/>
              <p:nvPr/>
            </p:nvSpPr>
            <p:spPr>
              <a:xfrm>
                <a:off x="5621400" y="3273840"/>
                <a:ext cx="6480" cy="6480"/>
              </a:xfrm>
              <a:custGeom>
                <a:avLst/>
                <a:gdLst/>
                <a:ahLst/>
                <a:rect l="l" t="t" r="r" b="b"/>
                <a:pathLst>
                  <a:path w="2507" h="2334">
                    <a:moveTo>
                      <a:pt x="1431" y="0"/>
                    </a:moveTo>
                    <a:cubicBezTo>
                      <a:pt x="1388" y="0"/>
                      <a:pt x="1345" y="3"/>
                      <a:pt x="1302" y="10"/>
                    </a:cubicBezTo>
                    <a:cubicBezTo>
                      <a:pt x="603" y="10"/>
                      <a:pt x="1" y="516"/>
                      <a:pt x="1" y="1215"/>
                    </a:cubicBezTo>
                    <a:cubicBezTo>
                      <a:pt x="1" y="1775"/>
                      <a:pt x="520" y="2334"/>
                      <a:pt x="1077" y="2334"/>
                    </a:cubicBezTo>
                    <a:cubicBezTo>
                      <a:pt x="1120" y="2334"/>
                      <a:pt x="1163" y="2331"/>
                      <a:pt x="1206" y="2324"/>
                    </a:cubicBezTo>
                    <a:cubicBezTo>
                      <a:pt x="1905" y="2324"/>
                      <a:pt x="2507" y="1818"/>
                      <a:pt x="2507" y="1119"/>
                    </a:cubicBezTo>
                    <a:cubicBezTo>
                      <a:pt x="2507" y="560"/>
                      <a:pt x="1988" y="0"/>
                      <a:pt x="143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5" name="CustomShape 70"/>
              <p:cNvSpPr/>
              <p:nvPr/>
            </p:nvSpPr>
            <p:spPr>
              <a:xfrm>
                <a:off x="5617800" y="3267720"/>
                <a:ext cx="13680" cy="2880"/>
              </a:xfrm>
              <a:custGeom>
                <a:avLst/>
                <a:gdLst/>
                <a:ahLst/>
                <a:rect l="l" t="t" r="r" b="b"/>
                <a:pathLst>
                  <a:path w="5134" h="1122">
                    <a:moveTo>
                      <a:pt x="2724" y="0"/>
                    </a:moveTo>
                    <a:cubicBezTo>
                      <a:pt x="2025" y="0"/>
                      <a:pt x="1326" y="121"/>
                      <a:pt x="723" y="410"/>
                    </a:cubicBezTo>
                    <a:cubicBezTo>
                      <a:pt x="217" y="603"/>
                      <a:pt x="0" y="819"/>
                      <a:pt x="121" y="916"/>
                    </a:cubicBezTo>
                    <a:cubicBezTo>
                      <a:pt x="138" y="924"/>
                      <a:pt x="161" y="928"/>
                      <a:pt x="190" y="928"/>
                    </a:cubicBezTo>
                    <a:cubicBezTo>
                      <a:pt x="464" y="928"/>
                      <a:pt x="1264" y="590"/>
                      <a:pt x="2292" y="590"/>
                    </a:cubicBezTo>
                    <a:cubicBezTo>
                      <a:pt x="2401" y="590"/>
                      <a:pt x="2513" y="594"/>
                      <a:pt x="2627" y="603"/>
                    </a:cubicBezTo>
                    <a:cubicBezTo>
                      <a:pt x="3811" y="712"/>
                      <a:pt x="4656" y="1121"/>
                      <a:pt x="4962" y="1121"/>
                    </a:cubicBezTo>
                    <a:cubicBezTo>
                      <a:pt x="4992" y="1121"/>
                      <a:pt x="5017" y="1117"/>
                      <a:pt x="5037" y="1109"/>
                    </a:cubicBezTo>
                    <a:cubicBezTo>
                      <a:pt x="5133" y="1012"/>
                      <a:pt x="4941" y="819"/>
                      <a:pt x="4627" y="506"/>
                    </a:cubicBezTo>
                    <a:cubicBezTo>
                      <a:pt x="4025" y="217"/>
                      <a:pt x="3326" y="0"/>
                      <a:pt x="27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6" name="CustomShape 71"/>
              <p:cNvSpPr/>
              <p:nvPr/>
            </p:nvSpPr>
            <p:spPr>
              <a:xfrm>
                <a:off x="5642280" y="3269880"/>
                <a:ext cx="10080" cy="33480"/>
              </a:xfrm>
              <a:custGeom>
                <a:avLst/>
                <a:gdLst/>
                <a:ahLst/>
                <a:rect l="l" t="t" r="r" b="b"/>
                <a:pathLst>
                  <a:path w="3832" h="11273">
                    <a:moveTo>
                      <a:pt x="217" y="0"/>
                    </a:moveTo>
                    <a:lnTo>
                      <a:pt x="217" y="0"/>
                    </a:lnTo>
                    <a:cubicBezTo>
                      <a:pt x="0" y="96"/>
                      <a:pt x="916" y="3205"/>
                      <a:pt x="2217" y="6916"/>
                    </a:cubicBezTo>
                    <a:cubicBezTo>
                      <a:pt x="2530" y="7832"/>
                      <a:pt x="2820" y="8723"/>
                      <a:pt x="3133" y="9519"/>
                    </a:cubicBezTo>
                    <a:cubicBezTo>
                      <a:pt x="3229" y="9832"/>
                      <a:pt x="3326" y="10242"/>
                      <a:pt x="3229" y="10627"/>
                    </a:cubicBezTo>
                    <a:cubicBezTo>
                      <a:pt x="3229" y="10844"/>
                      <a:pt x="2916" y="10844"/>
                      <a:pt x="2530" y="10940"/>
                    </a:cubicBezTo>
                    <a:cubicBezTo>
                      <a:pt x="1205" y="11037"/>
                      <a:pt x="313" y="11133"/>
                      <a:pt x="313" y="11230"/>
                    </a:cubicBezTo>
                    <a:cubicBezTo>
                      <a:pt x="313" y="11230"/>
                      <a:pt x="710" y="11272"/>
                      <a:pt x="1367" y="11272"/>
                    </a:cubicBezTo>
                    <a:cubicBezTo>
                      <a:pt x="1695" y="11272"/>
                      <a:pt x="2089" y="11262"/>
                      <a:pt x="2530" y="11230"/>
                    </a:cubicBezTo>
                    <a:cubicBezTo>
                      <a:pt x="2595" y="11262"/>
                      <a:pt x="2659" y="11272"/>
                      <a:pt x="2724" y="11272"/>
                    </a:cubicBezTo>
                    <a:cubicBezTo>
                      <a:pt x="2854" y="11272"/>
                      <a:pt x="2988" y="11230"/>
                      <a:pt x="3133" y="11230"/>
                    </a:cubicBezTo>
                    <a:cubicBezTo>
                      <a:pt x="3422" y="11133"/>
                      <a:pt x="3615" y="11037"/>
                      <a:pt x="3735" y="10724"/>
                    </a:cubicBezTo>
                    <a:cubicBezTo>
                      <a:pt x="3832" y="10338"/>
                      <a:pt x="3832" y="9832"/>
                      <a:pt x="3615" y="9422"/>
                    </a:cubicBezTo>
                    <a:cubicBezTo>
                      <a:pt x="3326" y="8531"/>
                      <a:pt x="3012" y="7711"/>
                      <a:pt x="2723" y="6723"/>
                    </a:cubicBezTo>
                    <a:cubicBezTo>
                      <a:pt x="1518" y="3012"/>
                      <a:pt x="313" y="0"/>
                      <a:pt x="2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7" name="CustomShape 72"/>
              <p:cNvSpPr/>
              <p:nvPr/>
            </p:nvSpPr>
            <p:spPr>
              <a:xfrm>
                <a:off x="5631840" y="3305520"/>
                <a:ext cx="11520" cy="11880"/>
              </a:xfrm>
              <a:custGeom>
                <a:avLst/>
                <a:gdLst/>
                <a:ahLst/>
                <a:rect l="l" t="t" r="r" b="b"/>
                <a:pathLst>
                  <a:path w="4411" h="4025">
                    <a:moveTo>
                      <a:pt x="289" y="0"/>
                    </a:moveTo>
                    <a:cubicBezTo>
                      <a:pt x="193" y="0"/>
                      <a:pt x="0" y="410"/>
                      <a:pt x="0" y="1013"/>
                    </a:cubicBezTo>
                    <a:cubicBezTo>
                      <a:pt x="97" y="1808"/>
                      <a:pt x="506" y="2531"/>
                      <a:pt x="1109" y="3133"/>
                    </a:cubicBezTo>
                    <a:cubicBezTo>
                      <a:pt x="1711" y="3615"/>
                      <a:pt x="2506" y="4025"/>
                      <a:pt x="3422" y="4025"/>
                    </a:cubicBezTo>
                    <a:cubicBezTo>
                      <a:pt x="4025" y="4025"/>
                      <a:pt x="4410" y="3832"/>
                      <a:pt x="4410" y="3736"/>
                    </a:cubicBezTo>
                    <a:cubicBezTo>
                      <a:pt x="4410" y="3519"/>
                      <a:pt x="2820" y="3615"/>
                      <a:pt x="1615" y="2531"/>
                    </a:cubicBezTo>
                    <a:cubicBezTo>
                      <a:pt x="410" y="1519"/>
                      <a:pt x="506" y="0"/>
                      <a:pt x="28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8" name="CustomShape 73"/>
              <p:cNvSpPr/>
              <p:nvPr/>
            </p:nvSpPr>
            <p:spPr>
              <a:xfrm>
                <a:off x="5615280" y="3252600"/>
                <a:ext cx="16560" cy="4680"/>
              </a:xfrm>
              <a:custGeom>
                <a:avLst/>
                <a:gdLst/>
                <a:ahLst/>
                <a:rect l="l" t="t" r="r" b="b"/>
                <a:pathLst>
                  <a:path w="6218" h="1689">
                    <a:moveTo>
                      <a:pt x="3373" y="0"/>
                    </a:moveTo>
                    <a:cubicBezTo>
                      <a:pt x="2429" y="0"/>
                      <a:pt x="1511" y="250"/>
                      <a:pt x="699" y="768"/>
                    </a:cubicBezTo>
                    <a:cubicBezTo>
                      <a:pt x="193" y="1081"/>
                      <a:pt x="0" y="1370"/>
                      <a:pt x="97" y="1587"/>
                    </a:cubicBezTo>
                    <a:cubicBezTo>
                      <a:pt x="121" y="1660"/>
                      <a:pt x="223" y="1689"/>
                      <a:pt x="388" y="1689"/>
                    </a:cubicBezTo>
                    <a:cubicBezTo>
                      <a:pt x="873" y="1689"/>
                      <a:pt x="1904" y="1442"/>
                      <a:pt x="3109" y="1370"/>
                    </a:cubicBezTo>
                    <a:cubicBezTo>
                      <a:pt x="3647" y="1338"/>
                      <a:pt x="4151" y="1338"/>
                      <a:pt x="4586" y="1338"/>
                    </a:cubicBezTo>
                    <a:lnTo>
                      <a:pt x="4586" y="1338"/>
                    </a:lnTo>
                    <a:cubicBezTo>
                      <a:pt x="5457" y="1338"/>
                      <a:pt x="6057" y="1338"/>
                      <a:pt x="6121" y="1081"/>
                    </a:cubicBezTo>
                    <a:cubicBezTo>
                      <a:pt x="6218" y="985"/>
                      <a:pt x="5929" y="671"/>
                      <a:pt x="5422" y="382"/>
                    </a:cubicBezTo>
                    <a:cubicBezTo>
                      <a:pt x="4746" y="130"/>
                      <a:pt x="4053" y="0"/>
                      <a:pt x="337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9" name="CustomShape 74"/>
              <p:cNvSpPr/>
              <p:nvPr/>
            </p:nvSpPr>
            <p:spPr>
              <a:xfrm>
                <a:off x="5653800" y="3254040"/>
                <a:ext cx="12600" cy="4320"/>
              </a:xfrm>
              <a:custGeom>
                <a:avLst/>
                <a:gdLst/>
                <a:ahLst/>
                <a:rect l="l" t="t" r="r" b="b"/>
                <a:pathLst>
                  <a:path w="4724" h="1613">
                    <a:moveTo>
                      <a:pt x="2411" y="1"/>
                    </a:moveTo>
                    <a:cubicBezTo>
                      <a:pt x="1808" y="1"/>
                      <a:pt x="1109" y="97"/>
                      <a:pt x="603" y="411"/>
                    </a:cubicBezTo>
                    <a:cubicBezTo>
                      <a:pt x="97" y="700"/>
                      <a:pt x="1" y="1013"/>
                      <a:pt x="97" y="1206"/>
                    </a:cubicBezTo>
                    <a:cubicBezTo>
                      <a:pt x="206" y="1350"/>
                      <a:pt x="483" y="1374"/>
                      <a:pt x="871" y="1374"/>
                    </a:cubicBezTo>
                    <a:cubicBezTo>
                      <a:pt x="1066" y="1374"/>
                      <a:pt x="1288" y="1368"/>
                      <a:pt x="1531" y="1368"/>
                    </a:cubicBezTo>
                    <a:cubicBezTo>
                      <a:pt x="1773" y="1368"/>
                      <a:pt x="2037" y="1374"/>
                      <a:pt x="2314" y="1399"/>
                    </a:cubicBezTo>
                    <a:cubicBezTo>
                      <a:pt x="3116" y="1399"/>
                      <a:pt x="3804" y="1613"/>
                      <a:pt x="4243" y="1613"/>
                    </a:cubicBezTo>
                    <a:cubicBezTo>
                      <a:pt x="4410" y="1613"/>
                      <a:pt x="4541" y="1582"/>
                      <a:pt x="4628" y="1495"/>
                    </a:cubicBezTo>
                    <a:cubicBezTo>
                      <a:pt x="4724" y="1302"/>
                      <a:pt x="4628" y="1013"/>
                      <a:pt x="4218" y="700"/>
                    </a:cubicBezTo>
                    <a:cubicBezTo>
                      <a:pt x="3712" y="290"/>
                      <a:pt x="3109" y="97"/>
                      <a:pt x="24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0" name="CustomShape 75"/>
              <p:cNvSpPr/>
              <p:nvPr/>
            </p:nvSpPr>
            <p:spPr>
              <a:xfrm>
                <a:off x="5576040" y="3284280"/>
                <a:ext cx="15840" cy="26640"/>
              </a:xfrm>
              <a:custGeom>
                <a:avLst/>
                <a:gdLst/>
                <a:ahLst/>
                <a:rect l="l" t="t" r="r" b="b"/>
                <a:pathLst>
                  <a:path w="5996" h="9062">
                    <a:moveTo>
                      <a:pt x="3895" y="1"/>
                    </a:moveTo>
                    <a:cubicBezTo>
                      <a:pt x="2213" y="1"/>
                      <a:pt x="125" y="738"/>
                      <a:pt x="67" y="4295"/>
                    </a:cubicBezTo>
                    <a:cubicBezTo>
                      <a:pt x="1" y="8381"/>
                      <a:pt x="2866" y="9062"/>
                      <a:pt x="4636" y="9062"/>
                    </a:cubicBezTo>
                    <a:cubicBezTo>
                      <a:pt x="5424" y="9062"/>
                      <a:pt x="5995" y="8927"/>
                      <a:pt x="5995" y="8897"/>
                    </a:cubicBezTo>
                    <a:lnTo>
                      <a:pt x="5995" y="367"/>
                    </a:lnTo>
                    <a:cubicBezTo>
                      <a:pt x="5957" y="328"/>
                      <a:pt x="5016" y="1"/>
                      <a:pt x="3895" y="1"/>
                    </a:cubicBezTo>
                    <a:close/>
                  </a:path>
                </a:pathLst>
              </a:custGeom>
              <a:solidFill>
                <a:srgbClr val="a3695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1" name="CustomShape 76"/>
              <p:cNvSpPr/>
              <p:nvPr/>
            </p:nvSpPr>
            <p:spPr>
              <a:xfrm>
                <a:off x="5580000" y="3289680"/>
                <a:ext cx="7200" cy="15120"/>
              </a:xfrm>
              <a:custGeom>
                <a:avLst/>
                <a:gdLst/>
                <a:ahLst/>
                <a:rect l="l" t="t" r="r" b="b"/>
                <a:pathLst>
                  <a:path w="2724" h="5173">
                    <a:moveTo>
                      <a:pt x="1518" y="1"/>
                    </a:moveTo>
                    <a:cubicBezTo>
                      <a:pt x="1012" y="97"/>
                      <a:pt x="603" y="387"/>
                      <a:pt x="410" y="893"/>
                    </a:cubicBezTo>
                    <a:cubicBezTo>
                      <a:pt x="121" y="1399"/>
                      <a:pt x="0" y="2001"/>
                      <a:pt x="0" y="2507"/>
                    </a:cubicBezTo>
                    <a:cubicBezTo>
                      <a:pt x="0" y="3712"/>
                      <a:pt x="603" y="4917"/>
                      <a:pt x="1518" y="5110"/>
                    </a:cubicBezTo>
                    <a:cubicBezTo>
                      <a:pt x="1638" y="5150"/>
                      <a:pt x="1779" y="5173"/>
                      <a:pt x="1916" y="5173"/>
                    </a:cubicBezTo>
                    <a:cubicBezTo>
                      <a:pt x="2110" y="5173"/>
                      <a:pt x="2297" y="5126"/>
                      <a:pt x="2410" y="5013"/>
                    </a:cubicBezTo>
                    <a:cubicBezTo>
                      <a:pt x="2627" y="4917"/>
                      <a:pt x="2723" y="4700"/>
                      <a:pt x="2627" y="4700"/>
                    </a:cubicBezTo>
                    <a:lnTo>
                      <a:pt x="2410" y="4917"/>
                    </a:lnTo>
                    <a:cubicBezTo>
                      <a:pt x="2266" y="4965"/>
                      <a:pt x="2115" y="4989"/>
                      <a:pt x="1976" y="4989"/>
                    </a:cubicBezTo>
                    <a:cubicBezTo>
                      <a:pt x="1838" y="4989"/>
                      <a:pt x="1711" y="4965"/>
                      <a:pt x="1615" y="4917"/>
                    </a:cubicBezTo>
                    <a:cubicBezTo>
                      <a:pt x="1012" y="4604"/>
                      <a:pt x="410" y="3616"/>
                      <a:pt x="410" y="2507"/>
                    </a:cubicBezTo>
                    <a:cubicBezTo>
                      <a:pt x="410" y="2001"/>
                      <a:pt x="506" y="1495"/>
                      <a:pt x="723" y="1085"/>
                    </a:cubicBezTo>
                    <a:cubicBezTo>
                      <a:pt x="820" y="700"/>
                      <a:pt x="1109" y="387"/>
                      <a:pt x="1518" y="290"/>
                    </a:cubicBezTo>
                    <a:cubicBezTo>
                      <a:pt x="1590" y="266"/>
                      <a:pt x="1657" y="254"/>
                      <a:pt x="1718" y="254"/>
                    </a:cubicBezTo>
                    <a:cubicBezTo>
                      <a:pt x="1907" y="254"/>
                      <a:pt x="2048" y="367"/>
                      <a:pt x="2121" y="603"/>
                    </a:cubicBezTo>
                    <a:cubicBezTo>
                      <a:pt x="2217" y="700"/>
                      <a:pt x="2217" y="796"/>
                      <a:pt x="2217" y="893"/>
                    </a:cubicBezTo>
                    <a:cubicBezTo>
                      <a:pt x="2217" y="893"/>
                      <a:pt x="2314" y="796"/>
                      <a:pt x="2314" y="483"/>
                    </a:cubicBezTo>
                    <a:cubicBezTo>
                      <a:pt x="2217" y="387"/>
                      <a:pt x="2217" y="194"/>
                      <a:pt x="2121" y="97"/>
                    </a:cubicBezTo>
                    <a:cubicBezTo>
                      <a:pt x="1928" y="1"/>
                      <a:pt x="1711" y="1"/>
                      <a:pt x="1518" y="1"/>
                    </a:cubicBezTo>
                    <a:close/>
                  </a:path>
                </a:pathLst>
              </a:custGeom>
              <a:solidFill>
                <a:srgbClr val="7c3b2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2" name="CustomShape 77"/>
              <p:cNvSpPr/>
              <p:nvPr/>
            </p:nvSpPr>
            <p:spPr>
              <a:xfrm>
                <a:off x="5584320" y="3211560"/>
                <a:ext cx="80280" cy="86400"/>
              </a:xfrm>
              <a:custGeom>
                <a:avLst/>
                <a:gdLst/>
                <a:ahLst/>
                <a:rect l="l" t="t" r="r" b="b"/>
                <a:pathLst>
                  <a:path w="29617" h="28938">
                    <a:moveTo>
                      <a:pt x="14915" y="0"/>
                    </a:moveTo>
                    <a:cubicBezTo>
                      <a:pt x="13826" y="0"/>
                      <a:pt x="12814" y="108"/>
                      <a:pt x="11953" y="347"/>
                    </a:cubicBezTo>
                    <a:cubicBezTo>
                      <a:pt x="8025" y="1455"/>
                      <a:pt x="4724" y="3455"/>
                      <a:pt x="2699" y="7070"/>
                    </a:cubicBezTo>
                    <a:cubicBezTo>
                      <a:pt x="699" y="10685"/>
                      <a:pt x="0" y="14902"/>
                      <a:pt x="97" y="19022"/>
                    </a:cubicBezTo>
                    <a:cubicBezTo>
                      <a:pt x="97" y="20324"/>
                      <a:pt x="193" y="21625"/>
                      <a:pt x="892" y="22637"/>
                    </a:cubicBezTo>
                    <a:cubicBezTo>
                      <a:pt x="1711" y="23938"/>
                      <a:pt x="3302" y="24854"/>
                      <a:pt x="3302" y="26661"/>
                    </a:cubicBezTo>
                    <a:cubicBezTo>
                      <a:pt x="3205" y="27264"/>
                      <a:pt x="3422" y="27963"/>
                      <a:pt x="3904" y="28469"/>
                    </a:cubicBezTo>
                    <a:cubicBezTo>
                      <a:pt x="4243" y="28800"/>
                      <a:pt x="4600" y="28938"/>
                      <a:pt x="4949" y="28938"/>
                    </a:cubicBezTo>
                    <a:cubicBezTo>
                      <a:pt x="5743" y="28938"/>
                      <a:pt x="6498" y="28226"/>
                      <a:pt x="6917" y="27457"/>
                    </a:cubicBezTo>
                    <a:cubicBezTo>
                      <a:pt x="8242" y="25047"/>
                      <a:pt x="8338" y="22324"/>
                      <a:pt x="8531" y="19625"/>
                    </a:cubicBezTo>
                    <a:cubicBezTo>
                      <a:pt x="8531" y="17721"/>
                      <a:pt x="8627" y="15817"/>
                      <a:pt x="8121" y="14010"/>
                    </a:cubicBezTo>
                    <a:cubicBezTo>
                      <a:pt x="7832" y="12998"/>
                      <a:pt x="7326" y="12082"/>
                      <a:pt x="7133" y="10998"/>
                    </a:cubicBezTo>
                    <a:cubicBezTo>
                      <a:pt x="6917" y="9986"/>
                      <a:pt x="6917" y="8877"/>
                      <a:pt x="7519" y="8082"/>
                    </a:cubicBezTo>
                    <a:lnTo>
                      <a:pt x="8025" y="7576"/>
                    </a:lnTo>
                    <a:cubicBezTo>
                      <a:pt x="9189" y="6544"/>
                      <a:pt x="10631" y="6035"/>
                      <a:pt x="12094" y="6035"/>
                    </a:cubicBezTo>
                    <a:cubicBezTo>
                      <a:pt x="12782" y="6035"/>
                      <a:pt x="13475" y="6148"/>
                      <a:pt x="14146" y="6371"/>
                    </a:cubicBezTo>
                    <a:cubicBezTo>
                      <a:pt x="16818" y="7312"/>
                      <a:pt x="20902" y="8621"/>
                      <a:pt x="23274" y="8621"/>
                    </a:cubicBezTo>
                    <a:cubicBezTo>
                      <a:pt x="23939" y="8621"/>
                      <a:pt x="24470" y="8518"/>
                      <a:pt x="24797" y="8275"/>
                    </a:cubicBezTo>
                    <a:cubicBezTo>
                      <a:pt x="26918" y="6564"/>
                      <a:pt x="27400" y="5576"/>
                      <a:pt x="27400" y="5576"/>
                    </a:cubicBezTo>
                    <a:lnTo>
                      <a:pt x="28604" y="6781"/>
                    </a:lnTo>
                    <a:cubicBezTo>
                      <a:pt x="29617" y="6275"/>
                      <a:pt x="26701" y="3166"/>
                      <a:pt x="24291" y="2058"/>
                    </a:cubicBezTo>
                    <a:cubicBezTo>
                      <a:pt x="21691" y="864"/>
                      <a:pt x="17998" y="0"/>
                      <a:pt x="1491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3" name="CustomShape 78"/>
              <p:cNvSpPr/>
              <p:nvPr/>
            </p:nvSpPr>
            <p:spPr>
              <a:xfrm>
                <a:off x="5583240" y="3206520"/>
                <a:ext cx="91440" cy="70920"/>
              </a:xfrm>
              <a:custGeom>
                <a:avLst/>
                <a:gdLst/>
                <a:ahLst/>
                <a:rect l="l" t="t" r="r" b="b"/>
                <a:pathLst>
                  <a:path w="33738" h="23798">
                    <a:moveTo>
                      <a:pt x="19824" y="2221"/>
                    </a:moveTo>
                    <a:cubicBezTo>
                      <a:pt x="23791" y="2221"/>
                      <a:pt x="26508" y="5691"/>
                      <a:pt x="26508" y="6423"/>
                    </a:cubicBezTo>
                    <a:lnTo>
                      <a:pt x="26605" y="7532"/>
                    </a:lnTo>
                    <a:lnTo>
                      <a:pt x="12748" y="8544"/>
                    </a:lnTo>
                    <a:cubicBezTo>
                      <a:pt x="12748" y="8544"/>
                      <a:pt x="14170" y="3001"/>
                      <a:pt x="18773" y="2303"/>
                    </a:cubicBezTo>
                    <a:cubicBezTo>
                      <a:pt x="19132" y="2247"/>
                      <a:pt x="19483" y="2221"/>
                      <a:pt x="19824" y="2221"/>
                    </a:cubicBezTo>
                    <a:close/>
                    <a:moveTo>
                      <a:pt x="18351" y="0"/>
                    </a:moveTo>
                    <a:cubicBezTo>
                      <a:pt x="15586" y="0"/>
                      <a:pt x="11655" y="1049"/>
                      <a:pt x="11062" y="1315"/>
                    </a:cubicBezTo>
                    <a:cubicBezTo>
                      <a:pt x="10459" y="1700"/>
                      <a:pt x="4314" y="5122"/>
                      <a:pt x="3615" y="5821"/>
                    </a:cubicBezTo>
                    <a:cubicBezTo>
                      <a:pt x="3013" y="6616"/>
                      <a:pt x="603" y="11339"/>
                      <a:pt x="603" y="12761"/>
                    </a:cubicBezTo>
                    <a:cubicBezTo>
                      <a:pt x="603" y="14159"/>
                      <a:pt x="1" y="20472"/>
                      <a:pt x="1" y="20472"/>
                    </a:cubicBezTo>
                    <a:lnTo>
                      <a:pt x="700" y="23798"/>
                    </a:lnTo>
                    <a:cubicBezTo>
                      <a:pt x="700" y="23798"/>
                      <a:pt x="5929" y="11942"/>
                      <a:pt x="11664" y="10737"/>
                    </a:cubicBezTo>
                    <a:cubicBezTo>
                      <a:pt x="15532" y="9973"/>
                      <a:pt x="20543" y="9690"/>
                      <a:pt x="23515" y="9690"/>
                    </a:cubicBezTo>
                    <a:cubicBezTo>
                      <a:pt x="24858" y="9690"/>
                      <a:pt x="25785" y="9748"/>
                      <a:pt x="26002" y="9845"/>
                    </a:cubicBezTo>
                    <a:cubicBezTo>
                      <a:pt x="26725" y="10038"/>
                      <a:pt x="29930" y="11436"/>
                      <a:pt x="30942" y="12954"/>
                    </a:cubicBezTo>
                    <a:cubicBezTo>
                      <a:pt x="31930" y="14568"/>
                      <a:pt x="32942" y="17580"/>
                      <a:pt x="32942" y="17580"/>
                    </a:cubicBezTo>
                    <a:cubicBezTo>
                      <a:pt x="32942" y="17580"/>
                      <a:pt x="33738" y="9243"/>
                      <a:pt x="32942" y="7725"/>
                    </a:cubicBezTo>
                    <a:cubicBezTo>
                      <a:pt x="32147" y="6327"/>
                      <a:pt x="31737" y="6014"/>
                      <a:pt x="30219" y="4809"/>
                    </a:cubicBezTo>
                    <a:cubicBezTo>
                      <a:pt x="28822" y="3604"/>
                      <a:pt x="22291" y="592"/>
                      <a:pt x="19689" y="110"/>
                    </a:cubicBezTo>
                    <a:cubicBezTo>
                      <a:pt x="19296" y="33"/>
                      <a:pt x="18842" y="0"/>
                      <a:pt x="183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4" name="CustomShape 79"/>
              <p:cNvSpPr/>
              <p:nvPr/>
            </p:nvSpPr>
            <p:spPr>
              <a:xfrm>
                <a:off x="5654520" y="3228480"/>
                <a:ext cx="2160" cy="6840"/>
              </a:xfrm>
              <a:custGeom>
                <a:avLst/>
                <a:gdLst/>
                <a:ahLst/>
                <a:rect l="l" t="t" r="r" b="b"/>
                <a:pathLst>
                  <a:path w="989" h="2411">
                    <a:moveTo>
                      <a:pt x="0" y="0"/>
                    </a:moveTo>
                    <a:cubicBezTo>
                      <a:pt x="0" y="97"/>
                      <a:pt x="96" y="193"/>
                      <a:pt x="289" y="386"/>
                    </a:cubicBezTo>
                    <a:cubicBezTo>
                      <a:pt x="506" y="603"/>
                      <a:pt x="603" y="892"/>
                      <a:pt x="699" y="1205"/>
                    </a:cubicBezTo>
                    <a:cubicBezTo>
                      <a:pt x="795" y="1494"/>
                      <a:pt x="795" y="1808"/>
                      <a:pt x="603" y="2097"/>
                    </a:cubicBezTo>
                    <a:cubicBezTo>
                      <a:pt x="386" y="2314"/>
                      <a:pt x="289" y="2314"/>
                      <a:pt x="289" y="2410"/>
                    </a:cubicBezTo>
                    <a:cubicBezTo>
                      <a:pt x="289" y="2410"/>
                      <a:pt x="506" y="2410"/>
                      <a:pt x="699" y="2193"/>
                    </a:cubicBezTo>
                    <a:cubicBezTo>
                      <a:pt x="892" y="1904"/>
                      <a:pt x="988" y="1494"/>
                      <a:pt x="892" y="1205"/>
                    </a:cubicBezTo>
                    <a:cubicBezTo>
                      <a:pt x="795" y="796"/>
                      <a:pt x="603" y="506"/>
                      <a:pt x="386" y="290"/>
                    </a:cubicBezTo>
                    <a:cubicBezTo>
                      <a:pt x="193" y="9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5" name="CustomShape 80"/>
              <p:cNvSpPr/>
              <p:nvPr/>
            </p:nvSpPr>
            <p:spPr>
              <a:xfrm>
                <a:off x="5649840" y="3231000"/>
                <a:ext cx="2160" cy="2160"/>
              </a:xfrm>
              <a:custGeom>
                <a:avLst/>
                <a:gdLst/>
                <a:ahLst/>
                <a:rect l="l" t="t" r="r" b="b"/>
                <a:pathLst>
                  <a:path w="892" h="877">
                    <a:moveTo>
                      <a:pt x="603" y="1"/>
                    </a:moveTo>
                    <a:cubicBezTo>
                      <a:pt x="410" y="1"/>
                      <a:pt x="289" y="97"/>
                      <a:pt x="289" y="97"/>
                    </a:cubicBezTo>
                    <a:cubicBezTo>
                      <a:pt x="289" y="97"/>
                      <a:pt x="410" y="97"/>
                      <a:pt x="506" y="193"/>
                    </a:cubicBezTo>
                    <a:cubicBezTo>
                      <a:pt x="603" y="193"/>
                      <a:pt x="699" y="314"/>
                      <a:pt x="699" y="410"/>
                    </a:cubicBezTo>
                    <a:lnTo>
                      <a:pt x="699" y="507"/>
                    </a:lnTo>
                    <a:cubicBezTo>
                      <a:pt x="631" y="575"/>
                      <a:pt x="514" y="643"/>
                      <a:pt x="410" y="643"/>
                    </a:cubicBezTo>
                    <a:cubicBezTo>
                      <a:pt x="366" y="643"/>
                      <a:pt x="325" y="631"/>
                      <a:pt x="289" y="603"/>
                    </a:cubicBezTo>
                    <a:cubicBezTo>
                      <a:pt x="193" y="603"/>
                      <a:pt x="193" y="507"/>
                      <a:pt x="193" y="410"/>
                    </a:cubicBezTo>
                    <a:cubicBezTo>
                      <a:pt x="97" y="193"/>
                      <a:pt x="193" y="97"/>
                      <a:pt x="193" y="97"/>
                    </a:cubicBezTo>
                    <a:lnTo>
                      <a:pt x="193" y="97"/>
                    </a:lnTo>
                    <a:cubicBezTo>
                      <a:pt x="193" y="97"/>
                      <a:pt x="0" y="193"/>
                      <a:pt x="0" y="410"/>
                    </a:cubicBezTo>
                    <a:cubicBezTo>
                      <a:pt x="0" y="507"/>
                      <a:pt x="0" y="603"/>
                      <a:pt x="97" y="699"/>
                    </a:cubicBezTo>
                    <a:cubicBezTo>
                      <a:pt x="207" y="824"/>
                      <a:pt x="325" y="877"/>
                      <a:pt x="443" y="877"/>
                    </a:cubicBezTo>
                    <a:cubicBezTo>
                      <a:pt x="530" y="877"/>
                      <a:pt x="617" y="847"/>
                      <a:pt x="699" y="796"/>
                    </a:cubicBezTo>
                    <a:cubicBezTo>
                      <a:pt x="795" y="699"/>
                      <a:pt x="892" y="603"/>
                      <a:pt x="892" y="507"/>
                    </a:cubicBezTo>
                    <a:cubicBezTo>
                      <a:pt x="892" y="314"/>
                      <a:pt x="795" y="97"/>
                      <a:pt x="60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6" name="CustomShape 81"/>
              <p:cNvSpPr/>
              <p:nvPr/>
            </p:nvSpPr>
            <p:spPr>
              <a:xfrm>
                <a:off x="5642640" y="3231360"/>
                <a:ext cx="2160" cy="2160"/>
              </a:xfrm>
              <a:custGeom>
                <a:avLst/>
                <a:gdLst/>
                <a:ahLst/>
                <a:rect l="l" t="t" r="r" b="b"/>
                <a:pathLst>
                  <a:path w="893" h="835">
                    <a:moveTo>
                      <a:pt x="385" y="0"/>
                    </a:moveTo>
                    <a:cubicBezTo>
                      <a:pt x="243" y="0"/>
                      <a:pt x="193" y="74"/>
                      <a:pt x="193" y="160"/>
                    </a:cubicBezTo>
                    <a:lnTo>
                      <a:pt x="483" y="160"/>
                    </a:lnTo>
                    <a:cubicBezTo>
                      <a:pt x="603" y="256"/>
                      <a:pt x="603" y="256"/>
                      <a:pt x="699" y="353"/>
                    </a:cubicBezTo>
                    <a:cubicBezTo>
                      <a:pt x="699" y="449"/>
                      <a:pt x="603" y="545"/>
                      <a:pt x="483" y="642"/>
                    </a:cubicBezTo>
                    <a:lnTo>
                      <a:pt x="290" y="642"/>
                    </a:lnTo>
                    <a:cubicBezTo>
                      <a:pt x="193" y="545"/>
                      <a:pt x="193" y="449"/>
                      <a:pt x="193" y="449"/>
                    </a:cubicBezTo>
                    <a:cubicBezTo>
                      <a:pt x="97" y="256"/>
                      <a:pt x="193" y="160"/>
                      <a:pt x="193" y="160"/>
                    </a:cubicBezTo>
                    <a:lnTo>
                      <a:pt x="193" y="160"/>
                    </a:lnTo>
                    <a:cubicBezTo>
                      <a:pt x="193" y="160"/>
                      <a:pt x="1" y="160"/>
                      <a:pt x="1" y="449"/>
                    </a:cubicBezTo>
                    <a:cubicBezTo>
                      <a:pt x="1" y="545"/>
                      <a:pt x="97" y="762"/>
                      <a:pt x="193" y="762"/>
                    </a:cubicBezTo>
                    <a:cubicBezTo>
                      <a:pt x="242" y="810"/>
                      <a:pt x="314" y="835"/>
                      <a:pt x="401" y="835"/>
                    </a:cubicBezTo>
                    <a:cubicBezTo>
                      <a:pt x="489" y="835"/>
                      <a:pt x="591" y="810"/>
                      <a:pt x="699" y="762"/>
                    </a:cubicBezTo>
                    <a:cubicBezTo>
                      <a:pt x="796" y="762"/>
                      <a:pt x="892" y="545"/>
                      <a:pt x="796" y="353"/>
                    </a:cubicBezTo>
                    <a:cubicBezTo>
                      <a:pt x="796" y="256"/>
                      <a:pt x="699" y="39"/>
                      <a:pt x="603" y="39"/>
                    </a:cubicBezTo>
                    <a:cubicBezTo>
                      <a:pt x="514" y="12"/>
                      <a:pt x="442" y="0"/>
                      <a:pt x="38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7" name="CustomShape 82"/>
              <p:cNvSpPr/>
              <p:nvPr/>
            </p:nvSpPr>
            <p:spPr>
              <a:xfrm>
                <a:off x="5635800" y="3232080"/>
                <a:ext cx="2160" cy="2160"/>
              </a:xfrm>
              <a:custGeom>
                <a:avLst/>
                <a:gdLst/>
                <a:ahLst/>
                <a:rect l="l" t="t" r="r" b="b"/>
                <a:pathLst>
                  <a:path w="917" h="815">
                    <a:moveTo>
                      <a:pt x="375" y="0"/>
                    </a:moveTo>
                    <a:cubicBezTo>
                      <a:pt x="261" y="0"/>
                      <a:pt x="218" y="43"/>
                      <a:pt x="218" y="43"/>
                    </a:cubicBezTo>
                    <a:cubicBezTo>
                      <a:pt x="218" y="91"/>
                      <a:pt x="266" y="91"/>
                      <a:pt x="326" y="91"/>
                    </a:cubicBezTo>
                    <a:cubicBezTo>
                      <a:pt x="387" y="91"/>
                      <a:pt x="459" y="91"/>
                      <a:pt x="507" y="140"/>
                    </a:cubicBezTo>
                    <a:cubicBezTo>
                      <a:pt x="603" y="140"/>
                      <a:pt x="603" y="236"/>
                      <a:pt x="603" y="332"/>
                    </a:cubicBezTo>
                    <a:cubicBezTo>
                      <a:pt x="700" y="429"/>
                      <a:pt x="603" y="549"/>
                      <a:pt x="507" y="549"/>
                    </a:cubicBezTo>
                    <a:cubicBezTo>
                      <a:pt x="459" y="597"/>
                      <a:pt x="411" y="622"/>
                      <a:pt x="374" y="622"/>
                    </a:cubicBezTo>
                    <a:cubicBezTo>
                      <a:pt x="338" y="622"/>
                      <a:pt x="314" y="597"/>
                      <a:pt x="314" y="549"/>
                    </a:cubicBezTo>
                    <a:cubicBezTo>
                      <a:pt x="218" y="549"/>
                      <a:pt x="97" y="429"/>
                      <a:pt x="97" y="332"/>
                    </a:cubicBezTo>
                    <a:cubicBezTo>
                      <a:pt x="97" y="236"/>
                      <a:pt x="218" y="140"/>
                      <a:pt x="218" y="43"/>
                    </a:cubicBezTo>
                    <a:lnTo>
                      <a:pt x="218" y="43"/>
                    </a:lnTo>
                    <a:cubicBezTo>
                      <a:pt x="218" y="43"/>
                      <a:pt x="1" y="140"/>
                      <a:pt x="1" y="332"/>
                    </a:cubicBezTo>
                    <a:cubicBezTo>
                      <a:pt x="1" y="549"/>
                      <a:pt x="1" y="646"/>
                      <a:pt x="97" y="742"/>
                    </a:cubicBezTo>
                    <a:cubicBezTo>
                      <a:pt x="206" y="790"/>
                      <a:pt x="308" y="814"/>
                      <a:pt x="396" y="814"/>
                    </a:cubicBezTo>
                    <a:cubicBezTo>
                      <a:pt x="483" y="814"/>
                      <a:pt x="555" y="790"/>
                      <a:pt x="603" y="742"/>
                    </a:cubicBezTo>
                    <a:cubicBezTo>
                      <a:pt x="820" y="646"/>
                      <a:pt x="917" y="429"/>
                      <a:pt x="820" y="236"/>
                    </a:cubicBezTo>
                    <a:cubicBezTo>
                      <a:pt x="820" y="140"/>
                      <a:pt x="700" y="43"/>
                      <a:pt x="603" y="43"/>
                    </a:cubicBezTo>
                    <a:cubicBezTo>
                      <a:pt x="507" y="11"/>
                      <a:pt x="432" y="0"/>
                      <a:pt x="3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8" name="CustomShape 83"/>
              <p:cNvSpPr/>
              <p:nvPr/>
            </p:nvSpPr>
            <p:spPr>
              <a:xfrm>
                <a:off x="5628600" y="3232440"/>
                <a:ext cx="2160" cy="2160"/>
              </a:xfrm>
              <a:custGeom>
                <a:avLst/>
                <a:gdLst/>
                <a:ahLst/>
                <a:rect l="l" t="t" r="r" b="b"/>
                <a:pathLst>
                  <a:path w="893" h="896">
                    <a:moveTo>
                      <a:pt x="391" y="1"/>
                    </a:moveTo>
                    <a:cubicBezTo>
                      <a:pt x="255" y="1"/>
                      <a:pt x="193" y="124"/>
                      <a:pt x="193" y="124"/>
                    </a:cubicBezTo>
                    <a:lnTo>
                      <a:pt x="506" y="124"/>
                    </a:lnTo>
                    <a:cubicBezTo>
                      <a:pt x="603" y="220"/>
                      <a:pt x="603" y="317"/>
                      <a:pt x="603" y="317"/>
                    </a:cubicBezTo>
                    <a:cubicBezTo>
                      <a:pt x="603" y="437"/>
                      <a:pt x="603" y="534"/>
                      <a:pt x="506" y="630"/>
                    </a:cubicBezTo>
                    <a:lnTo>
                      <a:pt x="193" y="630"/>
                    </a:lnTo>
                    <a:cubicBezTo>
                      <a:pt x="193" y="534"/>
                      <a:pt x="97" y="534"/>
                      <a:pt x="97" y="437"/>
                    </a:cubicBezTo>
                    <a:cubicBezTo>
                      <a:pt x="97" y="220"/>
                      <a:pt x="193" y="124"/>
                      <a:pt x="193" y="124"/>
                    </a:cubicBezTo>
                    <a:lnTo>
                      <a:pt x="193" y="124"/>
                    </a:lnTo>
                    <a:cubicBezTo>
                      <a:pt x="193" y="124"/>
                      <a:pt x="0" y="124"/>
                      <a:pt x="0" y="437"/>
                    </a:cubicBezTo>
                    <a:cubicBezTo>
                      <a:pt x="0" y="534"/>
                      <a:pt x="0" y="726"/>
                      <a:pt x="97" y="823"/>
                    </a:cubicBezTo>
                    <a:cubicBezTo>
                      <a:pt x="193" y="871"/>
                      <a:pt x="296" y="895"/>
                      <a:pt x="386" y="895"/>
                    </a:cubicBezTo>
                    <a:cubicBezTo>
                      <a:pt x="476" y="895"/>
                      <a:pt x="555" y="871"/>
                      <a:pt x="603" y="823"/>
                    </a:cubicBezTo>
                    <a:cubicBezTo>
                      <a:pt x="796" y="726"/>
                      <a:pt x="892" y="534"/>
                      <a:pt x="796" y="317"/>
                    </a:cubicBezTo>
                    <a:cubicBezTo>
                      <a:pt x="796" y="220"/>
                      <a:pt x="699" y="124"/>
                      <a:pt x="506" y="28"/>
                    </a:cubicBezTo>
                    <a:cubicBezTo>
                      <a:pt x="463" y="8"/>
                      <a:pt x="425" y="1"/>
                      <a:pt x="39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9" name="CustomShape 84"/>
              <p:cNvSpPr/>
              <p:nvPr/>
            </p:nvSpPr>
            <p:spPr>
              <a:xfrm>
                <a:off x="5621400" y="3233160"/>
                <a:ext cx="2160" cy="2160"/>
              </a:xfrm>
              <a:custGeom>
                <a:avLst/>
                <a:gdLst/>
                <a:ahLst/>
                <a:rect l="l" t="t" r="r" b="b"/>
                <a:pathLst>
                  <a:path w="893" h="887">
                    <a:moveTo>
                      <a:pt x="322" y="1"/>
                    </a:moveTo>
                    <a:cubicBezTo>
                      <a:pt x="236" y="1"/>
                      <a:pt x="194" y="43"/>
                      <a:pt x="194" y="43"/>
                    </a:cubicBezTo>
                    <a:cubicBezTo>
                      <a:pt x="194" y="92"/>
                      <a:pt x="218" y="92"/>
                      <a:pt x="266" y="92"/>
                    </a:cubicBezTo>
                    <a:cubicBezTo>
                      <a:pt x="314" y="92"/>
                      <a:pt x="386" y="92"/>
                      <a:pt x="483" y="140"/>
                    </a:cubicBezTo>
                    <a:cubicBezTo>
                      <a:pt x="603" y="140"/>
                      <a:pt x="603" y="260"/>
                      <a:pt x="603" y="357"/>
                    </a:cubicBezTo>
                    <a:lnTo>
                      <a:pt x="603" y="453"/>
                    </a:lnTo>
                    <a:cubicBezTo>
                      <a:pt x="533" y="566"/>
                      <a:pt x="470" y="613"/>
                      <a:pt x="392" y="613"/>
                    </a:cubicBezTo>
                    <a:cubicBezTo>
                      <a:pt x="337" y="613"/>
                      <a:pt x="273" y="589"/>
                      <a:pt x="194" y="549"/>
                    </a:cubicBezTo>
                    <a:cubicBezTo>
                      <a:pt x="194" y="549"/>
                      <a:pt x="97" y="453"/>
                      <a:pt x="97" y="357"/>
                    </a:cubicBezTo>
                    <a:cubicBezTo>
                      <a:pt x="97" y="260"/>
                      <a:pt x="194" y="140"/>
                      <a:pt x="194" y="140"/>
                    </a:cubicBezTo>
                    <a:cubicBezTo>
                      <a:pt x="194" y="114"/>
                      <a:pt x="180" y="102"/>
                      <a:pt x="161" y="102"/>
                    </a:cubicBezTo>
                    <a:cubicBezTo>
                      <a:pt x="106" y="102"/>
                      <a:pt x="1" y="197"/>
                      <a:pt x="1" y="357"/>
                    </a:cubicBezTo>
                    <a:cubicBezTo>
                      <a:pt x="1" y="549"/>
                      <a:pt x="97" y="742"/>
                      <a:pt x="290" y="863"/>
                    </a:cubicBezTo>
                    <a:cubicBezTo>
                      <a:pt x="323" y="879"/>
                      <a:pt x="356" y="886"/>
                      <a:pt x="389" y="886"/>
                    </a:cubicBezTo>
                    <a:cubicBezTo>
                      <a:pt x="553" y="886"/>
                      <a:pt x="716" y="710"/>
                      <a:pt x="796" y="549"/>
                    </a:cubicBezTo>
                    <a:cubicBezTo>
                      <a:pt x="892" y="357"/>
                      <a:pt x="796" y="43"/>
                      <a:pt x="483" y="43"/>
                    </a:cubicBezTo>
                    <a:cubicBezTo>
                      <a:pt x="419" y="11"/>
                      <a:pt x="365" y="1"/>
                      <a:pt x="3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0" name="CustomShape 85"/>
              <p:cNvSpPr/>
              <p:nvPr/>
            </p:nvSpPr>
            <p:spPr>
              <a:xfrm>
                <a:off x="5617800" y="3211920"/>
                <a:ext cx="42480" cy="19440"/>
              </a:xfrm>
              <a:custGeom>
                <a:avLst/>
                <a:gdLst/>
                <a:ahLst/>
                <a:rect l="l" t="t" r="r" b="b"/>
                <a:pathLst>
                  <a:path w="15785" h="6654">
                    <a:moveTo>
                      <a:pt x="9570" y="0"/>
                    </a:moveTo>
                    <a:cubicBezTo>
                      <a:pt x="9152" y="0"/>
                      <a:pt x="8792" y="286"/>
                      <a:pt x="8652" y="726"/>
                    </a:cubicBezTo>
                    <a:cubicBezTo>
                      <a:pt x="8338" y="316"/>
                      <a:pt x="7953" y="27"/>
                      <a:pt x="7447" y="27"/>
                    </a:cubicBezTo>
                    <a:cubicBezTo>
                      <a:pt x="6941" y="27"/>
                      <a:pt x="6627" y="726"/>
                      <a:pt x="6242" y="726"/>
                    </a:cubicBezTo>
                    <a:cubicBezTo>
                      <a:pt x="1711" y="919"/>
                      <a:pt x="0" y="6654"/>
                      <a:pt x="121" y="6654"/>
                    </a:cubicBezTo>
                    <a:cubicBezTo>
                      <a:pt x="1928" y="6533"/>
                      <a:pt x="11350" y="5738"/>
                      <a:pt x="13254" y="5738"/>
                    </a:cubicBezTo>
                    <a:cubicBezTo>
                      <a:pt x="13567" y="5738"/>
                      <a:pt x="13760" y="5449"/>
                      <a:pt x="13977" y="5136"/>
                    </a:cubicBezTo>
                    <a:cubicBezTo>
                      <a:pt x="14266" y="4726"/>
                      <a:pt x="14074" y="4244"/>
                      <a:pt x="13857" y="3834"/>
                    </a:cubicBezTo>
                    <a:cubicBezTo>
                      <a:pt x="13892" y="3778"/>
                      <a:pt x="13942" y="3755"/>
                      <a:pt x="13997" y="3755"/>
                    </a:cubicBezTo>
                    <a:cubicBezTo>
                      <a:pt x="14130" y="3755"/>
                      <a:pt x="14295" y="3891"/>
                      <a:pt x="14363" y="4027"/>
                    </a:cubicBezTo>
                    <a:cubicBezTo>
                      <a:pt x="14459" y="4244"/>
                      <a:pt x="14580" y="4533"/>
                      <a:pt x="14580" y="4726"/>
                    </a:cubicBezTo>
                    <a:cubicBezTo>
                      <a:pt x="14580" y="5039"/>
                      <a:pt x="14772" y="5232"/>
                      <a:pt x="14965" y="5232"/>
                    </a:cubicBezTo>
                    <a:cubicBezTo>
                      <a:pt x="15182" y="5232"/>
                      <a:pt x="15278" y="5136"/>
                      <a:pt x="15375" y="5039"/>
                    </a:cubicBezTo>
                    <a:cubicBezTo>
                      <a:pt x="15664" y="4630"/>
                      <a:pt x="15784" y="4124"/>
                      <a:pt x="15568" y="3642"/>
                    </a:cubicBezTo>
                    <a:cubicBezTo>
                      <a:pt x="15356" y="3202"/>
                      <a:pt x="14862" y="2916"/>
                      <a:pt x="14376" y="2916"/>
                    </a:cubicBezTo>
                    <a:cubicBezTo>
                      <a:pt x="14197" y="2916"/>
                      <a:pt x="14019" y="2955"/>
                      <a:pt x="13857" y="3039"/>
                    </a:cubicBezTo>
                    <a:cubicBezTo>
                      <a:pt x="14266" y="2726"/>
                      <a:pt x="14170" y="1931"/>
                      <a:pt x="13664" y="1617"/>
                    </a:cubicBezTo>
                    <a:cubicBezTo>
                      <a:pt x="13436" y="1531"/>
                      <a:pt x="13189" y="1483"/>
                      <a:pt x="12951" y="1483"/>
                    </a:cubicBezTo>
                    <a:cubicBezTo>
                      <a:pt x="12669" y="1483"/>
                      <a:pt x="12400" y="1550"/>
                      <a:pt x="12190" y="1699"/>
                    </a:cubicBezTo>
                    <a:lnTo>
                      <a:pt x="12190" y="1699"/>
                    </a:lnTo>
                    <a:cubicBezTo>
                      <a:pt x="12450" y="1492"/>
                      <a:pt x="12259" y="916"/>
                      <a:pt x="11953" y="822"/>
                    </a:cubicBezTo>
                    <a:cubicBezTo>
                      <a:pt x="11793" y="782"/>
                      <a:pt x="11629" y="759"/>
                      <a:pt x="11463" y="759"/>
                    </a:cubicBezTo>
                    <a:cubicBezTo>
                      <a:pt x="11228" y="759"/>
                      <a:pt x="10988" y="806"/>
                      <a:pt x="10748" y="919"/>
                    </a:cubicBezTo>
                    <a:cubicBezTo>
                      <a:pt x="10652" y="509"/>
                      <a:pt x="10459" y="220"/>
                      <a:pt x="10049" y="123"/>
                    </a:cubicBezTo>
                    <a:cubicBezTo>
                      <a:pt x="9887" y="39"/>
                      <a:pt x="9724" y="0"/>
                      <a:pt x="95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1" name="CustomShape 86"/>
              <p:cNvSpPr/>
              <p:nvPr/>
            </p:nvSpPr>
            <p:spPr>
              <a:xfrm>
                <a:off x="5577480" y="3241080"/>
                <a:ext cx="32040" cy="41400"/>
              </a:xfrm>
              <a:custGeom>
                <a:avLst/>
                <a:gdLst/>
                <a:ahLst/>
                <a:rect l="l" t="t" r="r" b="b"/>
                <a:pathLst>
                  <a:path w="11953" h="13950">
                    <a:moveTo>
                      <a:pt x="11832" y="0"/>
                    </a:moveTo>
                    <a:cubicBezTo>
                      <a:pt x="11832" y="0"/>
                      <a:pt x="9133" y="2000"/>
                      <a:pt x="7832" y="3807"/>
                    </a:cubicBezTo>
                    <a:cubicBezTo>
                      <a:pt x="6410" y="5615"/>
                      <a:pt x="3302" y="11230"/>
                      <a:pt x="3302" y="11230"/>
                    </a:cubicBezTo>
                    <a:cubicBezTo>
                      <a:pt x="3205" y="11736"/>
                      <a:pt x="2699" y="12049"/>
                      <a:pt x="2193" y="12145"/>
                    </a:cubicBezTo>
                    <a:cubicBezTo>
                      <a:pt x="1711" y="12145"/>
                      <a:pt x="1205" y="12242"/>
                      <a:pt x="796" y="12434"/>
                    </a:cubicBezTo>
                    <a:cubicBezTo>
                      <a:pt x="290" y="12748"/>
                      <a:pt x="0" y="13350"/>
                      <a:pt x="386" y="13736"/>
                    </a:cubicBezTo>
                    <a:cubicBezTo>
                      <a:pt x="498" y="13897"/>
                      <a:pt x="686" y="13950"/>
                      <a:pt x="895" y="13950"/>
                    </a:cubicBezTo>
                    <a:cubicBezTo>
                      <a:pt x="1092" y="13950"/>
                      <a:pt x="1307" y="13903"/>
                      <a:pt x="1494" y="13856"/>
                    </a:cubicBezTo>
                    <a:cubicBezTo>
                      <a:pt x="3302" y="13254"/>
                      <a:pt x="4723" y="11736"/>
                      <a:pt x="5326" y="9928"/>
                    </a:cubicBezTo>
                    <a:cubicBezTo>
                      <a:pt x="5514" y="10056"/>
                      <a:pt x="5740" y="10114"/>
                      <a:pt x="5975" y="10114"/>
                    </a:cubicBezTo>
                    <a:cubicBezTo>
                      <a:pt x="6490" y="10114"/>
                      <a:pt x="7044" y="9836"/>
                      <a:pt x="7326" y="9422"/>
                    </a:cubicBezTo>
                    <a:cubicBezTo>
                      <a:pt x="7736" y="8723"/>
                      <a:pt x="8025" y="7928"/>
                      <a:pt x="8025" y="7109"/>
                    </a:cubicBezTo>
                    <a:cubicBezTo>
                      <a:pt x="8096" y="7113"/>
                      <a:pt x="8166" y="7115"/>
                      <a:pt x="8236" y="7115"/>
                    </a:cubicBezTo>
                    <a:cubicBezTo>
                      <a:pt x="10264" y="7115"/>
                      <a:pt x="11953" y="5448"/>
                      <a:pt x="11953" y="3398"/>
                    </a:cubicBezTo>
                    <a:cubicBezTo>
                      <a:pt x="11953" y="2193"/>
                      <a:pt x="11447" y="1084"/>
                      <a:pt x="118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2" name="CustomShape 87"/>
              <p:cNvSpPr/>
              <p:nvPr/>
            </p:nvSpPr>
            <p:spPr>
              <a:xfrm>
                <a:off x="5578920" y="3239640"/>
                <a:ext cx="33480" cy="45720"/>
              </a:xfrm>
              <a:custGeom>
                <a:avLst/>
                <a:gdLst/>
                <a:ahLst/>
                <a:rect l="l" t="t" r="r" b="b"/>
                <a:pathLst>
                  <a:path w="12435" h="15328">
                    <a:moveTo>
                      <a:pt x="12435" y="1"/>
                    </a:moveTo>
                    <a:lnTo>
                      <a:pt x="12435" y="1"/>
                    </a:lnTo>
                    <a:cubicBezTo>
                      <a:pt x="11326" y="194"/>
                      <a:pt x="10338" y="796"/>
                      <a:pt x="9519" y="1591"/>
                    </a:cubicBezTo>
                    <a:cubicBezTo>
                      <a:pt x="8820" y="2411"/>
                      <a:pt x="8121" y="3399"/>
                      <a:pt x="7519" y="4314"/>
                    </a:cubicBezTo>
                    <a:lnTo>
                      <a:pt x="2507" y="12050"/>
                    </a:lnTo>
                    <a:lnTo>
                      <a:pt x="482" y="14243"/>
                    </a:lnTo>
                    <a:cubicBezTo>
                      <a:pt x="193" y="14243"/>
                      <a:pt x="0" y="14363"/>
                      <a:pt x="0" y="14652"/>
                    </a:cubicBezTo>
                    <a:cubicBezTo>
                      <a:pt x="97" y="14966"/>
                      <a:pt x="193" y="15158"/>
                      <a:pt x="482" y="15255"/>
                    </a:cubicBezTo>
                    <a:cubicBezTo>
                      <a:pt x="591" y="15303"/>
                      <a:pt x="717" y="15327"/>
                      <a:pt x="844" y="15327"/>
                    </a:cubicBezTo>
                    <a:cubicBezTo>
                      <a:pt x="970" y="15327"/>
                      <a:pt x="1097" y="15303"/>
                      <a:pt x="1205" y="15255"/>
                    </a:cubicBezTo>
                    <a:cubicBezTo>
                      <a:pt x="2000" y="15255"/>
                      <a:pt x="2699" y="14966"/>
                      <a:pt x="3302" y="14460"/>
                    </a:cubicBezTo>
                    <a:cubicBezTo>
                      <a:pt x="3548" y="14858"/>
                      <a:pt x="3975" y="15122"/>
                      <a:pt x="4380" y="15122"/>
                    </a:cubicBezTo>
                    <a:cubicBezTo>
                      <a:pt x="4489" y="15122"/>
                      <a:pt x="4597" y="15103"/>
                      <a:pt x="4699" y="15062"/>
                    </a:cubicBezTo>
                    <a:cubicBezTo>
                      <a:pt x="5302" y="14966"/>
                      <a:pt x="5712" y="14556"/>
                      <a:pt x="6025" y="14050"/>
                    </a:cubicBezTo>
                    <a:cubicBezTo>
                      <a:pt x="6218" y="13544"/>
                      <a:pt x="6314" y="12941"/>
                      <a:pt x="6314" y="12435"/>
                    </a:cubicBezTo>
                    <a:cubicBezTo>
                      <a:pt x="6550" y="12582"/>
                      <a:pt x="6828" y="12659"/>
                      <a:pt x="7109" y="12659"/>
                    </a:cubicBezTo>
                    <a:cubicBezTo>
                      <a:pt x="7430" y="12659"/>
                      <a:pt x="7755" y="12558"/>
                      <a:pt x="8025" y="12339"/>
                    </a:cubicBezTo>
                    <a:cubicBezTo>
                      <a:pt x="8531" y="11953"/>
                      <a:pt x="8820" y="11447"/>
                      <a:pt x="8917" y="10845"/>
                    </a:cubicBezTo>
                    <a:cubicBezTo>
                      <a:pt x="9037" y="10242"/>
                      <a:pt x="8917" y="9544"/>
                      <a:pt x="8820" y="8941"/>
                    </a:cubicBezTo>
                    <a:lnTo>
                      <a:pt x="8820" y="8941"/>
                    </a:lnTo>
                    <a:cubicBezTo>
                      <a:pt x="8997" y="9109"/>
                      <a:pt x="9208" y="9184"/>
                      <a:pt x="9422" y="9184"/>
                    </a:cubicBezTo>
                    <a:cubicBezTo>
                      <a:pt x="9822" y="9184"/>
                      <a:pt x="10231" y="8924"/>
                      <a:pt x="10435" y="8532"/>
                    </a:cubicBezTo>
                    <a:cubicBezTo>
                      <a:pt x="10627" y="7929"/>
                      <a:pt x="10531" y="7327"/>
                      <a:pt x="10121" y="6724"/>
                    </a:cubicBezTo>
                    <a:cubicBezTo>
                      <a:pt x="10941" y="6411"/>
                      <a:pt x="11326" y="5616"/>
                      <a:pt x="11037" y="4821"/>
                    </a:cubicBezTo>
                    <a:cubicBezTo>
                      <a:pt x="11037" y="4796"/>
                      <a:pt x="11037" y="4778"/>
                      <a:pt x="11036" y="4764"/>
                    </a:cubicBezTo>
                    <a:lnTo>
                      <a:pt x="11036" y="4764"/>
                    </a:lnTo>
                    <a:cubicBezTo>
                      <a:pt x="11140" y="4801"/>
                      <a:pt x="11254" y="4820"/>
                      <a:pt x="11370" y="4820"/>
                    </a:cubicBezTo>
                    <a:cubicBezTo>
                      <a:pt x="11681" y="4820"/>
                      <a:pt x="12000" y="4686"/>
                      <a:pt x="12146" y="4411"/>
                    </a:cubicBezTo>
                    <a:lnTo>
                      <a:pt x="12146" y="4314"/>
                    </a:lnTo>
                    <a:cubicBezTo>
                      <a:pt x="12338" y="3905"/>
                      <a:pt x="12338" y="3399"/>
                      <a:pt x="12242" y="3013"/>
                    </a:cubicBezTo>
                    <a:cubicBezTo>
                      <a:pt x="12049" y="2604"/>
                      <a:pt x="11929" y="2097"/>
                      <a:pt x="11832" y="1712"/>
                    </a:cubicBezTo>
                    <a:cubicBezTo>
                      <a:pt x="11832" y="1109"/>
                      <a:pt x="12049" y="387"/>
                      <a:pt x="124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3" name="CustomShape 88"/>
              <p:cNvSpPr/>
              <p:nvPr/>
            </p:nvSpPr>
            <p:spPr>
              <a:xfrm>
                <a:off x="5578920" y="3239640"/>
                <a:ext cx="33480" cy="44640"/>
              </a:xfrm>
              <a:custGeom>
                <a:avLst/>
                <a:gdLst/>
                <a:ahLst/>
                <a:rect l="l" t="t" r="r" b="b"/>
                <a:pathLst>
                  <a:path w="12435" h="15028">
                    <a:moveTo>
                      <a:pt x="12146" y="1"/>
                    </a:moveTo>
                    <a:lnTo>
                      <a:pt x="12146" y="1"/>
                    </a:lnTo>
                    <a:cubicBezTo>
                      <a:pt x="12134" y="12"/>
                      <a:pt x="12122" y="24"/>
                      <a:pt x="12111" y="35"/>
                    </a:cubicBezTo>
                    <a:lnTo>
                      <a:pt x="12111" y="35"/>
                    </a:lnTo>
                    <a:cubicBezTo>
                      <a:pt x="12123" y="24"/>
                      <a:pt x="12134" y="12"/>
                      <a:pt x="12146" y="1"/>
                    </a:cubicBezTo>
                    <a:close/>
                    <a:moveTo>
                      <a:pt x="12111" y="35"/>
                    </a:moveTo>
                    <a:cubicBezTo>
                      <a:pt x="12021" y="121"/>
                      <a:pt x="11917" y="216"/>
                      <a:pt x="11832" y="387"/>
                    </a:cubicBezTo>
                    <a:cubicBezTo>
                      <a:pt x="11640" y="700"/>
                      <a:pt x="11640" y="1109"/>
                      <a:pt x="11736" y="1591"/>
                    </a:cubicBezTo>
                    <a:cubicBezTo>
                      <a:pt x="11832" y="2097"/>
                      <a:pt x="12146" y="2604"/>
                      <a:pt x="12242" y="3302"/>
                    </a:cubicBezTo>
                    <a:cubicBezTo>
                      <a:pt x="12338" y="3712"/>
                      <a:pt x="12242" y="4122"/>
                      <a:pt x="11929" y="4314"/>
                    </a:cubicBezTo>
                    <a:cubicBezTo>
                      <a:pt x="11816" y="4484"/>
                      <a:pt x="11595" y="4596"/>
                      <a:pt x="11373" y="4596"/>
                    </a:cubicBezTo>
                    <a:cubicBezTo>
                      <a:pt x="11217" y="4596"/>
                      <a:pt x="11060" y="4540"/>
                      <a:pt x="10941" y="4411"/>
                    </a:cubicBezTo>
                    <a:lnTo>
                      <a:pt x="10941" y="4411"/>
                    </a:lnTo>
                    <a:cubicBezTo>
                      <a:pt x="10941" y="4411"/>
                      <a:pt x="10941" y="4411"/>
                      <a:pt x="10941" y="4411"/>
                    </a:cubicBezTo>
                    <a:lnTo>
                      <a:pt x="10627" y="4001"/>
                    </a:lnTo>
                    <a:lnTo>
                      <a:pt x="10844" y="4507"/>
                    </a:lnTo>
                    <a:cubicBezTo>
                      <a:pt x="10941" y="5110"/>
                      <a:pt x="10844" y="5712"/>
                      <a:pt x="10531" y="6218"/>
                    </a:cubicBezTo>
                    <a:cubicBezTo>
                      <a:pt x="10121" y="6821"/>
                      <a:pt x="9519" y="7230"/>
                      <a:pt x="8820" y="7327"/>
                    </a:cubicBezTo>
                    <a:lnTo>
                      <a:pt x="8724" y="7327"/>
                    </a:lnTo>
                    <a:lnTo>
                      <a:pt x="8724" y="7423"/>
                    </a:lnTo>
                    <a:cubicBezTo>
                      <a:pt x="9230" y="8821"/>
                      <a:pt x="8627" y="10339"/>
                      <a:pt x="7326" y="10941"/>
                    </a:cubicBezTo>
                    <a:lnTo>
                      <a:pt x="7230" y="11038"/>
                    </a:lnTo>
                    <a:cubicBezTo>
                      <a:pt x="7230" y="11544"/>
                      <a:pt x="7109" y="11953"/>
                      <a:pt x="6916" y="12435"/>
                    </a:cubicBezTo>
                    <a:cubicBezTo>
                      <a:pt x="6820" y="12845"/>
                      <a:pt x="6627" y="13255"/>
                      <a:pt x="6314" y="13544"/>
                    </a:cubicBezTo>
                    <a:cubicBezTo>
                      <a:pt x="6025" y="13857"/>
                      <a:pt x="5615" y="13954"/>
                      <a:pt x="5109" y="13954"/>
                    </a:cubicBezTo>
                    <a:cubicBezTo>
                      <a:pt x="4820" y="13954"/>
                      <a:pt x="4410" y="13761"/>
                      <a:pt x="4217" y="13447"/>
                    </a:cubicBezTo>
                    <a:lnTo>
                      <a:pt x="4097" y="13351"/>
                    </a:lnTo>
                    <a:lnTo>
                      <a:pt x="4097" y="13447"/>
                    </a:lnTo>
                    <a:cubicBezTo>
                      <a:pt x="3701" y="14358"/>
                      <a:pt x="2735" y="14928"/>
                      <a:pt x="1735" y="14928"/>
                    </a:cubicBezTo>
                    <a:cubicBezTo>
                      <a:pt x="1518" y="14928"/>
                      <a:pt x="1299" y="14901"/>
                      <a:pt x="1085" y="14845"/>
                    </a:cubicBezTo>
                    <a:cubicBezTo>
                      <a:pt x="796" y="14749"/>
                      <a:pt x="482" y="14652"/>
                      <a:pt x="290" y="14460"/>
                    </a:cubicBezTo>
                    <a:cubicBezTo>
                      <a:pt x="97" y="14363"/>
                      <a:pt x="0" y="14243"/>
                      <a:pt x="0" y="14243"/>
                    </a:cubicBezTo>
                    <a:lnTo>
                      <a:pt x="0" y="14363"/>
                    </a:lnTo>
                    <a:cubicBezTo>
                      <a:pt x="97" y="14363"/>
                      <a:pt x="193" y="14460"/>
                      <a:pt x="193" y="14460"/>
                    </a:cubicBezTo>
                    <a:cubicBezTo>
                      <a:pt x="482" y="14652"/>
                      <a:pt x="796" y="14845"/>
                      <a:pt x="1085" y="14966"/>
                    </a:cubicBezTo>
                    <a:cubicBezTo>
                      <a:pt x="1287" y="15004"/>
                      <a:pt x="1505" y="15027"/>
                      <a:pt x="1726" y="15027"/>
                    </a:cubicBezTo>
                    <a:cubicBezTo>
                      <a:pt x="2057" y="15027"/>
                      <a:pt x="2396" y="14975"/>
                      <a:pt x="2699" y="14845"/>
                    </a:cubicBezTo>
                    <a:cubicBezTo>
                      <a:pt x="3357" y="14664"/>
                      <a:pt x="3844" y="14205"/>
                      <a:pt x="4160" y="13650"/>
                    </a:cubicBezTo>
                    <a:lnTo>
                      <a:pt x="4160" y="13650"/>
                    </a:lnTo>
                    <a:cubicBezTo>
                      <a:pt x="4384" y="13987"/>
                      <a:pt x="4736" y="14146"/>
                      <a:pt x="5109" y="14146"/>
                    </a:cubicBezTo>
                    <a:cubicBezTo>
                      <a:pt x="5615" y="14146"/>
                      <a:pt x="6025" y="14050"/>
                      <a:pt x="6410" y="13761"/>
                    </a:cubicBezTo>
                    <a:cubicBezTo>
                      <a:pt x="6724" y="13351"/>
                      <a:pt x="7013" y="12941"/>
                      <a:pt x="7109" y="12556"/>
                    </a:cubicBezTo>
                    <a:cubicBezTo>
                      <a:pt x="7326" y="12050"/>
                      <a:pt x="7422" y="11544"/>
                      <a:pt x="7422" y="11134"/>
                    </a:cubicBezTo>
                    <a:cubicBezTo>
                      <a:pt x="8767" y="10462"/>
                      <a:pt x="9375" y="8943"/>
                      <a:pt x="8970" y="7498"/>
                    </a:cubicBezTo>
                    <a:lnTo>
                      <a:pt x="8970" y="7498"/>
                    </a:lnTo>
                    <a:cubicBezTo>
                      <a:pt x="9724" y="7372"/>
                      <a:pt x="10362" y="6976"/>
                      <a:pt x="10724" y="6411"/>
                    </a:cubicBezTo>
                    <a:cubicBezTo>
                      <a:pt x="10996" y="5888"/>
                      <a:pt x="11104" y="5291"/>
                      <a:pt x="11002" y="4686"/>
                    </a:cubicBezTo>
                    <a:lnTo>
                      <a:pt x="11002" y="4686"/>
                    </a:lnTo>
                    <a:cubicBezTo>
                      <a:pt x="11079" y="4735"/>
                      <a:pt x="11173" y="4761"/>
                      <a:pt x="11265" y="4761"/>
                    </a:cubicBezTo>
                    <a:cubicBezTo>
                      <a:pt x="11328" y="4761"/>
                      <a:pt x="11390" y="4749"/>
                      <a:pt x="11447" y="4724"/>
                    </a:cubicBezTo>
                    <a:cubicBezTo>
                      <a:pt x="11736" y="4724"/>
                      <a:pt x="11929" y="4604"/>
                      <a:pt x="12049" y="4507"/>
                    </a:cubicBezTo>
                    <a:cubicBezTo>
                      <a:pt x="12338" y="4122"/>
                      <a:pt x="12435" y="3712"/>
                      <a:pt x="12435" y="3302"/>
                    </a:cubicBezTo>
                    <a:cubicBezTo>
                      <a:pt x="12338" y="3013"/>
                      <a:pt x="12242" y="2604"/>
                      <a:pt x="12146" y="2314"/>
                    </a:cubicBezTo>
                    <a:cubicBezTo>
                      <a:pt x="12049" y="2097"/>
                      <a:pt x="11929" y="1808"/>
                      <a:pt x="11832" y="1495"/>
                    </a:cubicBezTo>
                    <a:cubicBezTo>
                      <a:pt x="11645" y="1004"/>
                      <a:pt x="11731" y="422"/>
                      <a:pt x="12111" y="35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4" name="CustomShape 89"/>
              <p:cNvSpPr/>
              <p:nvPr/>
            </p:nvSpPr>
            <p:spPr>
              <a:xfrm>
                <a:off x="5627880" y="3217680"/>
                <a:ext cx="27360" cy="7200"/>
              </a:xfrm>
              <a:custGeom>
                <a:avLst/>
                <a:gdLst/>
                <a:ahLst/>
                <a:rect l="l" t="t" r="r" b="b"/>
                <a:pathLst>
                  <a:path w="10242" h="2507">
                    <a:moveTo>
                      <a:pt x="9760" y="1398"/>
                    </a:moveTo>
                    <a:cubicBezTo>
                      <a:pt x="9856" y="1398"/>
                      <a:pt x="10049" y="1494"/>
                      <a:pt x="10049" y="1591"/>
                    </a:cubicBezTo>
                    <a:cubicBezTo>
                      <a:pt x="10145" y="1687"/>
                      <a:pt x="10145" y="1904"/>
                      <a:pt x="10049" y="2000"/>
                    </a:cubicBezTo>
                    <a:cubicBezTo>
                      <a:pt x="10049" y="2000"/>
                      <a:pt x="10242" y="1904"/>
                      <a:pt x="10145" y="1591"/>
                    </a:cubicBezTo>
                    <a:cubicBezTo>
                      <a:pt x="10049" y="1494"/>
                      <a:pt x="9952" y="1398"/>
                      <a:pt x="9760" y="1398"/>
                    </a:cubicBezTo>
                    <a:close/>
                    <a:moveTo>
                      <a:pt x="6434" y="0"/>
                    </a:moveTo>
                    <a:cubicBezTo>
                      <a:pt x="5928" y="0"/>
                      <a:pt x="5543" y="97"/>
                      <a:pt x="5037" y="289"/>
                    </a:cubicBezTo>
                    <a:cubicBezTo>
                      <a:pt x="4578" y="495"/>
                      <a:pt x="4202" y="773"/>
                      <a:pt x="3910" y="1145"/>
                    </a:cubicBezTo>
                    <a:lnTo>
                      <a:pt x="3910" y="1145"/>
                    </a:lnTo>
                    <a:cubicBezTo>
                      <a:pt x="3872" y="994"/>
                      <a:pt x="3778" y="868"/>
                      <a:pt x="3615" y="796"/>
                    </a:cubicBezTo>
                    <a:cubicBezTo>
                      <a:pt x="3406" y="656"/>
                      <a:pt x="3134" y="555"/>
                      <a:pt x="2853" y="555"/>
                    </a:cubicBezTo>
                    <a:cubicBezTo>
                      <a:pt x="2746" y="555"/>
                      <a:pt x="2637" y="569"/>
                      <a:pt x="2530" y="603"/>
                    </a:cubicBezTo>
                    <a:cubicBezTo>
                      <a:pt x="1928" y="603"/>
                      <a:pt x="1422" y="892"/>
                      <a:pt x="916" y="1302"/>
                    </a:cubicBezTo>
                    <a:cubicBezTo>
                      <a:pt x="603" y="1494"/>
                      <a:pt x="313" y="1808"/>
                      <a:pt x="217" y="2097"/>
                    </a:cubicBezTo>
                    <a:cubicBezTo>
                      <a:pt x="121" y="2193"/>
                      <a:pt x="121" y="2290"/>
                      <a:pt x="0" y="2410"/>
                    </a:cubicBezTo>
                    <a:lnTo>
                      <a:pt x="0" y="2506"/>
                    </a:lnTo>
                    <a:cubicBezTo>
                      <a:pt x="217" y="2097"/>
                      <a:pt x="603" y="1687"/>
                      <a:pt x="1012" y="1302"/>
                    </a:cubicBezTo>
                    <a:cubicBezTo>
                      <a:pt x="1422" y="988"/>
                      <a:pt x="2024" y="796"/>
                      <a:pt x="2530" y="699"/>
                    </a:cubicBezTo>
                    <a:cubicBezTo>
                      <a:pt x="2916" y="699"/>
                      <a:pt x="3229" y="796"/>
                      <a:pt x="3518" y="892"/>
                    </a:cubicBezTo>
                    <a:cubicBezTo>
                      <a:pt x="3615" y="988"/>
                      <a:pt x="3735" y="1205"/>
                      <a:pt x="3735" y="1302"/>
                    </a:cubicBezTo>
                    <a:cubicBezTo>
                      <a:pt x="3735" y="1335"/>
                      <a:pt x="3735" y="1366"/>
                      <a:pt x="3734" y="1395"/>
                    </a:cubicBezTo>
                    <a:lnTo>
                      <a:pt x="3734" y="1395"/>
                    </a:lnTo>
                    <a:cubicBezTo>
                      <a:pt x="3683" y="1476"/>
                      <a:pt x="3636" y="1561"/>
                      <a:pt x="3592" y="1650"/>
                    </a:cubicBezTo>
                    <a:lnTo>
                      <a:pt x="3592" y="1650"/>
                    </a:lnTo>
                    <a:cubicBezTo>
                      <a:pt x="3571" y="1662"/>
                      <a:pt x="3546" y="1675"/>
                      <a:pt x="3518" y="1687"/>
                    </a:cubicBezTo>
                    <a:lnTo>
                      <a:pt x="3556" y="1725"/>
                    </a:lnTo>
                    <a:lnTo>
                      <a:pt x="3556" y="1725"/>
                    </a:lnTo>
                    <a:cubicBezTo>
                      <a:pt x="3543" y="1752"/>
                      <a:pt x="3531" y="1780"/>
                      <a:pt x="3518" y="1808"/>
                    </a:cubicBezTo>
                    <a:lnTo>
                      <a:pt x="3422" y="2097"/>
                    </a:lnTo>
                    <a:lnTo>
                      <a:pt x="3615" y="1904"/>
                    </a:lnTo>
                    <a:cubicBezTo>
                      <a:pt x="3643" y="1892"/>
                      <a:pt x="3668" y="1877"/>
                      <a:pt x="3692" y="1861"/>
                    </a:cubicBezTo>
                    <a:lnTo>
                      <a:pt x="3692" y="1861"/>
                    </a:lnTo>
                    <a:lnTo>
                      <a:pt x="3735" y="1904"/>
                    </a:lnTo>
                    <a:cubicBezTo>
                      <a:pt x="3755" y="1856"/>
                      <a:pt x="3776" y="1808"/>
                      <a:pt x="3798" y="1762"/>
                    </a:cubicBezTo>
                    <a:lnTo>
                      <a:pt x="3798" y="1762"/>
                    </a:lnTo>
                    <a:cubicBezTo>
                      <a:pt x="3838" y="1712"/>
                      <a:pt x="3867" y="1653"/>
                      <a:pt x="3889" y="1586"/>
                    </a:cubicBezTo>
                    <a:lnTo>
                      <a:pt x="3889" y="1586"/>
                    </a:lnTo>
                    <a:cubicBezTo>
                      <a:pt x="4187" y="1050"/>
                      <a:pt x="4626" y="650"/>
                      <a:pt x="5133" y="386"/>
                    </a:cubicBezTo>
                    <a:cubicBezTo>
                      <a:pt x="5433" y="245"/>
                      <a:pt x="5720" y="155"/>
                      <a:pt x="6051" y="155"/>
                    </a:cubicBezTo>
                    <a:cubicBezTo>
                      <a:pt x="6172" y="155"/>
                      <a:pt x="6299" y="167"/>
                      <a:pt x="6434" y="193"/>
                    </a:cubicBezTo>
                    <a:cubicBezTo>
                      <a:pt x="6627" y="193"/>
                      <a:pt x="6747" y="289"/>
                      <a:pt x="6844" y="386"/>
                    </a:cubicBezTo>
                    <a:cubicBezTo>
                      <a:pt x="6881" y="470"/>
                      <a:pt x="6904" y="550"/>
                      <a:pt x="6907" y="617"/>
                    </a:cubicBezTo>
                    <a:lnTo>
                      <a:pt x="6907" y="617"/>
                    </a:lnTo>
                    <a:cubicBezTo>
                      <a:pt x="6865" y="671"/>
                      <a:pt x="6827" y="729"/>
                      <a:pt x="6795" y="791"/>
                    </a:cubicBezTo>
                    <a:lnTo>
                      <a:pt x="6795" y="791"/>
                    </a:lnTo>
                    <a:cubicBezTo>
                      <a:pt x="6781" y="794"/>
                      <a:pt x="6765" y="796"/>
                      <a:pt x="6747" y="796"/>
                    </a:cubicBezTo>
                    <a:lnTo>
                      <a:pt x="6777" y="825"/>
                    </a:lnTo>
                    <a:lnTo>
                      <a:pt x="6777" y="825"/>
                    </a:lnTo>
                    <a:cubicBezTo>
                      <a:pt x="6767" y="847"/>
                      <a:pt x="6757" y="869"/>
                      <a:pt x="6747" y="892"/>
                    </a:cubicBezTo>
                    <a:lnTo>
                      <a:pt x="6627" y="1205"/>
                    </a:lnTo>
                    <a:lnTo>
                      <a:pt x="6844" y="1085"/>
                    </a:lnTo>
                    <a:cubicBezTo>
                      <a:pt x="6876" y="1053"/>
                      <a:pt x="6908" y="1020"/>
                      <a:pt x="6937" y="985"/>
                    </a:cubicBezTo>
                    <a:lnTo>
                      <a:pt x="6937" y="985"/>
                    </a:lnTo>
                    <a:lnTo>
                      <a:pt x="6940" y="988"/>
                    </a:lnTo>
                    <a:cubicBezTo>
                      <a:pt x="6944" y="981"/>
                      <a:pt x="6948" y="973"/>
                      <a:pt x="6952" y="965"/>
                    </a:cubicBezTo>
                    <a:lnTo>
                      <a:pt x="6952" y="965"/>
                    </a:lnTo>
                    <a:cubicBezTo>
                      <a:pt x="6973" y="936"/>
                      <a:pt x="6992" y="904"/>
                      <a:pt x="7006" y="868"/>
                    </a:cubicBezTo>
                    <a:lnTo>
                      <a:pt x="7006" y="868"/>
                    </a:lnTo>
                    <a:cubicBezTo>
                      <a:pt x="7237" y="497"/>
                      <a:pt x="7642" y="273"/>
                      <a:pt x="8058" y="273"/>
                    </a:cubicBezTo>
                    <a:cubicBezTo>
                      <a:pt x="8225" y="273"/>
                      <a:pt x="8394" y="309"/>
                      <a:pt x="8555" y="386"/>
                    </a:cubicBezTo>
                    <a:cubicBezTo>
                      <a:pt x="9037" y="603"/>
                      <a:pt x="9254" y="1085"/>
                      <a:pt x="9254" y="1687"/>
                    </a:cubicBezTo>
                    <a:lnTo>
                      <a:pt x="9350" y="1687"/>
                    </a:lnTo>
                    <a:cubicBezTo>
                      <a:pt x="9446" y="1494"/>
                      <a:pt x="9543" y="1398"/>
                      <a:pt x="9760" y="1398"/>
                    </a:cubicBezTo>
                    <a:cubicBezTo>
                      <a:pt x="9720" y="1380"/>
                      <a:pt x="9681" y="1372"/>
                      <a:pt x="9643" y="1372"/>
                    </a:cubicBezTo>
                    <a:cubicBezTo>
                      <a:pt x="9538" y="1372"/>
                      <a:pt x="9443" y="1434"/>
                      <a:pt x="9367" y="1519"/>
                    </a:cubicBezTo>
                    <a:lnTo>
                      <a:pt x="9367" y="1519"/>
                    </a:lnTo>
                    <a:cubicBezTo>
                      <a:pt x="9390" y="976"/>
                      <a:pt x="9101" y="464"/>
                      <a:pt x="8555" y="289"/>
                    </a:cubicBezTo>
                    <a:cubicBezTo>
                      <a:pt x="8371" y="165"/>
                      <a:pt x="8158" y="107"/>
                      <a:pt x="7943" y="107"/>
                    </a:cubicBezTo>
                    <a:cubicBezTo>
                      <a:pt x="7633" y="107"/>
                      <a:pt x="7318" y="226"/>
                      <a:pt x="7077" y="436"/>
                    </a:cubicBezTo>
                    <a:lnTo>
                      <a:pt x="7077" y="436"/>
                    </a:lnTo>
                    <a:cubicBezTo>
                      <a:pt x="7066" y="419"/>
                      <a:pt x="7053" y="402"/>
                      <a:pt x="7037" y="386"/>
                    </a:cubicBezTo>
                    <a:cubicBezTo>
                      <a:pt x="6940" y="193"/>
                      <a:pt x="6627" y="0"/>
                      <a:pt x="643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5" name="CustomShape 90"/>
              <p:cNvSpPr/>
              <p:nvPr/>
            </p:nvSpPr>
            <p:spPr>
              <a:xfrm>
                <a:off x="5671800" y="3256560"/>
                <a:ext cx="6120" cy="26280"/>
              </a:xfrm>
              <a:custGeom>
                <a:avLst/>
                <a:gdLst/>
                <a:ahLst/>
                <a:rect l="l" t="t" r="r" b="b"/>
                <a:pathLst>
                  <a:path w="2410" h="8941">
                    <a:moveTo>
                      <a:pt x="121" y="0"/>
                    </a:moveTo>
                    <a:cubicBezTo>
                      <a:pt x="121" y="2627"/>
                      <a:pt x="0" y="6338"/>
                      <a:pt x="217" y="8940"/>
                    </a:cubicBezTo>
                    <a:cubicBezTo>
                      <a:pt x="506" y="8844"/>
                      <a:pt x="723" y="8748"/>
                      <a:pt x="1012" y="8531"/>
                    </a:cubicBezTo>
                    <a:cubicBezTo>
                      <a:pt x="2121" y="7735"/>
                      <a:pt x="2410" y="6121"/>
                      <a:pt x="1615" y="5037"/>
                    </a:cubicBezTo>
                    <a:cubicBezTo>
                      <a:pt x="2121" y="4820"/>
                      <a:pt x="2217" y="4024"/>
                      <a:pt x="2024" y="3422"/>
                    </a:cubicBezTo>
                    <a:cubicBezTo>
                      <a:pt x="1711" y="2916"/>
                      <a:pt x="1205" y="2506"/>
                      <a:pt x="819" y="2024"/>
                    </a:cubicBezTo>
                    <a:cubicBezTo>
                      <a:pt x="506" y="1518"/>
                      <a:pt x="313" y="1012"/>
                      <a:pt x="313" y="506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6" name="CustomShape 91"/>
              <p:cNvSpPr/>
              <p:nvPr/>
            </p:nvSpPr>
            <p:spPr>
              <a:xfrm>
                <a:off x="5666040" y="3348360"/>
                <a:ext cx="44280" cy="30960"/>
              </a:xfrm>
              <a:custGeom>
                <a:avLst/>
                <a:gdLst/>
                <a:ahLst/>
                <a:rect l="l" t="t" r="r" b="b"/>
                <a:pathLst>
                  <a:path w="16363" h="10464">
                    <a:moveTo>
                      <a:pt x="13157" y="5987"/>
                    </a:moveTo>
                    <a:lnTo>
                      <a:pt x="13157" y="5987"/>
                    </a:lnTo>
                    <a:cubicBezTo>
                      <a:pt x="13096" y="6392"/>
                      <a:pt x="13066" y="6828"/>
                      <a:pt x="13105" y="7251"/>
                    </a:cubicBezTo>
                    <a:lnTo>
                      <a:pt x="13105" y="7251"/>
                    </a:lnTo>
                    <a:cubicBezTo>
                      <a:pt x="13051" y="6808"/>
                      <a:pt x="13035" y="6382"/>
                      <a:pt x="13157" y="5987"/>
                    </a:cubicBezTo>
                    <a:close/>
                    <a:moveTo>
                      <a:pt x="841" y="1"/>
                    </a:moveTo>
                    <a:cubicBezTo>
                      <a:pt x="660" y="1"/>
                      <a:pt x="475" y="20"/>
                      <a:pt x="289" y="59"/>
                    </a:cubicBezTo>
                    <a:cubicBezTo>
                      <a:pt x="193" y="59"/>
                      <a:pt x="193" y="59"/>
                      <a:pt x="97" y="156"/>
                    </a:cubicBezTo>
                    <a:cubicBezTo>
                      <a:pt x="0" y="252"/>
                      <a:pt x="97" y="372"/>
                      <a:pt x="97" y="565"/>
                    </a:cubicBezTo>
                    <a:cubicBezTo>
                      <a:pt x="506" y="1457"/>
                      <a:pt x="699" y="2373"/>
                      <a:pt x="795" y="3264"/>
                    </a:cubicBezTo>
                    <a:lnTo>
                      <a:pt x="3615" y="3481"/>
                    </a:lnTo>
                    <a:lnTo>
                      <a:pt x="4723" y="3577"/>
                    </a:lnTo>
                    <a:cubicBezTo>
                      <a:pt x="5205" y="4686"/>
                      <a:pt x="5012" y="5794"/>
                      <a:pt x="5109" y="6999"/>
                    </a:cubicBezTo>
                    <a:cubicBezTo>
                      <a:pt x="5326" y="8084"/>
                      <a:pt x="5928" y="9409"/>
                      <a:pt x="7013" y="9602"/>
                    </a:cubicBezTo>
                    <a:cubicBezTo>
                      <a:pt x="7068" y="9607"/>
                      <a:pt x="7123" y="9609"/>
                      <a:pt x="7177" y="9609"/>
                    </a:cubicBezTo>
                    <a:cubicBezTo>
                      <a:pt x="8211" y="9609"/>
                      <a:pt x="9051" y="8756"/>
                      <a:pt x="9326" y="7795"/>
                    </a:cubicBezTo>
                    <a:cubicBezTo>
                      <a:pt x="9639" y="6782"/>
                      <a:pt x="9422" y="5794"/>
                      <a:pt x="9133" y="4782"/>
                    </a:cubicBezTo>
                    <a:lnTo>
                      <a:pt x="9133" y="4782"/>
                    </a:lnTo>
                    <a:cubicBezTo>
                      <a:pt x="9639" y="5481"/>
                      <a:pt x="9639" y="6276"/>
                      <a:pt x="9736" y="7192"/>
                    </a:cubicBezTo>
                    <a:cubicBezTo>
                      <a:pt x="9736" y="7987"/>
                      <a:pt x="9832" y="8807"/>
                      <a:pt x="10242" y="9602"/>
                    </a:cubicBezTo>
                    <a:cubicBezTo>
                      <a:pt x="10609" y="10109"/>
                      <a:pt x="11179" y="10464"/>
                      <a:pt x="11768" y="10464"/>
                    </a:cubicBezTo>
                    <a:cubicBezTo>
                      <a:pt x="11991" y="10464"/>
                      <a:pt x="12216" y="10413"/>
                      <a:pt x="12435" y="10301"/>
                    </a:cubicBezTo>
                    <a:cubicBezTo>
                      <a:pt x="13157" y="9891"/>
                      <a:pt x="13254" y="9096"/>
                      <a:pt x="13254" y="8301"/>
                    </a:cubicBezTo>
                    <a:cubicBezTo>
                      <a:pt x="13225" y="8054"/>
                      <a:pt x="13185" y="7810"/>
                      <a:pt x="13149" y="7570"/>
                    </a:cubicBezTo>
                    <a:lnTo>
                      <a:pt x="13149" y="7570"/>
                    </a:lnTo>
                    <a:cubicBezTo>
                      <a:pt x="13204" y="7863"/>
                      <a:pt x="13299" y="8144"/>
                      <a:pt x="13447" y="8397"/>
                    </a:cubicBezTo>
                    <a:cubicBezTo>
                      <a:pt x="13705" y="8973"/>
                      <a:pt x="14356" y="9483"/>
                      <a:pt x="15022" y="9483"/>
                    </a:cubicBezTo>
                    <a:cubicBezTo>
                      <a:pt x="15164" y="9483"/>
                      <a:pt x="15307" y="9460"/>
                      <a:pt x="15447" y="9409"/>
                    </a:cubicBezTo>
                    <a:cubicBezTo>
                      <a:pt x="16049" y="9096"/>
                      <a:pt x="16362" y="8493"/>
                      <a:pt x="16362" y="7795"/>
                    </a:cubicBezTo>
                    <a:cubicBezTo>
                      <a:pt x="16362" y="7096"/>
                      <a:pt x="16266" y="6493"/>
                      <a:pt x="16170" y="5891"/>
                    </a:cubicBezTo>
                    <a:cubicBezTo>
                      <a:pt x="16049" y="5072"/>
                      <a:pt x="15856" y="4373"/>
                      <a:pt x="15760" y="3577"/>
                    </a:cubicBezTo>
                    <a:cubicBezTo>
                      <a:pt x="15567" y="2879"/>
                      <a:pt x="14965" y="2276"/>
                      <a:pt x="14242" y="1963"/>
                    </a:cubicBezTo>
                    <a:cubicBezTo>
                      <a:pt x="14083" y="1897"/>
                      <a:pt x="13914" y="1866"/>
                      <a:pt x="13746" y="1866"/>
                    </a:cubicBezTo>
                    <a:cubicBezTo>
                      <a:pt x="13173" y="1866"/>
                      <a:pt x="12602" y="2224"/>
                      <a:pt x="12435" y="2782"/>
                    </a:cubicBezTo>
                    <a:cubicBezTo>
                      <a:pt x="11991" y="1807"/>
                      <a:pt x="11012" y="1223"/>
                      <a:pt x="9960" y="1223"/>
                    </a:cubicBezTo>
                    <a:cubicBezTo>
                      <a:pt x="9582" y="1223"/>
                      <a:pt x="9195" y="1298"/>
                      <a:pt x="8820" y="1457"/>
                    </a:cubicBezTo>
                    <a:cubicBezTo>
                      <a:pt x="8434" y="1674"/>
                      <a:pt x="8121" y="1963"/>
                      <a:pt x="7832" y="2276"/>
                    </a:cubicBezTo>
                    <a:cubicBezTo>
                      <a:pt x="7290" y="1539"/>
                      <a:pt x="6339" y="1153"/>
                      <a:pt x="5416" y="1153"/>
                    </a:cubicBezTo>
                    <a:cubicBezTo>
                      <a:pt x="5313" y="1153"/>
                      <a:pt x="5211" y="1158"/>
                      <a:pt x="5109" y="1168"/>
                    </a:cubicBezTo>
                    <a:cubicBezTo>
                      <a:pt x="4410" y="1360"/>
                      <a:pt x="3808" y="1770"/>
                      <a:pt x="3398" y="2373"/>
                    </a:cubicBezTo>
                    <a:cubicBezTo>
                      <a:pt x="3302" y="1867"/>
                      <a:pt x="3012" y="1264"/>
                      <a:pt x="2603" y="854"/>
                    </a:cubicBezTo>
                    <a:cubicBezTo>
                      <a:pt x="2199" y="298"/>
                      <a:pt x="1551" y="1"/>
                      <a:pt x="841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7" name="CustomShape 92"/>
              <p:cNvSpPr/>
              <p:nvPr/>
            </p:nvSpPr>
            <p:spPr>
              <a:xfrm>
                <a:off x="5684400" y="3352680"/>
                <a:ext cx="6840" cy="18720"/>
              </a:xfrm>
              <a:custGeom>
                <a:avLst/>
                <a:gdLst/>
                <a:ahLst/>
                <a:rect l="l" t="t" r="r" b="b"/>
                <a:pathLst>
                  <a:path w="2700" h="6339">
                    <a:moveTo>
                      <a:pt x="0" y="1"/>
                    </a:moveTo>
                    <a:cubicBezTo>
                      <a:pt x="0" y="1"/>
                      <a:pt x="410" y="218"/>
                      <a:pt x="892" y="603"/>
                    </a:cubicBezTo>
                    <a:cubicBezTo>
                      <a:pt x="1494" y="1206"/>
                      <a:pt x="1904" y="1929"/>
                      <a:pt x="2097" y="2724"/>
                    </a:cubicBezTo>
                    <a:cubicBezTo>
                      <a:pt x="2410" y="3616"/>
                      <a:pt x="2507" y="4435"/>
                      <a:pt x="2507" y="5326"/>
                    </a:cubicBezTo>
                    <a:cubicBezTo>
                      <a:pt x="2603" y="5929"/>
                      <a:pt x="2507" y="6339"/>
                      <a:pt x="2603" y="6339"/>
                    </a:cubicBezTo>
                    <a:cubicBezTo>
                      <a:pt x="2699" y="6025"/>
                      <a:pt x="2699" y="5640"/>
                      <a:pt x="2699" y="5230"/>
                    </a:cubicBezTo>
                    <a:cubicBezTo>
                      <a:pt x="2699" y="4435"/>
                      <a:pt x="2603" y="3519"/>
                      <a:pt x="2410" y="2724"/>
                    </a:cubicBezTo>
                    <a:cubicBezTo>
                      <a:pt x="2217" y="2218"/>
                      <a:pt x="2001" y="1808"/>
                      <a:pt x="1808" y="1423"/>
                    </a:cubicBezTo>
                    <a:cubicBezTo>
                      <a:pt x="1615" y="1013"/>
                      <a:pt x="1302" y="724"/>
                      <a:pt x="1013" y="507"/>
                    </a:cubicBezTo>
                    <a:cubicBezTo>
                      <a:pt x="796" y="314"/>
                      <a:pt x="506" y="218"/>
                      <a:pt x="290" y="121"/>
                    </a:cubicBezTo>
                    <a:cubicBezTo>
                      <a:pt x="97" y="1"/>
                      <a:pt x="97" y="1"/>
                      <a:pt x="0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8" name="CustomShape 93"/>
              <p:cNvSpPr/>
              <p:nvPr/>
            </p:nvSpPr>
            <p:spPr>
              <a:xfrm>
                <a:off x="5697000" y="3353400"/>
                <a:ext cx="4680" cy="19800"/>
              </a:xfrm>
              <a:custGeom>
                <a:avLst/>
                <a:gdLst/>
                <a:ahLst/>
                <a:rect l="l" t="t" r="r" b="b"/>
                <a:pathLst>
                  <a:path w="1904" h="6724">
                    <a:moveTo>
                      <a:pt x="0" y="0"/>
                    </a:moveTo>
                    <a:cubicBezTo>
                      <a:pt x="289" y="97"/>
                      <a:pt x="603" y="289"/>
                      <a:pt x="795" y="603"/>
                    </a:cubicBezTo>
                    <a:cubicBezTo>
                      <a:pt x="1085" y="892"/>
                      <a:pt x="1205" y="1205"/>
                      <a:pt x="1301" y="1615"/>
                    </a:cubicBezTo>
                    <a:cubicBezTo>
                      <a:pt x="1398" y="2000"/>
                      <a:pt x="1398" y="2506"/>
                      <a:pt x="1494" y="3012"/>
                    </a:cubicBezTo>
                    <a:cubicBezTo>
                      <a:pt x="1591" y="4024"/>
                      <a:pt x="1687" y="5012"/>
                      <a:pt x="1687" y="5615"/>
                    </a:cubicBezTo>
                    <a:cubicBezTo>
                      <a:pt x="1687" y="6025"/>
                      <a:pt x="1687" y="6314"/>
                      <a:pt x="1807" y="6723"/>
                    </a:cubicBezTo>
                    <a:cubicBezTo>
                      <a:pt x="1807" y="6314"/>
                      <a:pt x="1904" y="6025"/>
                      <a:pt x="1904" y="5615"/>
                    </a:cubicBezTo>
                    <a:cubicBezTo>
                      <a:pt x="1904" y="4723"/>
                      <a:pt x="1807" y="3904"/>
                      <a:pt x="1687" y="3012"/>
                    </a:cubicBezTo>
                    <a:cubicBezTo>
                      <a:pt x="1687" y="2506"/>
                      <a:pt x="1591" y="2000"/>
                      <a:pt x="1494" y="1615"/>
                    </a:cubicBezTo>
                    <a:cubicBezTo>
                      <a:pt x="1398" y="1205"/>
                      <a:pt x="1205" y="795"/>
                      <a:pt x="892" y="506"/>
                    </a:cubicBezTo>
                    <a:cubicBezTo>
                      <a:pt x="795" y="289"/>
                      <a:pt x="482" y="97"/>
                      <a:pt x="289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9" name="CustomShape 94"/>
              <p:cNvSpPr/>
              <p:nvPr/>
            </p:nvSpPr>
            <p:spPr>
              <a:xfrm>
                <a:off x="5673240" y="3352320"/>
                <a:ext cx="4680" cy="6120"/>
              </a:xfrm>
              <a:custGeom>
                <a:avLst/>
                <a:gdLst/>
                <a:ahLst/>
                <a:rect l="l" t="t" r="r" b="b"/>
                <a:pathLst>
                  <a:path w="1904" h="2122">
                    <a:moveTo>
                      <a:pt x="1904" y="0"/>
                    </a:moveTo>
                    <a:lnTo>
                      <a:pt x="1904" y="0"/>
                    </a:lnTo>
                    <a:cubicBezTo>
                      <a:pt x="1422" y="217"/>
                      <a:pt x="1012" y="410"/>
                      <a:pt x="699" y="820"/>
                    </a:cubicBezTo>
                    <a:cubicBezTo>
                      <a:pt x="313" y="1205"/>
                      <a:pt x="96" y="1615"/>
                      <a:pt x="0" y="2121"/>
                    </a:cubicBezTo>
                    <a:cubicBezTo>
                      <a:pt x="0" y="2121"/>
                      <a:pt x="313" y="1519"/>
                      <a:pt x="819" y="1013"/>
                    </a:cubicBezTo>
                    <a:cubicBezTo>
                      <a:pt x="1301" y="410"/>
                      <a:pt x="1904" y="97"/>
                      <a:pt x="1904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0" name="CustomShape 95"/>
              <p:cNvSpPr/>
              <p:nvPr/>
            </p:nvSpPr>
            <p:spPr>
              <a:xfrm>
                <a:off x="5709960" y="3370680"/>
                <a:ext cx="156240" cy="54360"/>
              </a:xfrm>
              <a:custGeom>
                <a:avLst/>
                <a:gdLst/>
                <a:ahLst/>
                <a:rect l="l" t="t" r="r" b="b"/>
                <a:pathLst>
                  <a:path w="57522" h="18235">
                    <a:moveTo>
                      <a:pt x="27474" y="1"/>
                    </a:moveTo>
                    <a:cubicBezTo>
                      <a:pt x="27000" y="1"/>
                      <a:pt x="26632" y="14"/>
                      <a:pt x="26388" y="41"/>
                    </a:cubicBezTo>
                    <a:cubicBezTo>
                      <a:pt x="25287" y="146"/>
                      <a:pt x="21988" y="181"/>
                      <a:pt x="18079" y="181"/>
                    </a:cubicBezTo>
                    <a:cubicBezTo>
                      <a:pt x="10261" y="181"/>
                      <a:pt x="1" y="41"/>
                      <a:pt x="1" y="41"/>
                    </a:cubicBezTo>
                    <a:lnTo>
                      <a:pt x="1" y="41"/>
                    </a:lnTo>
                    <a:lnTo>
                      <a:pt x="2603" y="18235"/>
                    </a:lnTo>
                    <a:lnTo>
                      <a:pt x="53401" y="9078"/>
                    </a:lnTo>
                    <a:lnTo>
                      <a:pt x="57522" y="2162"/>
                    </a:lnTo>
                    <a:cubicBezTo>
                      <a:pt x="57522" y="2162"/>
                      <a:pt x="33627" y="1"/>
                      <a:pt x="27474" y="1"/>
                    </a:cubicBezTo>
                    <a:close/>
                  </a:path>
                </a:pathLst>
              </a:custGeom>
              <a:solidFill>
                <a:srgbClr val="a3695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1" name="CustomShape 96"/>
              <p:cNvSpPr/>
              <p:nvPr/>
            </p:nvSpPr>
            <p:spPr>
              <a:xfrm>
                <a:off x="5542560" y="3354840"/>
                <a:ext cx="198720" cy="284040"/>
              </a:xfrm>
              <a:custGeom>
                <a:avLst/>
                <a:gdLst/>
                <a:ahLst/>
                <a:rect l="l" t="t" r="r" b="b"/>
                <a:pathLst>
                  <a:path w="73209" h="94874">
                    <a:moveTo>
                      <a:pt x="18194" y="1"/>
                    </a:moveTo>
                    <a:lnTo>
                      <a:pt x="0" y="4507"/>
                    </a:lnTo>
                    <a:lnTo>
                      <a:pt x="1711" y="39039"/>
                    </a:lnTo>
                    <a:lnTo>
                      <a:pt x="1615" y="94873"/>
                    </a:lnTo>
                    <a:lnTo>
                      <a:pt x="62461" y="94873"/>
                    </a:lnTo>
                    <a:cubicBezTo>
                      <a:pt x="62461" y="94873"/>
                      <a:pt x="59160" y="35424"/>
                      <a:pt x="58943" y="30123"/>
                    </a:cubicBezTo>
                    <a:lnTo>
                      <a:pt x="73209" y="24990"/>
                    </a:lnTo>
                    <a:lnTo>
                      <a:pt x="73016" y="4507"/>
                    </a:lnTo>
                    <a:lnTo>
                      <a:pt x="57353" y="1905"/>
                    </a:lnTo>
                    <a:lnTo>
                      <a:pt x="38966" y="603"/>
                    </a:lnTo>
                    <a:lnTo>
                      <a:pt x="38966" y="603"/>
                    </a:lnTo>
                    <a:cubicBezTo>
                      <a:pt x="38966" y="603"/>
                      <a:pt x="40075" y="7230"/>
                      <a:pt x="31448" y="8314"/>
                    </a:cubicBezTo>
                    <a:cubicBezTo>
                      <a:pt x="30938" y="8386"/>
                      <a:pt x="30443" y="8420"/>
                      <a:pt x="29961" y="8420"/>
                    </a:cubicBezTo>
                    <a:cubicBezTo>
                      <a:pt x="22350" y="8420"/>
                      <a:pt x="18194" y="1"/>
                      <a:pt x="1819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2" name="CustomShape 97"/>
              <p:cNvSpPr/>
              <p:nvPr/>
            </p:nvSpPr>
            <p:spPr>
              <a:xfrm>
                <a:off x="5699160" y="3395160"/>
                <a:ext cx="4320" cy="78120"/>
              </a:xfrm>
              <a:custGeom>
                <a:avLst/>
                <a:gdLst/>
                <a:ahLst/>
                <a:rect l="l" t="t" r="r" b="b"/>
                <a:pathLst>
                  <a:path w="1712" h="26219">
                    <a:moveTo>
                      <a:pt x="0" y="1"/>
                    </a:moveTo>
                    <a:lnTo>
                      <a:pt x="0" y="314"/>
                    </a:lnTo>
                    <a:cubicBezTo>
                      <a:pt x="97" y="507"/>
                      <a:pt x="97" y="700"/>
                      <a:pt x="97" y="1109"/>
                    </a:cubicBezTo>
                    <a:lnTo>
                      <a:pt x="97" y="314"/>
                    </a:lnTo>
                    <a:cubicBezTo>
                      <a:pt x="97" y="193"/>
                      <a:pt x="97" y="97"/>
                      <a:pt x="0" y="1"/>
                    </a:cubicBezTo>
                    <a:close/>
                    <a:moveTo>
                      <a:pt x="97" y="1109"/>
                    </a:moveTo>
                    <a:cubicBezTo>
                      <a:pt x="97" y="1808"/>
                      <a:pt x="97" y="2820"/>
                      <a:pt x="193" y="4025"/>
                    </a:cubicBezTo>
                    <a:cubicBezTo>
                      <a:pt x="410" y="6531"/>
                      <a:pt x="603" y="9833"/>
                      <a:pt x="892" y="13664"/>
                    </a:cubicBezTo>
                    <a:cubicBezTo>
                      <a:pt x="1205" y="17375"/>
                      <a:pt x="1398" y="20797"/>
                      <a:pt x="1494" y="23303"/>
                    </a:cubicBezTo>
                    <a:cubicBezTo>
                      <a:pt x="1615" y="24508"/>
                      <a:pt x="1615" y="25496"/>
                      <a:pt x="1711" y="26219"/>
                    </a:cubicBezTo>
                    <a:lnTo>
                      <a:pt x="1711" y="23303"/>
                    </a:lnTo>
                    <a:cubicBezTo>
                      <a:pt x="1615" y="20797"/>
                      <a:pt x="1398" y="17375"/>
                      <a:pt x="1109" y="13664"/>
                    </a:cubicBezTo>
                    <a:lnTo>
                      <a:pt x="410" y="4025"/>
                    </a:lnTo>
                    <a:cubicBezTo>
                      <a:pt x="290" y="2820"/>
                      <a:pt x="193" y="1808"/>
                      <a:pt x="97" y="110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3" name="CustomShape 98"/>
              <p:cNvSpPr/>
              <p:nvPr/>
            </p:nvSpPr>
            <p:spPr>
              <a:xfrm>
                <a:off x="5547240" y="3472560"/>
                <a:ext cx="158400" cy="37800"/>
              </a:xfrm>
              <a:custGeom>
                <a:avLst/>
                <a:gdLst/>
                <a:ahLst/>
                <a:rect l="l" t="t" r="r" b="b"/>
                <a:pathLst>
                  <a:path w="58341" h="12748">
                    <a:moveTo>
                      <a:pt x="57545" y="0"/>
                    </a:moveTo>
                    <a:lnTo>
                      <a:pt x="0" y="289"/>
                    </a:lnTo>
                    <a:lnTo>
                      <a:pt x="0" y="12748"/>
                    </a:lnTo>
                    <a:lnTo>
                      <a:pt x="58341" y="12748"/>
                    </a:lnTo>
                    <a:lnTo>
                      <a:pt x="57545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4" name="CustomShape 99"/>
              <p:cNvSpPr/>
              <p:nvPr/>
            </p:nvSpPr>
            <p:spPr>
              <a:xfrm>
                <a:off x="5580720" y="3540960"/>
                <a:ext cx="83880" cy="44280"/>
              </a:xfrm>
              <a:custGeom>
                <a:avLst/>
                <a:gdLst/>
                <a:ahLst/>
                <a:rect l="l" t="t" r="r" b="b"/>
                <a:pathLst>
                  <a:path w="31014" h="14893">
                    <a:moveTo>
                      <a:pt x="988" y="1"/>
                    </a:moveTo>
                    <a:lnTo>
                      <a:pt x="0" y="97"/>
                    </a:lnTo>
                    <a:cubicBezTo>
                      <a:pt x="7832" y="6917"/>
                      <a:pt x="17158" y="11953"/>
                      <a:pt x="27206" y="14652"/>
                    </a:cubicBezTo>
                    <a:cubicBezTo>
                      <a:pt x="27572" y="14791"/>
                      <a:pt x="27938" y="14893"/>
                      <a:pt x="28341" y="14893"/>
                    </a:cubicBezTo>
                    <a:cubicBezTo>
                      <a:pt x="28495" y="14893"/>
                      <a:pt x="28654" y="14878"/>
                      <a:pt x="28821" y="14845"/>
                    </a:cubicBezTo>
                    <a:cubicBezTo>
                      <a:pt x="30315" y="14652"/>
                      <a:pt x="31014" y="12748"/>
                      <a:pt x="30725" y="11351"/>
                    </a:cubicBezTo>
                    <a:cubicBezTo>
                      <a:pt x="30315" y="9134"/>
                      <a:pt x="28411" y="7519"/>
                      <a:pt x="26291" y="6820"/>
                    </a:cubicBezTo>
                    <a:cubicBezTo>
                      <a:pt x="24194" y="6025"/>
                      <a:pt x="21977" y="6025"/>
                      <a:pt x="19784" y="5808"/>
                    </a:cubicBezTo>
                    <a:cubicBezTo>
                      <a:pt x="13158" y="5206"/>
                      <a:pt x="6820" y="3206"/>
                      <a:pt x="988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5" name="CustomShape 100"/>
              <p:cNvSpPr/>
              <p:nvPr/>
            </p:nvSpPr>
            <p:spPr>
              <a:xfrm>
                <a:off x="5575680" y="3534480"/>
                <a:ext cx="109800" cy="57600"/>
              </a:xfrm>
              <a:custGeom>
                <a:avLst/>
                <a:gdLst/>
                <a:ahLst/>
                <a:rect l="l" t="t" r="r" b="b"/>
                <a:pathLst>
                  <a:path w="40461" h="19375">
                    <a:moveTo>
                      <a:pt x="1" y="0"/>
                    </a:moveTo>
                    <a:lnTo>
                      <a:pt x="290" y="313"/>
                    </a:lnTo>
                    <a:lnTo>
                      <a:pt x="1205" y="1205"/>
                    </a:lnTo>
                    <a:lnTo>
                      <a:pt x="2001" y="1807"/>
                    </a:lnTo>
                    <a:cubicBezTo>
                      <a:pt x="2193" y="2024"/>
                      <a:pt x="2507" y="2313"/>
                      <a:pt x="2796" y="2506"/>
                    </a:cubicBezTo>
                    <a:cubicBezTo>
                      <a:pt x="3495" y="3109"/>
                      <a:pt x="4218" y="3711"/>
                      <a:pt x="5013" y="4313"/>
                    </a:cubicBezTo>
                    <a:lnTo>
                      <a:pt x="6314" y="5326"/>
                    </a:lnTo>
                    <a:cubicBezTo>
                      <a:pt x="6724" y="5639"/>
                      <a:pt x="7230" y="6024"/>
                      <a:pt x="7712" y="6338"/>
                    </a:cubicBezTo>
                    <a:cubicBezTo>
                      <a:pt x="8724" y="7037"/>
                      <a:pt x="9832" y="7735"/>
                      <a:pt x="10941" y="8531"/>
                    </a:cubicBezTo>
                    <a:cubicBezTo>
                      <a:pt x="15953" y="11760"/>
                      <a:pt x="21375" y="14266"/>
                      <a:pt x="26990" y="16170"/>
                    </a:cubicBezTo>
                    <a:cubicBezTo>
                      <a:pt x="28315" y="16579"/>
                      <a:pt x="29520" y="17085"/>
                      <a:pt x="30725" y="17374"/>
                    </a:cubicBezTo>
                    <a:cubicBezTo>
                      <a:pt x="31327" y="17471"/>
                      <a:pt x="31809" y="17688"/>
                      <a:pt x="32412" y="17784"/>
                    </a:cubicBezTo>
                    <a:lnTo>
                      <a:pt x="33930" y="18170"/>
                    </a:lnTo>
                    <a:cubicBezTo>
                      <a:pt x="34942" y="18483"/>
                      <a:pt x="35930" y="18579"/>
                      <a:pt x="36749" y="18772"/>
                    </a:cubicBezTo>
                    <a:cubicBezTo>
                      <a:pt x="37135" y="18893"/>
                      <a:pt x="37448" y="18989"/>
                      <a:pt x="37834" y="18989"/>
                    </a:cubicBezTo>
                    <a:lnTo>
                      <a:pt x="38750" y="19182"/>
                    </a:lnTo>
                    <a:lnTo>
                      <a:pt x="40051" y="19375"/>
                    </a:lnTo>
                    <a:lnTo>
                      <a:pt x="40460" y="19375"/>
                    </a:lnTo>
                    <a:lnTo>
                      <a:pt x="40051" y="19278"/>
                    </a:lnTo>
                    <a:lnTo>
                      <a:pt x="38750" y="19085"/>
                    </a:lnTo>
                    <a:lnTo>
                      <a:pt x="37834" y="18893"/>
                    </a:lnTo>
                    <a:lnTo>
                      <a:pt x="36749" y="18676"/>
                    </a:lnTo>
                    <a:cubicBezTo>
                      <a:pt x="35930" y="18483"/>
                      <a:pt x="35038" y="18290"/>
                      <a:pt x="34026" y="18073"/>
                    </a:cubicBezTo>
                    <a:lnTo>
                      <a:pt x="32412" y="17688"/>
                    </a:lnTo>
                    <a:cubicBezTo>
                      <a:pt x="31930" y="17471"/>
                      <a:pt x="31327" y="17374"/>
                      <a:pt x="30725" y="17182"/>
                    </a:cubicBezTo>
                    <a:cubicBezTo>
                      <a:pt x="29520" y="16868"/>
                      <a:pt x="28315" y="16483"/>
                      <a:pt x="26990" y="15977"/>
                    </a:cubicBezTo>
                    <a:cubicBezTo>
                      <a:pt x="21375" y="14073"/>
                      <a:pt x="16050" y="11543"/>
                      <a:pt x="11037" y="8338"/>
                    </a:cubicBezTo>
                    <a:cubicBezTo>
                      <a:pt x="9929" y="7639"/>
                      <a:pt x="8820" y="6940"/>
                      <a:pt x="7832" y="6241"/>
                    </a:cubicBezTo>
                    <a:cubicBezTo>
                      <a:pt x="7326" y="5832"/>
                      <a:pt x="6820" y="5518"/>
                      <a:pt x="6410" y="5229"/>
                    </a:cubicBezTo>
                    <a:lnTo>
                      <a:pt x="5109" y="4217"/>
                    </a:lnTo>
                    <a:cubicBezTo>
                      <a:pt x="4218" y="3615"/>
                      <a:pt x="3495" y="3012"/>
                      <a:pt x="2892" y="2506"/>
                    </a:cubicBezTo>
                    <a:lnTo>
                      <a:pt x="2001" y="1711"/>
                    </a:lnTo>
                    <a:lnTo>
                      <a:pt x="1302" y="1109"/>
                    </a:lnTo>
                    <a:lnTo>
                      <a:pt x="290" y="2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6" name="CustomShape 101"/>
              <p:cNvSpPr/>
              <p:nvPr/>
            </p:nvSpPr>
            <p:spPr>
              <a:xfrm>
                <a:off x="5650560" y="3435840"/>
                <a:ext cx="35280" cy="10080"/>
              </a:xfrm>
              <a:custGeom>
                <a:avLst/>
                <a:gdLst/>
                <a:ahLst/>
                <a:rect l="l" t="t" r="r" b="b"/>
                <a:pathLst>
                  <a:path w="13159" h="3495">
                    <a:moveTo>
                      <a:pt x="97" y="1"/>
                    </a:moveTo>
                    <a:lnTo>
                      <a:pt x="1" y="97"/>
                    </a:lnTo>
                    <a:lnTo>
                      <a:pt x="1" y="3495"/>
                    </a:lnTo>
                    <a:lnTo>
                      <a:pt x="97" y="3495"/>
                    </a:lnTo>
                    <a:lnTo>
                      <a:pt x="9447" y="3398"/>
                    </a:lnTo>
                    <a:lnTo>
                      <a:pt x="9351" y="3398"/>
                    </a:lnTo>
                    <a:lnTo>
                      <a:pt x="218" y="3303"/>
                    </a:lnTo>
                    <a:lnTo>
                      <a:pt x="218" y="3303"/>
                    </a:lnTo>
                    <a:lnTo>
                      <a:pt x="218" y="1808"/>
                    </a:lnTo>
                    <a:lnTo>
                      <a:pt x="218" y="193"/>
                    </a:lnTo>
                    <a:lnTo>
                      <a:pt x="13062" y="193"/>
                    </a:lnTo>
                    <a:lnTo>
                      <a:pt x="13062" y="2507"/>
                    </a:lnTo>
                    <a:lnTo>
                      <a:pt x="13062" y="3206"/>
                    </a:lnTo>
                    <a:lnTo>
                      <a:pt x="13062" y="3398"/>
                    </a:lnTo>
                    <a:cubicBezTo>
                      <a:pt x="13062" y="3398"/>
                      <a:pt x="13062" y="3302"/>
                      <a:pt x="13158" y="3206"/>
                    </a:cubicBezTo>
                    <a:lnTo>
                      <a:pt x="13158" y="2603"/>
                    </a:lnTo>
                    <a:lnTo>
                      <a:pt x="13158" y="97"/>
                    </a:lnTo>
                    <a:lnTo>
                      <a:pt x="1315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7" name="CustomShape 102"/>
              <p:cNvSpPr/>
              <p:nvPr/>
            </p:nvSpPr>
            <p:spPr>
              <a:xfrm>
                <a:off x="5591520" y="3382560"/>
                <a:ext cx="3960" cy="2880"/>
              </a:xfrm>
              <a:custGeom>
                <a:avLst/>
                <a:gdLst/>
                <a:ahLst/>
                <a:rect l="l" t="t" r="r" b="b"/>
                <a:pathLst>
                  <a:path w="1615" h="1109">
                    <a:moveTo>
                      <a:pt x="1615" y="0"/>
                    </a:moveTo>
                    <a:cubicBezTo>
                      <a:pt x="1326" y="0"/>
                      <a:pt x="1013" y="193"/>
                      <a:pt x="723" y="410"/>
                    </a:cubicBezTo>
                    <a:cubicBezTo>
                      <a:pt x="314" y="699"/>
                      <a:pt x="0" y="1012"/>
                      <a:pt x="121" y="1109"/>
                    </a:cubicBezTo>
                    <a:cubicBezTo>
                      <a:pt x="121" y="1109"/>
                      <a:pt x="410" y="795"/>
                      <a:pt x="820" y="506"/>
                    </a:cubicBezTo>
                    <a:cubicBezTo>
                      <a:pt x="1205" y="193"/>
                      <a:pt x="1615" y="97"/>
                      <a:pt x="161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8" name="CustomShape 103"/>
              <p:cNvSpPr/>
              <p:nvPr/>
            </p:nvSpPr>
            <p:spPr>
              <a:xfrm>
                <a:off x="5611680" y="3396240"/>
                <a:ext cx="1440" cy="5760"/>
              </a:xfrm>
              <a:custGeom>
                <a:avLst/>
                <a:gdLst/>
                <a:ahLst/>
                <a:rect l="l" t="t" r="r" b="b"/>
                <a:pathLst>
                  <a:path w="700" h="2098">
                    <a:moveTo>
                      <a:pt x="699" y="1"/>
                    </a:moveTo>
                    <a:cubicBezTo>
                      <a:pt x="386" y="290"/>
                      <a:pt x="289" y="603"/>
                      <a:pt x="193" y="989"/>
                    </a:cubicBezTo>
                    <a:cubicBezTo>
                      <a:pt x="0" y="1399"/>
                      <a:pt x="0" y="1808"/>
                      <a:pt x="0" y="2097"/>
                    </a:cubicBezTo>
                    <a:cubicBezTo>
                      <a:pt x="193" y="1808"/>
                      <a:pt x="289" y="1399"/>
                      <a:pt x="386" y="1085"/>
                    </a:cubicBezTo>
                    <a:cubicBezTo>
                      <a:pt x="482" y="700"/>
                      <a:pt x="603" y="387"/>
                      <a:pt x="69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9" name="CustomShape 104"/>
              <p:cNvSpPr/>
              <p:nvPr/>
            </p:nvSpPr>
            <p:spPr>
              <a:xfrm>
                <a:off x="5636160" y="3391560"/>
                <a:ext cx="2880" cy="4680"/>
              </a:xfrm>
              <a:custGeom>
                <a:avLst/>
                <a:gdLst/>
                <a:ahLst/>
                <a:rect l="l" t="t" r="r" b="b"/>
                <a:pathLst>
                  <a:path w="1206" h="1634">
                    <a:moveTo>
                      <a:pt x="116" y="0"/>
                    </a:moveTo>
                    <a:cubicBezTo>
                      <a:pt x="104" y="0"/>
                      <a:pt x="97" y="6"/>
                      <a:pt x="97" y="19"/>
                    </a:cubicBezTo>
                    <a:cubicBezTo>
                      <a:pt x="1" y="19"/>
                      <a:pt x="386" y="332"/>
                      <a:pt x="700" y="814"/>
                    </a:cubicBezTo>
                    <a:cubicBezTo>
                      <a:pt x="989" y="1224"/>
                      <a:pt x="1206" y="1633"/>
                      <a:pt x="1206" y="1633"/>
                    </a:cubicBezTo>
                    <a:cubicBezTo>
                      <a:pt x="1206" y="1320"/>
                      <a:pt x="1085" y="935"/>
                      <a:pt x="892" y="621"/>
                    </a:cubicBezTo>
                    <a:cubicBezTo>
                      <a:pt x="536" y="265"/>
                      <a:pt x="199" y="0"/>
                      <a:pt x="11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0" name="CustomShape 105"/>
              <p:cNvSpPr/>
              <p:nvPr/>
            </p:nvSpPr>
            <p:spPr>
              <a:xfrm>
                <a:off x="5646960" y="3377160"/>
                <a:ext cx="4680" cy="2880"/>
              </a:xfrm>
              <a:custGeom>
                <a:avLst/>
                <a:gdLst/>
                <a:ahLst/>
                <a:rect l="l" t="t" r="r" b="b"/>
                <a:pathLst>
                  <a:path w="1905" h="1124">
                    <a:moveTo>
                      <a:pt x="1" y="0"/>
                    </a:moveTo>
                    <a:cubicBezTo>
                      <a:pt x="1" y="0"/>
                      <a:pt x="507" y="193"/>
                      <a:pt x="1013" y="506"/>
                    </a:cubicBezTo>
                    <a:cubicBezTo>
                      <a:pt x="1467" y="766"/>
                      <a:pt x="1747" y="1123"/>
                      <a:pt x="1799" y="1123"/>
                    </a:cubicBezTo>
                    <a:cubicBezTo>
                      <a:pt x="1805" y="1123"/>
                      <a:pt x="1808" y="1119"/>
                      <a:pt x="1808" y="1109"/>
                    </a:cubicBezTo>
                    <a:cubicBezTo>
                      <a:pt x="1904" y="1109"/>
                      <a:pt x="1615" y="699"/>
                      <a:pt x="1109" y="314"/>
                    </a:cubicBezTo>
                    <a:cubicBezTo>
                      <a:pt x="796" y="97"/>
                      <a:pt x="410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1" name="CustomShape 106"/>
              <p:cNvSpPr/>
              <p:nvPr/>
            </p:nvSpPr>
            <p:spPr>
              <a:xfrm>
                <a:off x="5585760" y="3355920"/>
                <a:ext cx="69120" cy="48240"/>
              </a:xfrm>
              <a:custGeom>
                <a:avLst/>
                <a:gdLst/>
                <a:ahLst/>
                <a:rect l="l" t="t" r="r" b="b"/>
                <a:pathLst>
                  <a:path w="25593" h="16170">
                    <a:moveTo>
                      <a:pt x="411" y="0"/>
                    </a:moveTo>
                    <a:cubicBezTo>
                      <a:pt x="411" y="97"/>
                      <a:pt x="290" y="97"/>
                      <a:pt x="290" y="97"/>
                    </a:cubicBezTo>
                    <a:lnTo>
                      <a:pt x="290" y="506"/>
                    </a:lnTo>
                    <a:cubicBezTo>
                      <a:pt x="290" y="314"/>
                      <a:pt x="411" y="217"/>
                      <a:pt x="411" y="97"/>
                    </a:cubicBezTo>
                    <a:lnTo>
                      <a:pt x="411" y="0"/>
                    </a:lnTo>
                    <a:close/>
                    <a:moveTo>
                      <a:pt x="24894" y="410"/>
                    </a:moveTo>
                    <a:cubicBezTo>
                      <a:pt x="24927" y="486"/>
                      <a:pt x="24959" y="565"/>
                      <a:pt x="24990" y="646"/>
                    </a:cubicBezTo>
                    <a:lnTo>
                      <a:pt x="24990" y="646"/>
                    </a:lnTo>
                    <a:lnTo>
                      <a:pt x="24990" y="506"/>
                    </a:lnTo>
                    <a:lnTo>
                      <a:pt x="24894" y="410"/>
                    </a:lnTo>
                    <a:close/>
                    <a:moveTo>
                      <a:pt x="290" y="506"/>
                    </a:moveTo>
                    <a:lnTo>
                      <a:pt x="290" y="506"/>
                    </a:lnTo>
                    <a:cubicBezTo>
                      <a:pt x="194" y="603"/>
                      <a:pt x="194" y="820"/>
                      <a:pt x="194" y="1012"/>
                    </a:cubicBezTo>
                    <a:cubicBezTo>
                      <a:pt x="290" y="820"/>
                      <a:pt x="290" y="603"/>
                      <a:pt x="290" y="506"/>
                    </a:cubicBezTo>
                    <a:close/>
                    <a:moveTo>
                      <a:pt x="24990" y="646"/>
                    </a:moveTo>
                    <a:lnTo>
                      <a:pt x="24990" y="820"/>
                    </a:lnTo>
                    <a:cubicBezTo>
                      <a:pt x="25111" y="1109"/>
                      <a:pt x="25207" y="1615"/>
                      <a:pt x="25303" y="2217"/>
                    </a:cubicBezTo>
                    <a:cubicBezTo>
                      <a:pt x="25400" y="2916"/>
                      <a:pt x="25400" y="3615"/>
                      <a:pt x="25400" y="4314"/>
                    </a:cubicBezTo>
                    <a:cubicBezTo>
                      <a:pt x="25496" y="5230"/>
                      <a:pt x="25400" y="6242"/>
                      <a:pt x="25207" y="7133"/>
                    </a:cubicBezTo>
                    <a:cubicBezTo>
                      <a:pt x="24894" y="8242"/>
                      <a:pt x="24508" y="9350"/>
                      <a:pt x="23906" y="10242"/>
                    </a:cubicBezTo>
                    <a:cubicBezTo>
                      <a:pt x="23303" y="11447"/>
                      <a:pt x="22388" y="12459"/>
                      <a:pt x="21376" y="13254"/>
                    </a:cubicBezTo>
                    <a:cubicBezTo>
                      <a:pt x="20171" y="14170"/>
                      <a:pt x="18966" y="14869"/>
                      <a:pt x="17568" y="15278"/>
                    </a:cubicBezTo>
                    <a:cubicBezTo>
                      <a:pt x="16074" y="15760"/>
                      <a:pt x="14556" y="15977"/>
                      <a:pt x="12941" y="15977"/>
                    </a:cubicBezTo>
                    <a:cubicBezTo>
                      <a:pt x="9929" y="15977"/>
                      <a:pt x="7037" y="14772"/>
                      <a:pt x="4724" y="12869"/>
                    </a:cubicBezTo>
                    <a:cubicBezTo>
                      <a:pt x="2917" y="11158"/>
                      <a:pt x="1495" y="9037"/>
                      <a:pt x="796" y="6724"/>
                    </a:cubicBezTo>
                    <a:cubicBezTo>
                      <a:pt x="507" y="5832"/>
                      <a:pt x="290" y="4916"/>
                      <a:pt x="194" y="4025"/>
                    </a:cubicBezTo>
                    <a:cubicBezTo>
                      <a:pt x="97" y="3229"/>
                      <a:pt x="97" y="2507"/>
                      <a:pt x="194" y="1808"/>
                    </a:cubicBezTo>
                    <a:lnTo>
                      <a:pt x="194" y="1012"/>
                    </a:lnTo>
                    <a:cubicBezTo>
                      <a:pt x="97" y="1302"/>
                      <a:pt x="97" y="1519"/>
                      <a:pt x="97" y="1808"/>
                    </a:cubicBezTo>
                    <a:cubicBezTo>
                      <a:pt x="1" y="2627"/>
                      <a:pt x="1" y="3326"/>
                      <a:pt x="97" y="4025"/>
                    </a:cubicBezTo>
                    <a:cubicBezTo>
                      <a:pt x="194" y="4916"/>
                      <a:pt x="411" y="5928"/>
                      <a:pt x="603" y="6844"/>
                    </a:cubicBezTo>
                    <a:cubicBezTo>
                      <a:pt x="1399" y="9254"/>
                      <a:pt x="2700" y="11350"/>
                      <a:pt x="4628" y="13061"/>
                    </a:cubicBezTo>
                    <a:cubicBezTo>
                      <a:pt x="6917" y="14965"/>
                      <a:pt x="9929" y="16170"/>
                      <a:pt x="12941" y="16170"/>
                    </a:cubicBezTo>
                    <a:cubicBezTo>
                      <a:pt x="14556" y="16170"/>
                      <a:pt x="16170" y="15977"/>
                      <a:pt x="17665" y="15471"/>
                    </a:cubicBezTo>
                    <a:cubicBezTo>
                      <a:pt x="19086" y="14965"/>
                      <a:pt x="20388" y="14266"/>
                      <a:pt x="21496" y="13350"/>
                    </a:cubicBezTo>
                    <a:cubicBezTo>
                      <a:pt x="22484" y="12555"/>
                      <a:pt x="23400" y="11447"/>
                      <a:pt x="24099" y="10338"/>
                    </a:cubicBezTo>
                    <a:cubicBezTo>
                      <a:pt x="24605" y="9350"/>
                      <a:pt x="25111" y="8242"/>
                      <a:pt x="25303" y="7133"/>
                    </a:cubicBezTo>
                    <a:cubicBezTo>
                      <a:pt x="25496" y="6242"/>
                      <a:pt x="25593" y="5230"/>
                      <a:pt x="25593" y="4314"/>
                    </a:cubicBezTo>
                    <a:cubicBezTo>
                      <a:pt x="25593" y="3615"/>
                      <a:pt x="25496" y="2820"/>
                      <a:pt x="25400" y="2121"/>
                    </a:cubicBezTo>
                    <a:cubicBezTo>
                      <a:pt x="25318" y="1610"/>
                      <a:pt x="25167" y="1098"/>
                      <a:pt x="24990" y="64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2" name="CustomShape 107"/>
              <p:cNvSpPr/>
              <p:nvPr/>
            </p:nvSpPr>
            <p:spPr>
              <a:xfrm>
                <a:off x="5361840" y="3243960"/>
                <a:ext cx="183240" cy="289440"/>
              </a:xfrm>
              <a:custGeom>
                <a:avLst/>
                <a:gdLst/>
                <a:ahLst/>
                <a:rect l="l" t="t" r="r" b="b"/>
                <a:pathLst>
                  <a:path w="67474" h="96663">
                    <a:moveTo>
                      <a:pt x="67252" y="62404"/>
                    </a:moveTo>
                    <a:lnTo>
                      <a:pt x="67281" y="63022"/>
                    </a:lnTo>
                    <a:lnTo>
                      <a:pt x="67281" y="62613"/>
                    </a:lnTo>
                    <a:cubicBezTo>
                      <a:pt x="67272" y="62543"/>
                      <a:pt x="67262" y="62473"/>
                      <a:pt x="67252" y="62404"/>
                    </a:cubicBezTo>
                    <a:close/>
                    <a:moveTo>
                      <a:pt x="48949" y="0"/>
                    </a:moveTo>
                    <a:cubicBezTo>
                      <a:pt x="34066" y="0"/>
                      <a:pt x="27401" y="11517"/>
                      <a:pt x="24917" y="17526"/>
                    </a:cubicBezTo>
                    <a:cubicBezTo>
                      <a:pt x="22194" y="24056"/>
                      <a:pt x="21399" y="31189"/>
                      <a:pt x="20098" y="38105"/>
                    </a:cubicBezTo>
                    <a:cubicBezTo>
                      <a:pt x="19495" y="40925"/>
                      <a:pt x="18772" y="43840"/>
                      <a:pt x="16676" y="45744"/>
                    </a:cubicBezTo>
                    <a:cubicBezTo>
                      <a:pt x="15158" y="47045"/>
                      <a:pt x="13061" y="47744"/>
                      <a:pt x="11953" y="49359"/>
                    </a:cubicBezTo>
                    <a:cubicBezTo>
                      <a:pt x="10555" y="51359"/>
                      <a:pt x="10941" y="54371"/>
                      <a:pt x="9350" y="56178"/>
                    </a:cubicBezTo>
                    <a:cubicBezTo>
                      <a:pt x="7832" y="57793"/>
                      <a:pt x="5326" y="57889"/>
                      <a:pt x="3518" y="59094"/>
                    </a:cubicBezTo>
                    <a:cubicBezTo>
                      <a:pt x="1518" y="60516"/>
                      <a:pt x="603" y="63022"/>
                      <a:pt x="603" y="65528"/>
                    </a:cubicBezTo>
                    <a:cubicBezTo>
                      <a:pt x="506" y="67938"/>
                      <a:pt x="1012" y="70348"/>
                      <a:pt x="1205" y="72758"/>
                    </a:cubicBezTo>
                    <a:cubicBezTo>
                      <a:pt x="1422" y="76878"/>
                      <a:pt x="506" y="80879"/>
                      <a:pt x="217" y="84999"/>
                    </a:cubicBezTo>
                    <a:cubicBezTo>
                      <a:pt x="0" y="89120"/>
                      <a:pt x="1615" y="93650"/>
                      <a:pt x="4434" y="96662"/>
                    </a:cubicBezTo>
                    <a:lnTo>
                      <a:pt x="6627" y="76565"/>
                    </a:lnTo>
                    <a:cubicBezTo>
                      <a:pt x="6627" y="76565"/>
                      <a:pt x="9254" y="60106"/>
                      <a:pt x="12555" y="56781"/>
                    </a:cubicBezTo>
                    <a:cubicBezTo>
                      <a:pt x="12555" y="56781"/>
                      <a:pt x="16772" y="52877"/>
                      <a:pt x="21785" y="50877"/>
                    </a:cubicBezTo>
                    <a:cubicBezTo>
                      <a:pt x="27172" y="48663"/>
                      <a:pt x="33355" y="48456"/>
                      <a:pt x="35480" y="48456"/>
                    </a:cubicBezTo>
                    <a:cubicBezTo>
                      <a:pt x="35969" y="48456"/>
                      <a:pt x="36243" y="48467"/>
                      <a:pt x="36243" y="48467"/>
                    </a:cubicBezTo>
                    <a:cubicBezTo>
                      <a:pt x="36360" y="51864"/>
                      <a:pt x="41487" y="60224"/>
                      <a:pt x="48037" y="60224"/>
                    </a:cubicBezTo>
                    <a:cubicBezTo>
                      <a:pt x="48225" y="60224"/>
                      <a:pt x="48415" y="60217"/>
                      <a:pt x="48605" y="60203"/>
                    </a:cubicBezTo>
                    <a:cubicBezTo>
                      <a:pt x="55425" y="59697"/>
                      <a:pt x="55328" y="49166"/>
                      <a:pt x="55328" y="49166"/>
                    </a:cubicBezTo>
                    <a:lnTo>
                      <a:pt x="55328" y="49166"/>
                    </a:lnTo>
                    <a:lnTo>
                      <a:pt x="60148" y="51961"/>
                    </a:lnTo>
                    <a:cubicBezTo>
                      <a:pt x="64015" y="54144"/>
                      <a:pt x="66598" y="57985"/>
                      <a:pt x="67252" y="62404"/>
                    </a:cubicBezTo>
                    <a:lnTo>
                      <a:pt x="67252" y="62404"/>
                    </a:lnTo>
                    <a:lnTo>
                      <a:pt x="66269" y="41720"/>
                    </a:lnTo>
                    <a:lnTo>
                      <a:pt x="66678" y="41623"/>
                    </a:lnTo>
                    <a:cubicBezTo>
                      <a:pt x="65883" y="38105"/>
                      <a:pt x="65980" y="34394"/>
                      <a:pt x="66269" y="30780"/>
                    </a:cubicBezTo>
                    <a:cubicBezTo>
                      <a:pt x="66678" y="26466"/>
                      <a:pt x="67474" y="22153"/>
                      <a:pt x="67185" y="17743"/>
                    </a:cubicBezTo>
                    <a:cubicBezTo>
                      <a:pt x="66968" y="13405"/>
                      <a:pt x="65763" y="8899"/>
                      <a:pt x="62654" y="5790"/>
                    </a:cubicBezTo>
                    <a:lnTo>
                      <a:pt x="53015" y="272"/>
                    </a:lnTo>
                    <a:cubicBezTo>
                      <a:pt x="51596" y="87"/>
                      <a:pt x="50242" y="0"/>
                      <a:pt x="48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3" name="CustomShape 108"/>
              <p:cNvSpPr/>
              <p:nvPr/>
            </p:nvSpPr>
            <p:spPr>
              <a:xfrm>
                <a:off x="5501880" y="3368160"/>
                <a:ext cx="49320" cy="82440"/>
              </a:xfrm>
              <a:custGeom>
                <a:avLst/>
                <a:gdLst/>
                <a:ahLst/>
                <a:rect l="l" t="t" r="r" b="b"/>
                <a:pathLst>
                  <a:path w="18267" h="27616">
                    <a:moveTo>
                      <a:pt x="14941" y="0"/>
                    </a:moveTo>
                    <a:lnTo>
                      <a:pt x="1" y="4820"/>
                    </a:lnTo>
                    <a:lnTo>
                      <a:pt x="1495" y="27616"/>
                    </a:lnTo>
                    <a:lnTo>
                      <a:pt x="18267" y="23086"/>
                    </a:lnTo>
                    <a:lnTo>
                      <a:pt x="149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4" name="CustomShape 109"/>
              <p:cNvSpPr/>
              <p:nvPr/>
            </p:nvSpPr>
            <p:spPr>
              <a:xfrm>
                <a:off x="5378760" y="3388680"/>
                <a:ext cx="172440" cy="250200"/>
              </a:xfrm>
              <a:custGeom>
                <a:avLst/>
                <a:gdLst/>
                <a:ahLst/>
                <a:rect l="l" t="t" r="r" b="b"/>
                <a:pathLst>
                  <a:path w="63547" h="83567">
                    <a:moveTo>
                      <a:pt x="29062" y="1"/>
                    </a:moveTo>
                    <a:cubicBezTo>
                      <a:pt x="26701" y="1"/>
                      <a:pt x="20818" y="234"/>
                      <a:pt x="15664" y="2333"/>
                    </a:cubicBezTo>
                    <a:cubicBezTo>
                      <a:pt x="10628" y="4357"/>
                      <a:pt x="6314" y="8261"/>
                      <a:pt x="6314" y="8261"/>
                    </a:cubicBezTo>
                    <a:cubicBezTo>
                      <a:pt x="3109" y="11683"/>
                      <a:pt x="1" y="28045"/>
                      <a:pt x="1" y="28045"/>
                    </a:cubicBezTo>
                    <a:lnTo>
                      <a:pt x="17953" y="37178"/>
                    </a:lnTo>
                    <a:lnTo>
                      <a:pt x="9832" y="83566"/>
                    </a:lnTo>
                    <a:lnTo>
                      <a:pt x="61739" y="83566"/>
                    </a:lnTo>
                    <a:cubicBezTo>
                      <a:pt x="61739" y="83566"/>
                      <a:pt x="60534" y="49227"/>
                      <a:pt x="62654" y="38480"/>
                    </a:cubicBezTo>
                    <a:cubicBezTo>
                      <a:pt x="63546" y="33877"/>
                      <a:pt x="62148" y="21924"/>
                      <a:pt x="61136" y="14093"/>
                    </a:cubicBezTo>
                    <a:cubicBezTo>
                      <a:pt x="60534" y="9659"/>
                      <a:pt x="57931" y="5755"/>
                      <a:pt x="54100" y="3442"/>
                    </a:cubicBezTo>
                    <a:lnTo>
                      <a:pt x="49280" y="622"/>
                    </a:lnTo>
                    <a:cubicBezTo>
                      <a:pt x="49280" y="622"/>
                      <a:pt x="49280" y="11177"/>
                      <a:pt x="42461" y="11683"/>
                    </a:cubicBezTo>
                    <a:cubicBezTo>
                      <a:pt x="42268" y="11697"/>
                      <a:pt x="42076" y="11704"/>
                      <a:pt x="41886" y="11704"/>
                    </a:cubicBezTo>
                    <a:cubicBezTo>
                      <a:pt x="35339" y="11704"/>
                      <a:pt x="30216" y="3439"/>
                      <a:pt x="30123" y="20"/>
                    </a:cubicBezTo>
                    <a:cubicBezTo>
                      <a:pt x="30123" y="20"/>
                      <a:pt x="29736" y="1"/>
                      <a:pt x="2906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5" name="CustomShape 110"/>
              <p:cNvSpPr/>
              <p:nvPr/>
            </p:nvSpPr>
            <p:spPr>
              <a:xfrm>
                <a:off x="5363640" y="3473280"/>
                <a:ext cx="64440" cy="165600"/>
              </a:xfrm>
              <a:custGeom>
                <a:avLst/>
                <a:gdLst/>
                <a:ahLst/>
                <a:rect l="l" t="t" r="r" b="b"/>
                <a:pathLst>
                  <a:path w="23810" h="55329">
                    <a:moveTo>
                      <a:pt x="6025" y="0"/>
                    </a:moveTo>
                    <a:lnTo>
                      <a:pt x="1" y="55328"/>
                    </a:lnTo>
                    <a:lnTo>
                      <a:pt x="15471" y="55328"/>
                    </a:lnTo>
                    <a:lnTo>
                      <a:pt x="23809" y="8844"/>
                    </a:lnTo>
                    <a:lnTo>
                      <a:pt x="6025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6" name="CustomShape 111"/>
              <p:cNvSpPr/>
              <p:nvPr/>
            </p:nvSpPr>
            <p:spPr>
              <a:xfrm>
                <a:off x="5532120" y="3417480"/>
                <a:ext cx="29520" cy="111600"/>
              </a:xfrm>
              <a:custGeom>
                <a:avLst/>
                <a:gdLst/>
                <a:ahLst/>
                <a:rect l="l" t="t" r="r" b="b"/>
                <a:pathLst>
                  <a:path w="10942" h="37353">
                    <a:moveTo>
                      <a:pt x="3519" y="1"/>
                    </a:moveTo>
                    <a:lnTo>
                      <a:pt x="1" y="37352"/>
                    </a:lnTo>
                    <a:cubicBezTo>
                      <a:pt x="6724" y="33858"/>
                      <a:pt x="10941" y="25809"/>
                      <a:pt x="9833" y="18291"/>
                    </a:cubicBezTo>
                    <a:cubicBezTo>
                      <a:pt x="8941" y="11568"/>
                      <a:pt x="5423" y="6338"/>
                      <a:pt x="3519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7" name="CustomShape 112"/>
              <p:cNvSpPr/>
              <p:nvPr/>
            </p:nvSpPr>
            <p:spPr>
              <a:xfrm>
                <a:off x="5524200" y="3397680"/>
                <a:ext cx="29160" cy="52920"/>
              </a:xfrm>
              <a:custGeom>
                <a:avLst/>
                <a:gdLst/>
                <a:ahLst/>
                <a:rect l="l" t="t" r="r" b="b"/>
                <a:pathLst>
                  <a:path w="10845" h="17785">
                    <a:moveTo>
                      <a:pt x="1" y="1"/>
                    </a:moveTo>
                    <a:lnTo>
                      <a:pt x="1" y="1"/>
                    </a:lnTo>
                    <a:cubicBezTo>
                      <a:pt x="63" y="78"/>
                      <a:pt x="85" y="106"/>
                      <a:pt x="125" y="116"/>
                    </a:cubicBezTo>
                    <a:lnTo>
                      <a:pt x="125" y="116"/>
                    </a:lnTo>
                    <a:cubicBezTo>
                      <a:pt x="82" y="79"/>
                      <a:pt x="40" y="40"/>
                      <a:pt x="1" y="1"/>
                    </a:cubicBezTo>
                    <a:close/>
                    <a:moveTo>
                      <a:pt x="125" y="116"/>
                    </a:moveTo>
                    <a:lnTo>
                      <a:pt x="125" y="116"/>
                    </a:lnTo>
                    <a:cubicBezTo>
                      <a:pt x="319" y="284"/>
                      <a:pt x="542" y="428"/>
                      <a:pt x="700" y="507"/>
                    </a:cubicBezTo>
                    <a:cubicBezTo>
                      <a:pt x="507" y="314"/>
                      <a:pt x="314" y="218"/>
                      <a:pt x="218" y="121"/>
                    </a:cubicBezTo>
                    <a:cubicBezTo>
                      <a:pt x="175" y="121"/>
                      <a:pt x="147" y="121"/>
                      <a:pt x="125" y="116"/>
                    </a:cubicBezTo>
                    <a:close/>
                    <a:moveTo>
                      <a:pt x="700" y="507"/>
                    </a:moveTo>
                    <a:cubicBezTo>
                      <a:pt x="1302" y="1013"/>
                      <a:pt x="1905" y="1423"/>
                      <a:pt x="2507" y="1929"/>
                    </a:cubicBezTo>
                    <a:cubicBezTo>
                      <a:pt x="3423" y="2628"/>
                      <a:pt x="4122" y="3423"/>
                      <a:pt x="4820" y="4338"/>
                    </a:cubicBezTo>
                    <a:cubicBezTo>
                      <a:pt x="5736" y="5423"/>
                      <a:pt x="6339" y="6628"/>
                      <a:pt x="6845" y="7953"/>
                    </a:cubicBezTo>
                    <a:cubicBezTo>
                      <a:pt x="8050" y="10652"/>
                      <a:pt x="8941" y="13158"/>
                      <a:pt x="9640" y="14966"/>
                    </a:cubicBezTo>
                    <a:cubicBezTo>
                      <a:pt x="10050" y="15881"/>
                      <a:pt x="10242" y="16580"/>
                      <a:pt x="10556" y="17086"/>
                    </a:cubicBezTo>
                    <a:lnTo>
                      <a:pt x="10748" y="17592"/>
                    </a:lnTo>
                    <a:cubicBezTo>
                      <a:pt x="10748" y="17689"/>
                      <a:pt x="10845" y="17785"/>
                      <a:pt x="10845" y="17785"/>
                    </a:cubicBezTo>
                    <a:lnTo>
                      <a:pt x="10845" y="17592"/>
                    </a:lnTo>
                    <a:lnTo>
                      <a:pt x="10652" y="16990"/>
                    </a:lnTo>
                    <a:cubicBezTo>
                      <a:pt x="10459" y="16484"/>
                      <a:pt x="10146" y="15785"/>
                      <a:pt x="9857" y="14869"/>
                    </a:cubicBezTo>
                    <a:cubicBezTo>
                      <a:pt x="9134" y="13062"/>
                      <a:pt x="8242" y="10556"/>
                      <a:pt x="7037" y="7833"/>
                    </a:cubicBezTo>
                    <a:cubicBezTo>
                      <a:pt x="6531" y="6531"/>
                      <a:pt x="5929" y="5326"/>
                      <a:pt x="5037" y="4218"/>
                    </a:cubicBezTo>
                    <a:cubicBezTo>
                      <a:pt x="4314" y="3326"/>
                      <a:pt x="3519" y="2531"/>
                      <a:pt x="2628" y="1808"/>
                    </a:cubicBezTo>
                    <a:cubicBezTo>
                      <a:pt x="2025" y="1326"/>
                      <a:pt x="1423" y="917"/>
                      <a:pt x="700" y="50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8" name="CustomShape 113"/>
              <p:cNvSpPr/>
              <p:nvPr/>
            </p:nvSpPr>
            <p:spPr>
              <a:xfrm>
                <a:off x="5477040" y="3481560"/>
                <a:ext cx="24480" cy="39600"/>
              </a:xfrm>
              <a:custGeom>
                <a:avLst/>
                <a:gdLst/>
                <a:ahLst/>
                <a:rect l="l" t="t" r="r" b="b"/>
                <a:pathLst>
                  <a:path w="9134" h="13351">
                    <a:moveTo>
                      <a:pt x="8434" y="0"/>
                    </a:moveTo>
                    <a:cubicBezTo>
                      <a:pt x="8531" y="193"/>
                      <a:pt x="8531" y="386"/>
                      <a:pt x="8627" y="603"/>
                    </a:cubicBezTo>
                    <a:cubicBezTo>
                      <a:pt x="8627" y="386"/>
                      <a:pt x="8531" y="289"/>
                      <a:pt x="8531" y="96"/>
                    </a:cubicBezTo>
                    <a:cubicBezTo>
                      <a:pt x="8531" y="96"/>
                      <a:pt x="8531" y="0"/>
                      <a:pt x="8434" y="0"/>
                    </a:cubicBezTo>
                    <a:close/>
                    <a:moveTo>
                      <a:pt x="8627" y="603"/>
                    </a:moveTo>
                    <a:lnTo>
                      <a:pt x="8627" y="603"/>
                    </a:lnTo>
                    <a:cubicBezTo>
                      <a:pt x="8723" y="1301"/>
                      <a:pt x="8820" y="1904"/>
                      <a:pt x="8820" y="2506"/>
                    </a:cubicBezTo>
                    <a:cubicBezTo>
                      <a:pt x="8916" y="7519"/>
                      <a:pt x="5518" y="11952"/>
                      <a:pt x="699" y="13157"/>
                    </a:cubicBezTo>
                    <a:cubicBezTo>
                      <a:pt x="193" y="13254"/>
                      <a:pt x="0" y="13350"/>
                      <a:pt x="0" y="13350"/>
                    </a:cubicBezTo>
                    <a:lnTo>
                      <a:pt x="193" y="13350"/>
                    </a:lnTo>
                    <a:cubicBezTo>
                      <a:pt x="289" y="13350"/>
                      <a:pt x="386" y="13350"/>
                      <a:pt x="699" y="13254"/>
                    </a:cubicBezTo>
                    <a:cubicBezTo>
                      <a:pt x="1301" y="13157"/>
                      <a:pt x="1904" y="12940"/>
                      <a:pt x="2506" y="12651"/>
                    </a:cubicBezTo>
                    <a:cubicBezTo>
                      <a:pt x="6506" y="10940"/>
                      <a:pt x="9133" y="6916"/>
                      <a:pt x="8916" y="2506"/>
                    </a:cubicBezTo>
                    <a:cubicBezTo>
                      <a:pt x="8916" y="1904"/>
                      <a:pt x="8820" y="1301"/>
                      <a:pt x="8627" y="60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9" name="CustomShape 114"/>
              <p:cNvSpPr/>
              <p:nvPr/>
            </p:nvSpPr>
            <p:spPr>
              <a:xfrm>
                <a:off x="5461560" y="3498840"/>
                <a:ext cx="43920" cy="32760"/>
              </a:xfrm>
              <a:custGeom>
                <a:avLst/>
                <a:gdLst/>
                <a:ahLst/>
                <a:rect l="l" t="t" r="r" b="b"/>
                <a:pathLst>
                  <a:path w="16267" h="11062">
                    <a:moveTo>
                      <a:pt x="13761" y="1013"/>
                    </a:moveTo>
                    <a:cubicBezTo>
                      <a:pt x="13664" y="1013"/>
                      <a:pt x="13664" y="1109"/>
                      <a:pt x="13664" y="1205"/>
                    </a:cubicBezTo>
                    <a:cubicBezTo>
                      <a:pt x="13547" y="1427"/>
                      <a:pt x="13436" y="1649"/>
                      <a:pt x="13329" y="1868"/>
                    </a:cubicBezTo>
                    <a:lnTo>
                      <a:pt x="13329" y="1868"/>
                    </a:lnTo>
                    <a:cubicBezTo>
                      <a:pt x="13481" y="1593"/>
                      <a:pt x="13643" y="1321"/>
                      <a:pt x="13761" y="1013"/>
                    </a:cubicBezTo>
                    <a:close/>
                    <a:moveTo>
                      <a:pt x="13329" y="1868"/>
                    </a:moveTo>
                    <a:cubicBezTo>
                      <a:pt x="13231" y="2044"/>
                      <a:pt x="13137" y="2222"/>
                      <a:pt x="13062" y="2410"/>
                    </a:cubicBezTo>
                    <a:cubicBezTo>
                      <a:pt x="13150" y="2234"/>
                      <a:pt x="13238" y="2052"/>
                      <a:pt x="13329" y="1868"/>
                    </a:cubicBezTo>
                    <a:close/>
                    <a:moveTo>
                      <a:pt x="10146" y="5543"/>
                    </a:moveTo>
                    <a:cubicBezTo>
                      <a:pt x="9832" y="5832"/>
                      <a:pt x="9351" y="6146"/>
                      <a:pt x="8941" y="6338"/>
                    </a:cubicBezTo>
                    <a:cubicBezTo>
                      <a:pt x="9447" y="6146"/>
                      <a:pt x="9832" y="5832"/>
                      <a:pt x="10146" y="5543"/>
                    </a:cubicBezTo>
                    <a:close/>
                    <a:moveTo>
                      <a:pt x="15158" y="1"/>
                    </a:moveTo>
                    <a:cubicBezTo>
                      <a:pt x="14773" y="1"/>
                      <a:pt x="14459" y="217"/>
                      <a:pt x="14170" y="410"/>
                    </a:cubicBezTo>
                    <a:cubicBezTo>
                      <a:pt x="13254" y="3326"/>
                      <a:pt x="11158" y="5639"/>
                      <a:pt x="8242" y="6844"/>
                    </a:cubicBezTo>
                    <a:cubicBezTo>
                      <a:pt x="7640" y="7133"/>
                      <a:pt x="7037" y="7350"/>
                      <a:pt x="6435" y="7447"/>
                    </a:cubicBezTo>
                    <a:cubicBezTo>
                      <a:pt x="6122" y="7543"/>
                      <a:pt x="6025" y="7543"/>
                      <a:pt x="5929" y="7543"/>
                    </a:cubicBezTo>
                    <a:lnTo>
                      <a:pt x="5736" y="7543"/>
                    </a:lnTo>
                    <a:cubicBezTo>
                      <a:pt x="5736" y="7543"/>
                      <a:pt x="5929" y="7447"/>
                      <a:pt x="6435" y="7350"/>
                    </a:cubicBezTo>
                    <a:cubicBezTo>
                      <a:pt x="6724" y="7230"/>
                      <a:pt x="7037" y="7133"/>
                      <a:pt x="7326" y="7037"/>
                    </a:cubicBezTo>
                    <a:lnTo>
                      <a:pt x="7326" y="7037"/>
                    </a:lnTo>
                    <a:cubicBezTo>
                      <a:pt x="5230" y="7640"/>
                      <a:pt x="3013" y="7953"/>
                      <a:pt x="796" y="8242"/>
                    </a:cubicBezTo>
                    <a:cubicBezTo>
                      <a:pt x="603" y="8242"/>
                      <a:pt x="410" y="8338"/>
                      <a:pt x="314" y="8435"/>
                    </a:cubicBezTo>
                    <a:cubicBezTo>
                      <a:pt x="1" y="8844"/>
                      <a:pt x="410" y="9350"/>
                      <a:pt x="796" y="9640"/>
                    </a:cubicBezTo>
                    <a:cubicBezTo>
                      <a:pt x="2411" y="10652"/>
                      <a:pt x="4314" y="11061"/>
                      <a:pt x="6122" y="11061"/>
                    </a:cubicBezTo>
                    <a:cubicBezTo>
                      <a:pt x="9543" y="11061"/>
                      <a:pt x="12845" y="9350"/>
                      <a:pt x="14773" y="6242"/>
                    </a:cubicBezTo>
                    <a:cubicBezTo>
                      <a:pt x="15568" y="4941"/>
                      <a:pt x="16074" y="3422"/>
                      <a:pt x="16170" y="1808"/>
                    </a:cubicBezTo>
                    <a:cubicBezTo>
                      <a:pt x="16267" y="1109"/>
                      <a:pt x="16170" y="314"/>
                      <a:pt x="15471" y="1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0" name="CustomShape 115"/>
              <p:cNvSpPr/>
              <p:nvPr/>
            </p:nvSpPr>
            <p:spPr>
              <a:xfrm>
                <a:off x="5477040" y="3499920"/>
                <a:ext cx="22680" cy="20880"/>
              </a:xfrm>
              <a:custGeom>
                <a:avLst/>
                <a:gdLst/>
                <a:ahLst/>
                <a:rect l="l" t="t" r="r" b="b"/>
                <a:pathLst>
                  <a:path w="8435" h="7134">
                    <a:moveTo>
                      <a:pt x="8434" y="0"/>
                    </a:moveTo>
                    <a:cubicBezTo>
                      <a:pt x="8217" y="193"/>
                      <a:pt x="8121" y="410"/>
                      <a:pt x="8025" y="603"/>
                    </a:cubicBezTo>
                    <a:cubicBezTo>
                      <a:pt x="7832" y="1109"/>
                      <a:pt x="7518" y="1518"/>
                      <a:pt x="7326" y="2000"/>
                    </a:cubicBezTo>
                    <a:cubicBezTo>
                      <a:pt x="6506" y="3326"/>
                      <a:pt x="5711" y="4314"/>
                      <a:pt x="4410" y="5133"/>
                    </a:cubicBezTo>
                    <a:cubicBezTo>
                      <a:pt x="4097" y="5422"/>
                      <a:pt x="3615" y="5735"/>
                      <a:pt x="3205" y="5928"/>
                    </a:cubicBezTo>
                    <a:cubicBezTo>
                      <a:pt x="2892" y="6121"/>
                      <a:pt x="2603" y="6338"/>
                      <a:pt x="2193" y="6531"/>
                    </a:cubicBezTo>
                    <a:cubicBezTo>
                      <a:pt x="2000" y="6531"/>
                      <a:pt x="1807" y="6627"/>
                      <a:pt x="1590" y="6627"/>
                    </a:cubicBezTo>
                    <a:cubicBezTo>
                      <a:pt x="1301" y="6723"/>
                      <a:pt x="988" y="6820"/>
                      <a:pt x="699" y="6940"/>
                    </a:cubicBezTo>
                    <a:cubicBezTo>
                      <a:pt x="193" y="7037"/>
                      <a:pt x="0" y="7133"/>
                      <a:pt x="0" y="7133"/>
                    </a:cubicBezTo>
                    <a:lnTo>
                      <a:pt x="193" y="7133"/>
                    </a:lnTo>
                    <a:cubicBezTo>
                      <a:pt x="289" y="7133"/>
                      <a:pt x="386" y="7133"/>
                      <a:pt x="699" y="7037"/>
                    </a:cubicBezTo>
                    <a:cubicBezTo>
                      <a:pt x="1301" y="6940"/>
                      <a:pt x="1904" y="6723"/>
                      <a:pt x="2506" y="6434"/>
                    </a:cubicBezTo>
                    <a:cubicBezTo>
                      <a:pt x="5422" y="5229"/>
                      <a:pt x="7518" y="2916"/>
                      <a:pt x="8434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1" name="CustomShape 116"/>
              <p:cNvSpPr/>
              <p:nvPr/>
            </p:nvSpPr>
            <p:spPr>
              <a:xfrm>
                <a:off x="5384520" y="3448800"/>
                <a:ext cx="43920" cy="20520"/>
              </a:xfrm>
              <a:custGeom>
                <a:avLst/>
                <a:gdLst/>
                <a:ahLst/>
                <a:rect l="l" t="t" r="r" b="b"/>
                <a:pathLst>
                  <a:path w="16266" h="7013">
                    <a:moveTo>
                      <a:pt x="0" y="0"/>
                    </a:moveTo>
                    <a:cubicBezTo>
                      <a:pt x="193" y="193"/>
                      <a:pt x="410" y="289"/>
                      <a:pt x="602" y="386"/>
                    </a:cubicBezTo>
                    <a:cubicBezTo>
                      <a:pt x="1012" y="603"/>
                      <a:pt x="1615" y="892"/>
                      <a:pt x="2313" y="1205"/>
                    </a:cubicBezTo>
                    <a:cubicBezTo>
                      <a:pt x="3711" y="2000"/>
                      <a:pt x="5832" y="2916"/>
                      <a:pt x="8025" y="3904"/>
                    </a:cubicBezTo>
                    <a:cubicBezTo>
                      <a:pt x="10242" y="4820"/>
                      <a:pt x="12362" y="5615"/>
                      <a:pt x="13856" y="6217"/>
                    </a:cubicBezTo>
                    <a:cubicBezTo>
                      <a:pt x="14555" y="6531"/>
                      <a:pt x="15254" y="6723"/>
                      <a:pt x="15664" y="6820"/>
                    </a:cubicBezTo>
                    <a:cubicBezTo>
                      <a:pt x="15856" y="6916"/>
                      <a:pt x="16073" y="7013"/>
                      <a:pt x="16266" y="7013"/>
                    </a:cubicBezTo>
                    <a:cubicBezTo>
                      <a:pt x="16073" y="6916"/>
                      <a:pt x="15856" y="6820"/>
                      <a:pt x="15664" y="6723"/>
                    </a:cubicBezTo>
                    <a:lnTo>
                      <a:pt x="13953" y="6025"/>
                    </a:lnTo>
                    <a:cubicBezTo>
                      <a:pt x="12459" y="5518"/>
                      <a:pt x="10338" y="4603"/>
                      <a:pt x="8145" y="3711"/>
                    </a:cubicBezTo>
                    <a:cubicBezTo>
                      <a:pt x="5832" y="2699"/>
                      <a:pt x="3807" y="1807"/>
                      <a:pt x="2410" y="1109"/>
                    </a:cubicBezTo>
                    <a:cubicBezTo>
                      <a:pt x="1711" y="795"/>
                      <a:pt x="1109" y="506"/>
                      <a:pt x="699" y="289"/>
                    </a:cubicBezTo>
                    <a:cubicBezTo>
                      <a:pt x="506" y="193"/>
                      <a:pt x="193" y="97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2" name="CustomShape 117"/>
              <p:cNvSpPr/>
              <p:nvPr/>
            </p:nvSpPr>
            <p:spPr>
              <a:xfrm>
                <a:off x="5432040" y="3494880"/>
                <a:ext cx="66960" cy="6840"/>
              </a:xfrm>
              <a:custGeom>
                <a:avLst/>
                <a:gdLst/>
                <a:ahLst/>
                <a:rect l="l" t="t" r="r" b="b"/>
                <a:pathLst>
                  <a:path w="24701" h="2459">
                    <a:moveTo>
                      <a:pt x="24508" y="0"/>
                    </a:moveTo>
                    <a:lnTo>
                      <a:pt x="23809" y="217"/>
                    </a:lnTo>
                    <a:lnTo>
                      <a:pt x="24508" y="97"/>
                    </a:lnTo>
                    <a:cubicBezTo>
                      <a:pt x="24605" y="0"/>
                      <a:pt x="24701" y="0"/>
                      <a:pt x="24701" y="0"/>
                    </a:cubicBezTo>
                    <a:close/>
                    <a:moveTo>
                      <a:pt x="23809" y="217"/>
                    </a:moveTo>
                    <a:lnTo>
                      <a:pt x="23809" y="217"/>
                    </a:lnTo>
                    <a:cubicBezTo>
                      <a:pt x="23086" y="314"/>
                      <a:pt x="22291" y="506"/>
                      <a:pt x="21086" y="699"/>
                    </a:cubicBezTo>
                    <a:cubicBezTo>
                      <a:pt x="15718" y="1808"/>
                      <a:pt x="10289" y="2325"/>
                      <a:pt x="4836" y="2325"/>
                    </a:cubicBezTo>
                    <a:cubicBezTo>
                      <a:pt x="4365" y="2325"/>
                      <a:pt x="3894" y="2321"/>
                      <a:pt x="3423" y="2314"/>
                    </a:cubicBezTo>
                    <a:cubicBezTo>
                      <a:pt x="2314" y="2314"/>
                      <a:pt x="1302" y="2217"/>
                      <a:pt x="700" y="2217"/>
                    </a:cubicBezTo>
                    <a:lnTo>
                      <a:pt x="1" y="2217"/>
                    </a:lnTo>
                    <a:lnTo>
                      <a:pt x="700" y="2314"/>
                    </a:lnTo>
                    <a:cubicBezTo>
                      <a:pt x="1302" y="2314"/>
                      <a:pt x="2314" y="2410"/>
                      <a:pt x="3423" y="2410"/>
                    </a:cubicBezTo>
                    <a:cubicBezTo>
                      <a:pt x="4314" y="2443"/>
                      <a:pt x="5208" y="2459"/>
                      <a:pt x="6102" y="2459"/>
                    </a:cubicBezTo>
                    <a:cubicBezTo>
                      <a:pt x="11158" y="2459"/>
                      <a:pt x="16248" y="1940"/>
                      <a:pt x="21183" y="916"/>
                    </a:cubicBezTo>
                    <a:cubicBezTo>
                      <a:pt x="22291" y="603"/>
                      <a:pt x="23207" y="410"/>
                      <a:pt x="23809" y="2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3" name="CustomShape 118"/>
              <p:cNvSpPr/>
              <p:nvPr/>
            </p:nvSpPr>
            <p:spPr>
              <a:xfrm>
                <a:off x="5502960" y="3490920"/>
                <a:ext cx="54360" cy="3240"/>
              </a:xfrm>
              <a:custGeom>
                <a:avLst/>
                <a:gdLst/>
                <a:ahLst/>
                <a:rect l="l" t="t" r="r" b="b"/>
                <a:pathLst>
                  <a:path w="20098" h="1206">
                    <a:moveTo>
                      <a:pt x="20098" y="1"/>
                    </a:moveTo>
                    <a:cubicBezTo>
                      <a:pt x="19182" y="290"/>
                      <a:pt x="18170" y="507"/>
                      <a:pt x="17278" y="699"/>
                    </a:cubicBezTo>
                    <a:lnTo>
                      <a:pt x="16579" y="796"/>
                    </a:lnTo>
                    <a:cubicBezTo>
                      <a:pt x="16266" y="796"/>
                      <a:pt x="16073" y="892"/>
                      <a:pt x="15760" y="892"/>
                    </a:cubicBezTo>
                    <a:lnTo>
                      <a:pt x="14073" y="892"/>
                    </a:lnTo>
                    <a:cubicBezTo>
                      <a:pt x="12868" y="892"/>
                      <a:pt x="11447" y="796"/>
                      <a:pt x="10049" y="699"/>
                    </a:cubicBezTo>
                    <a:cubicBezTo>
                      <a:pt x="8748" y="507"/>
                      <a:pt x="7326" y="410"/>
                      <a:pt x="6121" y="410"/>
                    </a:cubicBezTo>
                    <a:cubicBezTo>
                      <a:pt x="5719" y="410"/>
                      <a:pt x="5318" y="357"/>
                      <a:pt x="4952" y="357"/>
                    </a:cubicBezTo>
                    <a:cubicBezTo>
                      <a:pt x="4769" y="357"/>
                      <a:pt x="4595" y="370"/>
                      <a:pt x="4434" y="410"/>
                    </a:cubicBezTo>
                    <a:lnTo>
                      <a:pt x="3615" y="410"/>
                    </a:lnTo>
                    <a:lnTo>
                      <a:pt x="2916" y="507"/>
                    </a:lnTo>
                    <a:cubicBezTo>
                      <a:pt x="2410" y="507"/>
                      <a:pt x="2024" y="603"/>
                      <a:pt x="1615" y="699"/>
                    </a:cubicBezTo>
                    <a:cubicBezTo>
                      <a:pt x="1518" y="699"/>
                      <a:pt x="1301" y="699"/>
                      <a:pt x="1109" y="796"/>
                    </a:cubicBezTo>
                    <a:lnTo>
                      <a:pt x="699" y="892"/>
                    </a:lnTo>
                    <a:lnTo>
                      <a:pt x="217" y="1109"/>
                    </a:lnTo>
                    <a:lnTo>
                      <a:pt x="699" y="1013"/>
                    </a:lnTo>
                    <a:lnTo>
                      <a:pt x="1109" y="892"/>
                    </a:lnTo>
                    <a:lnTo>
                      <a:pt x="1615" y="796"/>
                    </a:lnTo>
                    <a:cubicBezTo>
                      <a:pt x="2024" y="699"/>
                      <a:pt x="2506" y="699"/>
                      <a:pt x="2916" y="603"/>
                    </a:cubicBezTo>
                    <a:lnTo>
                      <a:pt x="3615" y="603"/>
                    </a:lnTo>
                    <a:cubicBezTo>
                      <a:pt x="3832" y="507"/>
                      <a:pt x="4121" y="507"/>
                      <a:pt x="4434" y="507"/>
                    </a:cubicBezTo>
                    <a:cubicBezTo>
                      <a:pt x="4916" y="507"/>
                      <a:pt x="5519" y="603"/>
                      <a:pt x="6121" y="603"/>
                    </a:cubicBezTo>
                    <a:cubicBezTo>
                      <a:pt x="7326" y="603"/>
                      <a:pt x="8651" y="796"/>
                      <a:pt x="10049" y="892"/>
                    </a:cubicBezTo>
                    <a:cubicBezTo>
                      <a:pt x="11447" y="1013"/>
                      <a:pt x="12868" y="1109"/>
                      <a:pt x="14073" y="1109"/>
                    </a:cubicBezTo>
                    <a:cubicBezTo>
                      <a:pt x="14676" y="1109"/>
                      <a:pt x="15278" y="1109"/>
                      <a:pt x="15760" y="1013"/>
                    </a:cubicBezTo>
                    <a:lnTo>
                      <a:pt x="16579" y="1013"/>
                    </a:lnTo>
                    <a:lnTo>
                      <a:pt x="17278" y="892"/>
                    </a:lnTo>
                    <a:cubicBezTo>
                      <a:pt x="17688" y="796"/>
                      <a:pt x="18073" y="699"/>
                      <a:pt x="18483" y="603"/>
                    </a:cubicBezTo>
                    <a:lnTo>
                      <a:pt x="18989" y="507"/>
                    </a:lnTo>
                    <a:lnTo>
                      <a:pt x="19375" y="290"/>
                    </a:lnTo>
                    <a:lnTo>
                      <a:pt x="19977" y="97"/>
                    </a:lnTo>
                    <a:lnTo>
                      <a:pt x="20098" y="1"/>
                    </a:lnTo>
                    <a:close/>
                    <a:moveTo>
                      <a:pt x="97" y="1013"/>
                    </a:moveTo>
                    <a:cubicBezTo>
                      <a:pt x="0" y="1013"/>
                      <a:pt x="0" y="1013"/>
                      <a:pt x="0" y="1109"/>
                    </a:cubicBezTo>
                    <a:lnTo>
                      <a:pt x="0" y="1206"/>
                    </a:lnTo>
                    <a:cubicBezTo>
                      <a:pt x="97" y="1206"/>
                      <a:pt x="217" y="1206"/>
                      <a:pt x="217" y="1109"/>
                    </a:cubicBezTo>
                    <a:cubicBezTo>
                      <a:pt x="217" y="1013"/>
                      <a:pt x="97" y="1013"/>
                      <a:pt x="97" y="10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4" name="CustomShape 119"/>
              <p:cNvSpPr/>
              <p:nvPr/>
            </p:nvSpPr>
            <p:spPr>
              <a:xfrm>
                <a:off x="5438520" y="3444840"/>
                <a:ext cx="109080" cy="12960"/>
              </a:xfrm>
              <a:custGeom>
                <a:avLst/>
                <a:gdLst/>
                <a:ahLst/>
                <a:rect l="l" t="t" r="r" b="b"/>
                <a:pathLst>
                  <a:path w="40268" h="4435">
                    <a:moveTo>
                      <a:pt x="40268" y="0"/>
                    </a:moveTo>
                    <a:lnTo>
                      <a:pt x="39955" y="121"/>
                    </a:lnTo>
                    <a:cubicBezTo>
                      <a:pt x="39665" y="217"/>
                      <a:pt x="39352" y="410"/>
                      <a:pt x="38870" y="603"/>
                    </a:cubicBezTo>
                    <a:cubicBezTo>
                      <a:pt x="37448" y="1205"/>
                      <a:pt x="36147" y="1615"/>
                      <a:pt x="34749" y="2025"/>
                    </a:cubicBezTo>
                    <a:cubicBezTo>
                      <a:pt x="32629" y="2531"/>
                      <a:pt x="30436" y="2820"/>
                      <a:pt x="28315" y="2916"/>
                    </a:cubicBezTo>
                    <a:cubicBezTo>
                      <a:pt x="26539" y="3076"/>
                      <a:pt x="24606" y="3170"/>
                      <a:pt x="22583" y="3170"/>
                    </a:cubicBezTo>
                    <a:cubicBezTo>
                      <a:pt x="21862" y="3170"/>
                      <a:pt x="21129" y="3158"/>
                      <a:pt x="20387" y="3133"/>
                    </a:cubicBezTo>
                    <a:cubicBezTo>
                      <a:pt x="17568" y="3013"/>
                      <a:pt x="14869" y="3013"/>
                      <a:pt x="12459" y="3013"/>
                    </a:cubicBezTo>
                    <a:cubicBezTo>
                      <a:pt x="11913" y="2989"/>
                      <a:pt x="11367" y="2977"/>
                      <a:pt x="10823" y="2977"/>
                    </a:cubicBezTo>
                    <a:cubicBezTo>
                      <a:pt x="9158" y="2977"/>
                      <a:pt x="7509" y="3090"/>
                      <a:pt x="5929" y="3326"/>
                    </a:cubicBezTo>
                    <a:cubicBezTo>
                      <a:pt x="4410" y="3422"/>
                      <a:pt x="3013" y="3615"/>
                      <a:pt x="1615" y="3928"/>
                    </a:cubicBezTo>
                    <a:cubicBezTo>
                      <a:pt x="1109" y="4121"/>
                      <a:pt x="699" y="4217"/>
                      <a:pt x="410" y="4217"/>
                    </a:cubicBezTo>
                    <a:lnTo>
                      <a:pt x="97" y="4338"/>
                    </a:lnTo>
                    <a:lnTo>
                      <a:pt x="1" y="4434"/>
                    </a:lnTo>
                    <a:lnTo>
                      <a:pt x="97" y="4434"/>
                    </a:lnTo>
                    <a:lnTo>
                      <a:pt x="410" y="4338"/>
                    </a:lnTo>
                    <a:cubicBezTo>
                      <a:pt x="699" y="4217"/>
                      <a:pt x="1109" y="4121"/>
                      <a:pt x="1615" y="4025"/>
                    </a:cubicBezTo>
                    <a:cubicBezTo>
                      <a:pt x="3013" y="3832"/>
                      <a:pt x="4410" y="3519"/>
                      <a:pt x="5929" y="3422"/>
                    </a:cubicBezTo>
                    <a:cubicBezTo>
                      <a:pt x="7736" y="3229"/>
                      <a:pt x="9953" y="3229"/>
                      <a:pt x="12363" y="3229"/>
                    </a:cubicBezTo>
                    <a:cubicBezTo>
                      <a:pt x="14869" y="3229"/>
                      <a:pt x="17471" y="3326"/>
                      <a:pt x="20291" y="3326"/>
                    </a:cubicBezTo>
                    <a:cubicBezTo>
                      <a:pt x="21081" y="3354"/>
                      <a:pt x="21866" y="3366"/>
                      <a:pt x="22647" y="3366"/>
                    </a:cubicBezTo>
                    <a:cubicBezTo>
                      <a:pt x="24535" y="3366"/>
                      <a:pt x="26407" y="3298"/>
                      <a:pt x="28315" y="3229"/>
                    </a:cubicBezTo>
                    <a:cubicBezTo>
                      <a:pt x="30436" y="3013"/>
                      <a:pt x="32629" y="2627"/>
                      <a:pt x="34749" y="2121"/>
                    </a:cubicBezTo>
                    <a:cubicBezTo>
                      <a:pt x="36147" y="1808"/>
                      <a:pt x="37545" y="1326"/>
                      <a:pt x="38870" y="723"/>
                    </a:cubicBezTo>
                    <a:cubicBezTo>
                      <a:pt x="39352" y="506"/>
                      <a:pt x="39665" y="314"/>
                      <a:pt x="39955" y="217"/>
                    </a:cubicBezTo>
                    <a:lnTo>
                      <a:pt x="40171" y="121"/>
                    </a:lnTo>
                    <a:lnTo>
                      <a:pt x="402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5" name="CustomShape 120"/>
              <p:cNvSpPr/>
              <p:nvPr/>
            </p:nvSpPr>
            <p:spPr>
              <a:xfrm>
                <a:off x="5441040" y="3416760"/>
                <a:ext cx="96480" cy="17640"/>
              </a:xfrm>
              <a:custGeom>
                <a:avLst/>
                <a:gdLst/>
                <a:ahLst/>
                <a:rect l="l" t="t" r="r" b="b"/>
                <a:pathLst>
                  <a:path w="35641" h="5953">
                    <a:moveTo>
                      <a:pt x="35641" y="1"/>
                    </a:moveTo>
                    <a:cubicBezTo>
                      <a:pt x="35544" y="97"/>
                      <a:pt x="35424" y="97"/>
                      <a:pt x="35327" y="193"/>
                    </a:cubicBezTo>
                    <a:cubicBezTo>
                      <a:pt x="35135" y="410"/>
                      <a:pt x="34942" y="699"/>
                      <a:pt x="34532" y="892"/>
                    </a:cubicBezTo>
                    <a:cubicBezTo>
                      <a:pt x="33520" y="1808"/>
                      <a:pt x="32412" y="2507"/>
                      <a:pt x="31207" y="3109"/>
                    </a:cubicBezTo>
                    <a:cubicBezTo>
                      <a:pt x="29399" y="4025"/>
                      <a:pt x="27496" y="4724"/>
                      <a:pt x="25592" y="5109"/>
                    </a:cubicBezTo>
                    <a:cubicBezTo>
                      <a:pt x="23618" y="5524"/>
                      <a:pt x="21580" y="5744"/>
                      <a:pt x="19582" y="5744"/>
                    </a:cubicBezTo>
                    <a:cubicBezTo>
                      <a:pt x="19141" y="5744"/>
                      <a:pt x="18702" y="5734"/>
                      <a:pt x="18266" y="5712"/>
                    </a:cubicBezTo>
                    <a:cubicBezTo>
                      <a:pt x="15857" y="5519"/>
                      <a:pt x="13447" y="5109"/>
                      <a:pt x="11037" y="4627"/>
                    </a:cubicBezTo>
                    <a:cubicBezTo>
                      <a:pt x="8820" y="4121"/>
                      <a:pt x="6916" y="3519"/>
                      <a:pt x="5205" y="3013"/>
                    </a:cubicBezTo>
                    <a:cubicBezTo>
                      <a:pt x="3615" y="2507"/>
                      <a:pt x="2290" y="2001"/>
                      <a:pt x="1398" y="1712"/>
                    </a:cubicBezTo>
                    <a:lnTo>
                      <a:pt x="289" y="1398"/>
                    </a:lnTo>
                    <a:lnTo>
                      <a:pt x="97" y="1302"/>
                    </a:lnTo>
                    <a:lnTo>
                      <a:pt x="0" y="1302"/>
                    </a:lnTo>
                    <a:lnTo>
                      <a:pt x="97" y="1398"/>
                    </a:lnTo>
                    <a:lnTo>
                      <a:pt x="289" y="1495"/>
                    </a:lnTo>
                    <a:lnTo>
                      <a:pt x="1398" y="1808"/>
                    </a:lnTo>
                    <a:cubicBezTo>
                      <a:pt x="2290" y="2218"/>
                      <a:pt x="3615" y="2603"/>
                      <a:pt x="5205" y="3109"/>
                    </a:cubicBezTo>
                    <a:cubicBezTo>
                      <a:pt x="6820" y="3712"/>
                      <a:pt x="8724" y="4314"/>
                      <a:pt x="10941" y="4820"/>
                    </a:cubicBezTo>
                    <a:cubicBezTo>
                      <a:pt x="13350" y="5423"/>
                      <a:pt x="15760" y="5712"/>
                      <a:pt x="18266" y="5929"/>
                    </a:cubicBezTo>
                    <a:cubicBezTo>
                      <a:pt x="18665" y="5945"/>
                      <a:pt x="19067" y="5953"/>
                      <a:pt x="19470" y="5953"/>
                    </a:cubicBezTo>
                    <a:cubicBezTo>
                      <a:pt x="21503" y="5953"/>
                      <a:pt x="23581" y="5748"/>
                      <a:pt x="25592" y="5326"/>
                    </a:cubicBezTo>
                    <a:cubicBezTo>
                      <a:pt x="27592" y="4917"/>
                      <a:pt x="29520" y="4218"/>
                      <a:pt x="31207" y="3302"/>
                    </a:cubicBezTo>
                    <a:cubicBezTo>
                      <a:pt x="32412" y="2603"/>
                      <a:pt x="33617" y="1904"/>
                      <a:pt x="34629" y="1013"/>
                    </a:cubicBezTo>
                    <a:cubicBezTo>
                      <a:pt x="35038" y="699"/>
                      <a:pt x="35231" y="410"/>
                      <a:pt x="35424" y="290"/>
                    </a:cubicBezTo>
                    <a:lnTo>
                      <a:pt x="356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6" name="CustomShape 121"/>
              <p:cNvSpPr/>
              <p:nvPr/>
            </p:nvSpPr>
            <p:spPr>
              <a:xfrm>
                <a:off x="5441400" y="3399840"/>
                <a:ext cx="23040" cy="2160"/>
              </a:xfrm>
              <a:custGeom>
                <a:avLst/>
                <a:gdLst/>
                <a:ahLst/>
                <a:rect l="l" t="t" r="r" b="b"/>
                <a:pathLst>
                  <a:path w="8628" h="869">
                    <a:moveTo>
                      <a:pt x="8013" y="1"/>
                    </a:moveTo>
                    <a:cubicBezTo>
                      <a:pt x="7802" y="1"/>
                      <a:pt x="7579" y="25"/>
                      <a:pt x="7326" y="73"/>
                    </a:cubicBezTo>
                    <a:cubicBezTo>
                      <a:pt x="6531" y="73"/>
                      <a:pt x="5519" y="73"/>
                      <a:pt x="4314" y="170"/>
                    </a:cubicBezTo>
                    <a:cubicBezTo>
                      <a:pt x="3109" y="362"/>
                      <a:pt x="2001" y="459"/>
                      <a:pt x="1206" y="579"/>
                    </a:cubicBezTo>
                    <a:cubicBezTo>
                      <a:pt x="796" y="676"/>
                      <a:pt x="386" y="772"/>
                      <a:pt x="1" y="868"/>
                    </a:cubicBezTo>
                    <a:cubicBezTo>
                      <a:pt x="386" y="868"/>
                      <a:pt x="796" y="772"/>
                      <a:pt x="1206" y="772"/>
                    </a:cubicBezTo>
                    <a:cubicBezTo>
                      <a:pt x="2001" y="676"/>
                      <a:pt x="3109" y="579"/>
                      <a:pt x="4314" y="459"/>
                    </a:cubicBezTo>
                    <a:cubicBezTo>
                      <a:pt x="5519" y="266"/>
                      <a:pt x="6531" y="266"/>
                      <a:pt x="7326" y="170"/>
                    </a:cubicBezTo>
                    <a:cubicBezTo>
                      <a:pt x="7832" y="170"/>
                      <a:pt x="8218" y="170"/>
                      <a:pt x="8628" y="73"/>
                    </a:cubicBezTo>
                    <a:cubicBezTo>
                      <a:pt x="8423" y="25"/>
                      <a:pt x="8224" y="1"/>
                      <a:pt x="8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7" name="CustomShape 122"/>
              <p:cNvSpPr/>
              <p:nvPr/>
            </p:nvSpPr>
            <p:spPr>
              <a:xfrm>
                <a:off x="5510880" y="3400920"/>
                <a:ext cx="18360" cy="2160"/>
              </a:xfrm>
              <a:custGeom>
                <a:avLst/>
                <a:gdLst/>
                <a:ahLst/>
                <a:rect l="l" t="t" r="r" b="b"/>
                <a:pathLst>
                  <a:path w="6845" h="845">
                    <a:moveTo>
                      <a:pt x="5000" y="1"/>
                    </a:moveTo>
                    <a:cubicBezTo>
                      <a:pt x="3641" y="1"/>
                      <a:pt x="2252" y="192"/>
                      <a:pt x="1013" y="531"/>
                    </a:cubicBezTo>
                    <a:cubicBezTo>
                      <a:pt x="699" y="531"/>
                      <a:pt x="314" y="628"/>
                      <a:pt x="0" y="845"/>
                    </a:cubicBezTo>
                    <a:cubicBezTo>
                      <a:pt x="410" y="845"/>
                      <a:pt x="699" y="724"/>
                      <a:pt x="1013" y="628"/>
                    </a:cubicBezTo>
                    <a:cubicBezTo>
                      <a:pt x="1615" y="531"/>
                      <a:pt x="2410" y="339"/>
                      <a:pt x="3422" y="339"/>
                    </a:cubicBezTo>
                    <a:cubicBezTo>
                      <a:pt x="4314" y="242"/>
                      <a:pt x="5230" y="122"/>
                      <a:pt x="5832" y="122"/>
                    </a:cubicBezTo>
                    <a:cubicBezTo>
                      <a:pt x="5977" y="182"/>
                      <a:pt x="6127" y="212"/>
                      <a:pt x="6293" y="212"/>
                    </a:cubicBezTo>
                    <a:cubicBezTo>
                      <a:pt x="6459" y="212"/>
                      <a:pt x="6639" y="182"/>
                      <a:pt x="6844" y="122"/>
                    </a:cubicBezTo>
                    <a:cubicBezTo>
                      <a:pt x="6434" y="25"/>
                      <a:pt x="6121" y="25"/>
                      <a:pt x="5832" y="25"/>
                    </a:cubicBezTo>
                    <a:cubicBezTo>
                      <a:pt x="5557" y="9"/>
                      <a:pt x="5279" y="1"/>
                      <a:pt x="50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8" name="CustomShape 123"/>
              <p:cNvSpPr/>
              <p:nvPr/>
            </p:nvSpPr>
            <p:spPr>
              <a:xfrm>
                <a:off x="5396400" y="3416400"/>
                <a:ext cx="38880" cy="13680"/>
              </a:xfrm>
              <a:custGeom>
                <a:avLst/>
                <a:gdLst/>
                <a:ahLst/>
                <a:rect l="l" t="t" r="r" b="b"/>
                <a:pathLst>
                  <a:path w="14363" h="4724">
                    <a:moveTo>
                      <a:pt x="1" y="0"/>
                    </a:moveTo>
                    <a:cubicBezTo>
                      <a:pt x="217" y="97"/>
                      <a:pt x="410" y="193"/>
                      <a:pt x="603" y="193"/>
                    </a:cubicBezTo>
                    <a:lnTo>
                      <a:pt x="2121" y="603"/>
                    </a:lnTo>
                    <a:cubicBezTo>
                      <a:pt x="3422" y="892"/>
                      <a:pt x="5326" y="1398"/>
                      <a:pt x="7230" y="2097"/>
                    </a:cubicBezTo>
                    <a:cubicBezTo>
                      <a:pt x="9254" y="2699"/>
                      <a:pt x="11061" y="3398"/>
                      <a:pt x="12266" y="3904"/>
                    </a:cubicBezTo>
                    <a:lnTo>
                      <a:pt x="13760" y="4506"/>
                    </a:lnTo>
                    <a:cubicBezTo>
                      <a:pt x="13953" y="4506"/>
                      <a:pt x="14170" y="4603"/>
                      <a:pt x="14363" y="4723"/>
                    </a:cubicBezTo>
                    <a:cubicBezTo>
                      <a:pt x="14170" y="4603"/>
                      <a:pt x="14074" y="4506"/>
                      <a:pt x="13857" y="4410"/>
                    </a:cubicBezTo>
                    <a:cubicBezTo>
                      <a:pt x="13471" y="4217"/>
                      <a:pt x="12965" y="4000"/>
                      <a:pt x="12363" y="3711"/>
                    </a:cubicBezTo>
                    <a:cubicBezTo>
                      <a:pt x="11061" y="3205"/>
                      <a:pt x="9350" y="2506"/>
                      <a:pt x="7326" y="1904"/>
                    </a:cubicBezTo>
                    <a:cubicBezTo>
                      <a:pt x="5326" y="1301"/>
                      <a:pt x="3519" y="795"/>
                      <a:pt x="2217" y="506"/>
                    </a:cubicBezTo>
                    <a:cubicBezTo>
                      <a:pt x="1519" y="289"/>
                      <a:pt x="916" y="193"/>
                      <a:pt x="603" y="97"/>
                    </a:cubicBezTo>
                    <a:cubicBezTo>
                      <a:pt x="410" y="97"/>
                      <a:pt x="217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9" name="CustomShape 124"/>
              <p:cNvSpPr/>
              <p:nvPr/>
            </p:nvSpPr>
            <p:spPr>
              <a:xfrm>
                <a:off x="5438520" y="3527640"/>
                <a:ext cx="108000" cy="12600"/>
              </a:xfrm>
              <a:custGeom>
                <a:avLst/>
                <a:gdLst/>
                <a:ahLst/>
                <a:rect l="l" t="t" r="r" b="b"/>
                <a:pathLst>
                  <a:path w="39859" h="4266">
                    <a:moveTo>
                      <a:pt x="39858" y="1"/>
                    </a:moveTo>
                    <a:lnTo>
                      <a:pt x="38653" y="314"/>
                    </a:lnTo>
                    <a:cubicBezTo>
                      <a:pt x="38147" y="507"/>
                      <a:pt x="37545" y="724"/>
                      <a:pt x="36846" y="916"/>
                    </a:cubicBezTo>
                    <a:cubicBezTo>
                      <a:pt x="36147" y="1013"/>
                      <a:pt x="35352" y="1326"/>
                      <a:pt x="34436" y="1519"/>
                    </a:cubicBezTo>
                    <a:lnTo>
                      <a:pt x="33038" y="1808"/>
                    </a:lnTo>
                    <a:cubicBezTo>
                      <a:pt x="32532" y="1928"/>
                      <a:pt x="32026" y="2025"/>
                      <a:pt x="31520" y="2218"/>
                    </a:cubicBezTo>
                    <a:cubicBezTo>
                      <a:pt x="30436" y="2410"/>
                      <a:pt x="29327" y="2627"/>
                      <a:pt x="28123" y="2820"/>
                    </a:cubicBezTo>
                    <a:cubicBezTo>
                      <a:pt x="25713" y="3230"/>
                      <a:pt x="23086" y="3615"/>
                      <a:pt x="20291" y="3832"/>
                    </a:cubicBezTo>
                    <a:cubicBezTo>
                      <a:pt x="18227" y="3973"/>
                      <a:pt x="16227" y="4063"/>
                      <a:pt x="14359" y="4063"/>
                    </a:cubicBezTo>
                    <a:cubicBezTo>
                      <a:pt x="13675" y="4063"/>
                      <a:pt x="13008" y="4051"/>
                      <a:pt x="12363" y="4025"/>
                    </a:cubicBezTo>
                    <a:cubicBezTo>
                      <a:pt x="11037" y="4025"/>
                      <a:pt x="9953" y="4025"/>
                      <a:pt x="8844" y="3929"/>
                    </a:cubicBezTo>
                    <a:cubicBezTo>
                      <a:pt x="8338" y="3929"/>
                      <a:pt x="7736" y="3929"/>
                      <a:pt x="7230" y="3832"/>
                    </a:cubicBezTo>
                    <a:lnTo>
                      <a:pt x="5832" y="3736"/>
                    </a:lnTo>
                    <a:cubicBezTo>
                      <a:pt x="4917" y="3615"/>
                      <a:pt x="4121" y="3519"/>
                      <a:pt x="3326" y="3423"/>
                    </a:cubicBezTo>
                    <a:cubicBezTo>
                      <a:pt x="2603" y="3423"/>
                      <a:pt x="2001" y="3326"/>
                      <a:pt x="1519" y="3230"/>
                    </a:cubicBezTo>
                    <a:lnTo>
                      <a:pt x="314" y="3013"/>
                    </a:lnTo>
                    <a:lnTo>
                      <a:pt x="1" y="3013"/>
                    </a:lnTo>
                    <a:lnTo>
                      <a:pt x="314" y="3133"/>
                    </a:lnTo>
                    <a:lnTo>
                      <a:pt x="1519" y="3326"/>
                    </a:lnTo>
                    <a:cubicBezTo>
                      <a:pt x="2001" y="3423"/>
                      <a:pt x="2603" y="3519"/>
                      <a:pt x="3326" y="3615"/>
                    </a:cubicBezTo>
                    <a:cubicBezTo>
                      <a:pt x="4025" y="3736"/>
                      <a:pt x="4917" y="3832"/>
                      <a:pt x="5832" y="3929"/>
                    </a:cubicBezTo>
                    <a:lnTo>
                      <a:pt x="7230" y="4025"/>
                    </a:lnTo>
                    <a:cubicBezTo>
                      <a:pt x="7736" y="4025"/>
                      <a:pt x="8338" y="4121"/>
                      <a:pt x="8844" y="4121"/>
                    </a:cubicBezTo>
                    <a:cubicBezTo>
                      <a:pt x="9953" y="4218"/>
                      <a:pt x="11037" y="4218"/>
                      <a:pt x="12242" y="4218"/>
                    </a:cubicBezTo>
                    <a:cubicBezTo>
                      <a:pt x="12943" y="4251"/>
                      <a:pt x="13656" y="4266"/>
                      <a:pt x="14381" y="4266"/>
                    </a:cubicBezTo>
                    <a:cubicBezTo>
                      <a:pt x="16276" y="4266"/>
                      <a:pt x="18252" y="4164"/>
                      <a:pt x="20291" y="4025"/>
                    </a:cubicBezTo>
                    <a:cubicBezTo>
                      <a:pt x="23086" y="3832"/>
                      <a:pt x="25713" y="3423"/>
                      <a:pt x="28123" y="3013"/>
                    </a:cubicBezTo>
                    <a:cubicBezTo>
                      <a:pt x="29327" y="2820"/>
                      <a:pt x="30532" y="2627"/>
                      <a:pt x="31520" y="2314"/>
                    </a:cubicBezTo>
                    <a:cubicBezTo>
                      <a:pt x="32123" y="2218"/>
                      <a:pt x="32629" y="2121"/>
                      <a:pt x="33135" y="2025"/>
                    </a:cubicBezTo>
                    <a:lnTo>
                      <a:pt x="34533" y="1615"/>
                    </a:lnTo>
                    <a:cubicBezTo>
                      <a:pt x="35448" y="1422"/>
                      <a:pt x="36243" y="1206"/>
                      <a:pt x="36942" y="1013"/>
                    </a:cubicBezTo>
                    <a:cubicBezTo>
                      <a:pt x="37665" y="820"/>
                      <a:pt x="38268" y="603"/>
                      <a:pt x="38750" y="410"/>
                    </a:cubicBezTo>
                    <a:lnTo>
                      <a:pt x="398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0" name="CustomShape 125"/>
              <p:cNvSpPr/>
              <p:nvPr/>
            </p:nvSpPr>
            <p:spPr>
              <a:xfrm>
                <a:off x="5416560" y="3565440"/>
                <a:ext cx="126000" cy="11880"/>
              </a:xfrm>
              <a:custGeom>
                <a:avLst/>
                <a:gdLst/>
                <a:ahLst/>
                <a:rect l="l" t="t" r="r" b="b"/>
                <a:pathLst>
                  <a:path w="46486" h="4025">
                    <a:moveTo>
                      <a:pt x="46485" y="1"/>
                    </a:moveTo>
                    <a:lnTo>
                      <a:pt x="46075" y="97"/>
                    </a:lnTo>
                    <a:lnTo>
                      <a:pt x="44774" y="314"/>
                    </a:lnTo>
                    <a:cubicBezTo>
                      <a:pt x="44172" y="410"/>
                      <a:pt x="43473" y="603"/>
                      <a:pt x="42654" y="699"/>
                    </a:cubicBezTo>
                    <a:cubicBezTo>
                      <a:pt x="41858" y="916"/>
                      <a:pt x="40846" y="1109"/>
                      <a:pt x="39858" y="1205"/>
                    </a:cubicBezTo>
                    <a:cubicBezTo>
                      <a:pt x="37738" y="1615"/>
                      <a:pt x="35231" y="2025"/>
                      <a:pt x="32412" y="2410"/>
                    </a:cubicBezTo>
                    <a:cubicBezTo>
                      <a:pt x="29713" y="2724"/>
                      <a:pt x="26604" y="3109"/>
                      <a:pt x="23375" y="3326"/>
                    </a:cubicBezTo>
                    <a:cubicBezTo>
                      <a:pt x="20170" y="3615"/>
                      <a:pt x="17062" y="3712"/>
                      <a:pt x="14242" y="3832"/>
                    </a:cubicBezTo>
                    <a:cubicBezTo>
                      <a:pt x="12845" y="3880"/>
                      <a:pt x="11513" y="3904"/>
                      <a:pt x="10269" y="3904"/>
                    </a:cubicBezTo>
                    <a:cubicBezTo>
                      <a:pt x="9025" y="3904"/>
                      <a:pt x="7869" y="3880"/>
                      <a:pt x="6820" y="3832"/>
                    </a:cubicBezTo>
                    <a:lnTo>
                      <a:pt x="3905" y="3832"/>
                    </a:lnTo>
                    <a:cubicBezTo>
                      <a:pt x="3109" y="3712"/>
                      <a:pt x="2290" y="3712"/>
                      <a:pt x="1688" y="3712"/>
                    </a:cubicBezTo>
                    <a:lnTo>
                      <a:pt x="386" y="3615"/>
                    </a:lnTo>
                    <a:lnTo>
                      <a:pt x="1" y="3615"/>
                    </a:lnTo>
                    <a:lnTo>
                      <a:pt x="386" y="3712"/>
                    </a:lnTo>
                    <a:lnTo>
                      <a:pt x="1688" y="3832"/>
                    </a:lnTo>
                    <a:cubicBezTo>
                      <a:pt x="2290" y="3832"/>
                      <a:pt x="3013" y="3832"/>
                      <a:pt x="3905" y="3928"/>
                    </a:cubicBezTo>
                    <a:cubicBezTo>
                      <a:pt x="4820" y="3928"/>
                      <a:pt x="5712" y="4025"/>
                      <a:pt x="6820" y="4025"/>
                    </a:cubicBezTo>
                    <a:lnTo>
                      <a:pt x="14242" y="4025"/>
                    </a:lnTo>
                    <a:cubicBezTo>
                      <a:pt x="17062" y="3928"/>
                      <a:pt x="20170" y="3832"/>
                      <a:pt x="23375" y="3519"/>
                    </a:cubicBezTo>
                    <a:cubicBezTo>
                      <a:pt x="26604" y="3230"/>
                      <a:pt x="29713" y="2916"/>
                      <a:pt x="32533" y="2507"/>
                    </a:cubicBezTo>
                    <a:cubicBezTo>
                      <a:pt x="35231" y="2217"/>
                      <a:pt x="37738" y="1808"/>
                      <a:pt x="39858" y="1422"/>
                    </a:cubicBezTo>
                    <a:cubicBezTo>
                      <a:pt x="40967" y="1205"/>
                      <a:pt x="41858" y="1013"/>
                      <a:pt x="42654" y="820"/>
                    </a:cubicBezTo>
                    <a:cubicBezTo>
                      <a:pt x="43473" y="603"/>
                      <a:pt x="44172" y="507"/>
                      <a:pt x="44774" y="410"/>
                    </a:cubicBezTo>
                    <a:lnTo>
                      <a:pt x="46172" y="97"/>
                    </a:lnTo>
                    <a:lnTo>
                      <a:pt x="464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1" name="CustomShape 126"/>
              <p:cNvSpPr/>
              <p:nvPr/>
            </p:nvSpPr>
            <p:spPr>
              <a:xfrm>
                <a:off x="5411160" y="3608280"/>
                <a:ext cx="134280" cy="3600"/>
              </a:xfrm>
              <a:custGeom>
                <a:avLst/>
                <a:gdLst/>
                <a:ahLst/>
                <a:rect l="l" t="t" r="r" b="b"/>
                <a:pathLst>
                  <a:path w="49498" h="1302">
                    <a:moveTo>
                      <a:pt x="49304" y="97"/>
                    </a:moveTo>
                    <a:lnTo>
                      <a:pt x="49015" y="193"/>
                    </a:lnTo>
                    <a:lnTo>
                      <a:pt x="49304" y="193"/>
                    </a:lnTo>
                    <a:cubicBezTo>
                      <a:pt x="49401" y="193"/>
                      <a:pt x="49401" y="193"/>
                      <a:pt x="49497" y="97"/>
                    </a:cubicBezTo>
                    <a:close/>
                    <a:moveTo>
                      <a:pt x="7230" y="1"/>
                    </a:moveTo>
                    <a:cubicBezTo>
                      <a:pt x="4820" y="1"/>
                      <a:pt x="2410" y="193"/>
                      <a:pt x="0" y="507"/>
                    </a:cubicBezTo>
                    <a:lnTo>
                      <a:pt x="507" y="507"/>
                    </a:lnTo>
                    <a:lnTo>
                      <a:pt x="1904" y="410"/>
                    </a:lnTo>
                    <a:lnTo>
                      <a:pt x="3013" y="314"/>
                    </a:lnTo>
                    <a:lnTo>
                      <a:pt x="4218" y="193"/>
                    </a:lnTo>
                    <a:lnTo>
                      <a:pt x="10941" y="193"/>
                    </a:lnTo>
                    <a:cubicBezTo>
                      <a:pt x="12266" y="193"/>
                      <a:pt x="13664" y="314"/>
                      <a:pt x="15062" y="410"/>
                    </a:cubicBezTo>
                    <a:cubicBezTo>
                      <a:pt x="18074" y="507"/>
                      <a:pt x="21303" y="700"/>
                      <a:pt x="24701" y="916"/>
                    </a:cubicBezTo>
                    <a:cubicBezTo>
                      <a:pt x="28219" y="1109"/>
                      <a:pt x="31424" y="1302"/>
                      <a:pt x="34340" y="1302"/>
                    </a:cubicBezTo>
                    <a:lnTo>
                      <a:pt x="38653" y="1302"/>
                    </a:lnTo>
                    <a:lnTo>
                      <a:pt x="40581" y="1206"/>
                    </a:lnTo>
                    <a:lnTo>
                      <a:pt x="42268" y="1109"/>
                    </a:lnTo>
                    <a:cubicBezTo>
                      <a:pt x="42870" y="1109"/>
                      <a:pt x="43376" y="1013"/>
                      <a:pt x="43882" y="1013"/>
                    </a:cubicBezTo>
                    <a:lnTo>
                      <a:pt x="45280" y="796"/>
                    </a:lnTo>
                    <a:lnTo>
                      <a:pt x="46485" y="700"/>
                    </a:lnTo>
                    <a:cubicBezTo>
                      <a:pt x="46895" y="603"/>
                      <a:pt x="47304" y="603"/>
                      <a:pt x="47593" y="507"/>
                    </a:cubicBezTo>
                    <a:lnTo>
                      <a:pt x="49015" y="193"/>
                    </a:lnTo>
                    <a:lnTo>
                      <a:pt x="49015" y="193"/>
                    </a:lnTo>
                    <a:lnTo>
                      <a:pt x="47497" y="410"/>
                    </a:lnTo>
                    <a:cubicBezTo>
                      <a:pt x="47208" y="410"/>
                      <a:pt x="46895" y="507"/>
                      <a:pt x="46485" y="507"/>
                    </a:cubicBezTo>
                    <a:lnTo>
                      <a:pt x="45280" y="700"/>
                    </a:lnTo>
                    <a:lnTo>
                      <a:pt x="43882" y="796"/>
                    </a:lnTo>
                    <a:cubicBezTo>
                      <a:pt x="43376" y="916"/>
                      <a:pt x="42774" y="916"/>
                      <a:pt x="42268" y="916"/>
                    </a:cubicBezTo>
                    <a:lnTo>
                      <a:pt x="40460" y="1013"/>
                    </a:lnTo>
                    <a:lnTo>
                      <a:pt x="38557" y="1109"/>
                    </a:lnTo>
                    <a:lnTo>
                      <a:pt x="34340" y="1109"/>
                    </a:lnTo>
                    <a:cubicBezTo>
                      <a:pt x="31424" y="1013"/>
                      <a:pt x="28219" y="916"/>
                      <a:pt x="24701" y="700"/>
                    </a:cubicBezTo>
                    <a:cubicBezTo>
                      <a:pt x="21303" y="507"/>
                      <a:pt x="18074" y="314"/>
                      <a:pt x="15062" y="193"/>
                    </a:cubicBezTo>
                    <a:cubicBezTo>
                      <a:pt x="13664" y="97"/>
                      <a:pt x="12266" y="1"/>
                      <a:pt x="109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2" name="CustomShape 127"/>
              <p:cNvSpPr/>
              <p:nvPr/>
            </p:nvSpPr>
            <p:spPr>
              <a:xfrm>
                <a:off x="5429520" y="3418560"/>
                <a:ext cx="5400" cy="70560"/>
              </a:xfrm>
              <a:custGeom>
                <a:avLst/>
                <a:gdLst/>
                <a:ahLst/>
                <a:rect l="l" t="t" r="r" b="b"/>
                <a:pathLst>
                  <a:path w="2097" h="23688">
                    <a:moveTo>
                      <a:pt x="2000" y="0"/>
                    </a:moveTo>
                    <a:cubicBezTo>
                      <a:pt x="2000" y="96"/>
                      <a:pt x="1904" y="96"/>
                      <a:pt x="1904" y="193"/>
                    </a:cubicBezTo>
                    <a:lnTo>
                      <a:pt x="1904" y="892"/>
                    </a:lnTo>
                    <a:lnTo>
                      <a:pt x="1904" y="3518"/>
                    </a:lnTo>
                    <a:cubicBezTo>
                      <a:pt x="1904" y="5615"/>
                      <a:pt x="1808" y="8627"/>
                      <a:pt x="1494" y="11856"/>
                    </a:cubicBezTo>
                    <a:cubicBezTo>
                      <a:pt x="1205" y="15157"/>
                      <a:pt x="795" y="18073"/>
                      <a:pt x="482" y="20290"/>
                    </a:cubicBezTo>
                    <a:cubicBezTo>
                      <a:pt x="289" y="21278"/>
                      <a:pt x="193" y="22194"/>
                      <a:pt x="97" y="22796"/>
                    </a:cubicBezTo>
                    <a:cubicBezTo>
                      <a:pt x="97" y="23086"/>
                      <a:pt x="0" y="23302"/>
                      <a:pt x="0" y="23495"/>
                    </a:cubicBezTo>
                    <a:lnTo>
                      <a:pt x="0" y="23688"/>
                    </a:lnTo>
                    <a:cubicBezTo>
                      <a:pt x="0" y="23592"/>
                      <a:pt x="97" y="23592"/>
                      <a:pt x="97" y="23495"/>
                    </a:cubicBezTo>
                    <a:cubicBezTo>
                      <a:pt x="97" y="23302"/>
                      <a:pt x="193" y="23086"/>
                      <a:pt x="193" y="22796"/>
                    </a:cubicBezTo>
                    <a:cubicBezTo>
                      <a:pt x="289" y="22194"/>
                      <a:pt x="482" y="21375"/>
                      <a:pt x="699" y="20290"/>
                    </a:cubicBezTo>
                    <a:cubicBezTo>
                      <a:pt x="988" y="18170"/>
                      <a:pt x="1398" y="15157"/>
                      <a:pt x="1687" y="11952"/>
                    </a:cubicBezTo>
                    <a:cubicBezTo>
                      <a:pt x="2000" y="8627"/>
                      <a:pt x="2097" y="5615"/>
                      <a:pt x="2097" y="3518"/>
                    </a:cubicBezTo>
                    <a:cubicBezTo>
                      <a:pt x="2097" y="2410"/>
                      <a:pt x="2097" y="1494"/>
                      <a:pt x="2000" y="892"/>
                    </a:cubicBezTo>
                    <a:lnTo>
                      <a:pt x="2000" y="193"/>
                    </a:lnTo>
                    <a:lnTo>
                      <a:pt x="200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3" name="CustomShape 128"/>
              <p:cNvSpPr/>
              <p:nvPr/>
            </p:nvSpPr>
            <p:spPr>
              <a:xfrm>
                <a:off x="5415840" y="357336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97" h="194">
                    <a:moveTo>
                      <a:pt x="97" y="1"/>
                    </a:moveTo>
                    <a:lnTo>
                      <a:pt x="0" y="193"/>
                    </a:lnTo>
                    <a:lnTo>
                      <a:pt x="97" y="97"/>
                    </a:lnTo>
                    <a:lnTo>
                      <a:pt x="97" y="1"/>
                    </a:lnTo>
                    <a:close/>
                  </a:path>
                </a:pathLst>
              </a:custGeom>
              <a:solidFill>
                <a:srgbClr val="805f5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4" name="CustomShape 129"/>
              <p:cNvSpPr/>
              <p:nvPr/>
            </p:nvSpPr>
            <p:spPr>
              <a:xfrm>
                <a:off x="5406840" y="3553920"/>
                <a:ext cx="35640" cy="78480"/>
              </a:xfrm>
              <a:custGeom>
                <a:avLst/>
                <a:gdLst/>
                <a:ahLst/>
                <a:rect l="l" t="t" r="r" b="b"/>
                <a:pathLst>
                  <a:path w="13254" h="26315">
                    <a:moveTo>
                      <a:pt x="12242" y="0"/>
                    </a:moveTo>
                    <a:lnTo>
                      <a:pt x="12242" y="0"/>
                    </a:lnTo>
                    <a:cubicBezTo>
                      <a:pt x="10025" y="2916"/>
                      <a:pt x="7422" y="5711"/>
                      <a:pt x="3494" y="6627"/>
                    </a:cubicBezTo>
                    <a:lnTo>
                      <a:pt x="3205" y="7928"/>
                    </a:lnTo>
                    <a:cubicBezTo>
                      <a:pt x="2699" y="11736"/>
                      <a:pt x="988" y="21881"/>
                      <a:pt x="0" y="26315"/>
                    </a:cubicBezTo>
                    <a:cubicBezTo>
                      <a:pt x="2193" y="23905"/>
                      <a:pt x="4410" y="21375"/>
                      <a:pt x="5615" y="18483"/>
                    </a:cubicBezTo>
                    <a:lnTo>
                      <a:pt x="4603" y="18483"/>
                    </a:lnTo>
                    <a:lnTo>
                      <a:pt x="3494" y="18579"/>
                    </a:lnTo>
                    <a:lnTo>
                      <a:pt x="2097" y="18676"/>
                    </a:lnTo>
                    <a:lnTo>
                      <a:pt x="1590" y="18676"/>
                    </a:lnTo>
                    <a:cubicBezTo>
                      <a:pt x="2892" y="18483"/>
                      <a:pt x="4314" y="18362"/>
                      <a:pt x="5615" y="18266"/>
                    </a:cubicBezTo>
                    <a:cubicBezTo>
                      <a:pt x="5711" y="18073"/>
                      <a:pt x="5808" y="17760"/>
                      <a:pt x="5904" y="17471"/>
                    </a:cubicBezTo>
                    <a:cubicBezTo>
                      <a:pt x="6314" y="15953"/>
                      <a:pt x="6506" y="14459"/>
                      <a:pt x="7229" y="13061"/>
                    </a:cubicBezTo>
                    <a:cubicBezTo>
                      <a:pt x="7832" y="11953"/>
                      <a:pt x="8820" y="11037"/>
                      <a:pt x="9735" y="10145"/>
                    </a:cubicBezTo>
                    <a:cubicBezTo>
                      <a:pt x="10434" y="9446"/>
                      <a:pt x="11230" y="8723"/>
                      <a:pt x="11736" y="7832"/>
                    </a:cubicBezTo>
                    <a:lnTo>
                      <a:pt x="10434" y="7832"/>
                    </a:lnTo>
                    <a:cubicBezTo>
                      <a:pt x="9326" y="7832"/>
                      <a:pt x="8434" y="7735"/>
                      <a:pt x="7519" y="7735"/>
                    </a:cubicBezTo>
                    <a:cubicBezTo>
                      <a:pt x="6627" y="7639"/>
                      <a:pt x="5904" y="7639"/>
                      <a:pt x="5302" y="7639"/>
                    </a:cubicBezTo>
                    <a:lnTo>
                      <a:pt x="4000" y="7519"/>
                    </a:lnTo>
                    <a:lnTo>
                      <a:pt x="3615" y="7422"/>
                    </a:lnTo>
                    <a:lnTo>
                      <a:pt x="4000" y="7422"/>
                    </a:lnTo>
                    <a:lnTo>
                      <a:pt x="5302" y="7519"/>
                    </a:lnTo>
                    <a:cubicBezTo>
                      <a:pt x="5904" y="7519"/>
                      <a:pt x="6723" y="7519"/>
                      <a:pt x="7519" y="7639"/>
                    </a:cubicBezTo>
                    <a:lnTo>
                      <a:pt x="10434" y="7639"/>
                    </a:lnTo>
                    <a:cubicBezTo>
                      <a:pt x="10844" y="7639"/>
                      <a:pt x="11326" y="7639"/>
                      <a:pt x="11736" y="7735"/>
                    </a:cubicBezTo>
                    <a:cubicBezTo>
                      <a:pt x="11832" y="7519"/>
                      <a:pt x="11928" y="7326"/>
                      <a:pt x="12049" y="7037"/>
                    </a:cubicBezTo>
                    <a:cubicBezTo>
                      <a:pt x="12531" y="5832"/>
                      <a:pt x="13254" y="795"/>
                      <a:pt x="12242" y="0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5" name="CustomShape 130"/>
              <p:cNvSpPr/>
              <p:nvPr/>
            </p:nvSpPr>
            <p:spPr>
              <a:xfrm>
                <a:off x="5415480" y="3573720"/>
                <a:ext cx="360" cy="3600"/>
              </a:xfrm>
              <a:custGeom>
                <a:avLst/>
                <a:gdLst/>
                <a:ahLst/>
                <a:rect l="l" t="t" r="r" b="b"/>
                <a:pathLst>
                  <a:path w="290" h="1303">
                    <a:moveTo>
                      <a:pt x="193" y="1"/>
                    </a:moveTo>
                    <a:cubicBezTo>
                      <a:pt x="193" y="194"/>
                      <a:pt x="96" y="700"/>
                      <a:pt x="0" y="1302"/>
                    </a:cubicBez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805f5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6" name="CustomShape 131"/>
              <p:cNvSpPr/>
              <p:nvPr/>
            </p:nvSpPr>
            <p:spPr>
              <a:xfrm>
                <a:off x="5416560" y="3576240"/>
                <a:ext cx="21600" cy="720"/>
              </a:xfrm>
              <a:custGeom>
                <a:avLst/>
                <a:gdLst/>
                <a:ahLst/>
                <a:rect l="l" t="t" r="r" b="b"/>
                <a:pathLst>
                  <a:path w="8122" h="410">
                    <a:moveTo>
                      <a:pt x="1" y="0"/>
                    </a:moveTo>
                    <a:lnTo>
                      <a:pt x="386" y="97"/>
                    </a:lnTo>
                    <a:lnTo>
                      <a:pt x="1688" y="217"/>
                    </a:lnTo>
                    <a:cubicBezTo>
                      <a:pt x="2290" y="217"/>
                      <a:pt x="3013" y="217"/>
                      <a:pt x="3905" y="313"/>
                    </a:cubicBezTo>
                    <a:cubicBezTo>
                      <a:pt x="4820" y="313"/>
                      <a:pt x="5712" y="410"/>
                      <a:pt x="6820" y="410"/>
                    </a:cubicBezTo>
                    <a:lnTo>
                      <a:pt x="8122" y="410"/>
                    </a:lnTo>
                    <a:lnTo>
                      <a:pt x="8122" y="313"/>
                    </a:lnTo>
                    <a:cubicBezTo>
                      <a:pt x="7712" y="217"/>
                      <a:pt x="7230" y="217"/>
                      <a:pt x="6820" y="217"/>
                    </a:cubicBezTo>
                    <a:lnTo>
                      <a:pt x="3905" y="217"/>
                    </a:lnTo>
                    <a:cubicBezTo>
                      <a:pt x="3109" y="97"/>
                      <a:pt x="2290" y="97"/>
                      <a:pt x="1688" y="97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7" name="CustomShape 132"/>
              <p:cNvSpPr/>
              <p:nvPr/>
            </p:nvSpPr>
            <p:spPr>
              <a:xfrm>
                <a:off x="5411160" y="3608640"/>
                <a:ext cx="10440" cy="720"/>
              </a:xfrm>
              <a:custGeom>
                <a:avLst/>
                <a:gdLst/>
                <a:ahLst/>
                <a:rect l="l" t="t" r="r" b="b"/>
                <a:pathLst>
                  <a:path w="4025" h="410">
                    <a:moveTo>
                      <a:pt x="4025" y="0"/>
                    </a:moveTo>
                    <a:cubicBezTo>
                      <a:pt x="2724" y="96"/>
                      <a:pt x="1302" y="217"/>
                      <a:pt x="0" y="410"/>
                    </a:cubicBezTo>
                    <a:lnTo>
                      <a:pt x="507" y="410"/>
                    </a:lnTo>
                    <a:lnTo>
                      <a:pt x="1904" y="313"/>
                    </a:lnTo>
                    <a:lnTo>
                      <a:pt x="3013" y="217"/>
                    </a:lnTo>
                    <a:lnTo>
                      <a:pt x="4025" y="217"/>
                    </a:lnTo>
                    <a:lnTo>
                      <a:pt x="4025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8" name="CustomShape 133"/>
              <p:cNvSpPr/>
              <p:nvPr/>
            </p:nvSpPr>
            <p:spPr>
              <a:xfrm>
                <a:off x="5424480" y="3454560"/>
                <a:ext cx="11880" cy="69480"/>
              </a:xfrm>
              <a:custGeom>
                <a:avLst/>
                <a:gdLst/>
                <a:ahLst/>
                <a:rect l="l" t="t" r="r" b="b"/>
                <a:pathLst>
                  <a:path w="4531" h="23304">
                    <a:moveTo>
                      <a:pt x="3422" y="1"/>
                    </a:moveTo>
                    <a:cubicBezTo>
                      <a:pt x="3046" y="2392"/>
                      <a:pt x="2771" y="5049"/>
                      <a:pt x="2486" y="7726"/>
                    </a:cubicBezTo>
                    <a:lnTo>
                      <a:pt x="2486" y="7726"/>
                    </a:lnTo>
                    <a:cubicBezTo>
                      <a:pt x="2787" y="5661"/>
                      <a:pt x="3156" y="2961"/>
                      <a:pt x="3422" y="97"/>
                    </a:cubicBezTo>
                    <a:lnTo>
                      <a:pt x="3422" y="1"/>
                    </a:lnTo>
                    <a:close/>
                    <a:moveTo>
                      <a:pt x="2486" y="7726"/>
                    </a:moveTo>
                    <a:lnTo>
                      <a:pt x="2486" y="7726"/>
                    </a:lnTo>
                    <a:cubicBezTo>
                      <a:pt x="2460" y="7903"/>
                      <a:pt x="2435" y="8075"/>
                      <a:pt x="2410" y="8242"/>
                    </a:cubicBezTo>
                    <a:lnTo>
                      <a:pt x="2410" y="8435"/>
                    </a:lnTo>
                    <a:cubicBezTo>
                      <a:pt x="2436" y="8199"/>
                      <a:pt x="2461" y="7962"/>
                      <a:pt x="2486" y="7726"/>
                    </a:cubicBezTo>
                    <a:close/>
                    <a:moveTo>
                      <a:pt x="3519" y="892"/>
                    </a:moveTo>
                    <a:cubicBezTo>
                      <a:pt x="3229" y="3808"/>
                      <a:pt x="2916" y="6314"/>
                      <a:pt x="2627" y="8242"/>
                    </a:cubicBezTo>
                    <a:cubicBezTo>
                      <a:pt x="2410" y="9327"/>
                      <a:pt x="2217" y="10146"/>
                      <a:pt x="2121" y="10748"/>
                    </a:cubicBezTo>
                    <a:lnTo>
                      <a:pt x="2121" y="10845"/>
                    </a:lnTo>
                    <a:cubicBezTo>
                      <a:pt x="1808" y="13544"/>
                      <a:pt x="1326" y="16267"/>
                      <a:pt x="820" y="18773"/>
                    </a:cubicBezTo>
                    <a:cubicBezTo>
                      <a:pt x="723" y="19086"/>
                      <a:pt x="603" y="19472"/>
                      <a:pt x="506" y="19978"/>
                    </a:cubicBezTo>
                    <a:lnTo>
                      <a:pt x="0" y="22580"/>
                    </a:lnTo>
                    <a:lnTo>
                      <a:pt x="0" y="22701"/>
                    </a:lnTo>
                    <a:cubicBezTo>
                      <a:pt x="217" y="23086"/>
                      <a:pt x="506" y="23303"/>
                      <a:pt x="820" y="23303"/>
                    </a:cubicBezTo>
                    <a:cubicBezTo>
                      <a:pt x="1205" y="23303"/>
                      <a:pt x="1615" y="22990"/>
                      <a:pt x="2121" y="22701"/>
                    </a:cubicBezTo>
                    <a:lnTo>
                      <a:pt x="3615" y="21279"/>
                    </a:lnTo>
                    <a:cubicBezTo>
                      <a:pt x="3928" y="19568"/>
                      <a:pt x="4121" y="17664"/>
                      <a:pt x="4217" y="15761"/>
                    </a:cubicBezTo>
                    <a:lnTo>
                      <a:pt x="3519" y="15761"/>
                    </a:lnTo>
                    <a:lnTo>
                      <a:pt x="2820" y="15664"/>
                    </a:lnTo>
                    <a:lnTo>
                      <a:pt x="4217" y="15664"/>
                    </a:lnTo>
                    <a:cubicBezTo>
                      <a:pt x="4531" y="10748"/>
                      <a:pt x="4217" y="5519"/>
                      <a:pt x="3519" y="892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9" name="CustomShape 134"/>
              <p:cNvSpPr/>
              <p:nvPr/>
            </p:nvSpPr>
            <p:spPr>
              <a:xfrm>
                <a:off x="5424480" y="3514680"/>
                <a:ext cx="1080" cy="7560"/>
              </a:xfrm>
              <a:custGeom>
                <a:avLst/>
                <a:gdLst/>
                <a:ahLst/>
                <a:rect l="l" t="t" r="r" b="b"/>
                <a:pathLst>
                  <a:path w="507" h="2604">
                    <a:moveTo>
                      <a:pt x="506" y="1"/>
                    </a:moveTo>
                    <a:lnTo>
                      <a:pt x="0" y="2603"/>
                    </a:lnTo>
                    <a:cubicBezTo>
                      <a:pt x="121" y="2218"/>
                      <a:pt x="314" y="1013"/>
                      <a:pt x="506" y="1"/>
                    </a:cubicBezTo>
                    <a:close/>
                  </a:path>
                </a:pathLst>
              </a:custGeom>
              <a:solidFill>
                <a:srgbClr val="805f5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0" name="CustomShape 135"/>
              <p:cNvSpPr/>
              <p:nvPr/>
            </p:nvSpPr>
            <p:spPr>
              <a:xfrm>
                <a:off x="5432040" y="3501720"/>
                <a:ext cx="3600" cy="360"/>
              </a:xfrm>
              <a:custGeom>
                <a:avLst/>
                <a:gdLst/>
                <a:ahLst/>
                <a:rect l="l" t="t" r="r" b="b"/>
                <a:pathLst>
                  <a:path w="1399" h="97">
                    <a:moveTo>
                      <a:pt x="1" y="0"/>
                    </a:moveTo>
                    <a:lnTo>
                      <a:pt x="700" y="97"/>
                    </a:lnTo>
                    <a:lnTo>
                      <a:pt x="1398" y="97"/>
                    </a:lnTo>
                    <a:lnTo>
                      <a:pt x="1398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1" name="CustomShape 136"/>
              <p:cNvSpPr/>
              <p:nvPr/>
            </p:nvSpPr>
            <p:spPr>
              <a:xfrm>
                <a:off x="5430240" y="3454920"/>
                <a:ext cx="3600" cy="31680"/>
              </a:xfrm>
              <a:custGeom>
                <a:avLst/>
                <a:gdLst/>
                <a:ahLst/>
                <a:rect l="l" t="t" r="r" b="b"/>
                <a:pathLst>
                  <a:path w="1399" h="10748">
                    <a:moveTo>
                      <a:pt x="1302" y="0"/>
                    </a:moveTo>
                    <a:cubicBezTo>
                      <a:pt x="1013" y="3109"/>
                      <a:pt x="603" y="6025"/>
                      <a:pt x="290" y="8145"/>
                    </a:cubicBezTo>
                    <a:lnTo>
                      <a:pt x="290" y="8338"/>
                    </a:lnTo>
                    <a:cubicBezTo>
                      <a:pt x="207" y="9025"/>
                      <a:pt x="124" y="9730"/>
                      <a:pt x="40" y="10421"/>
                    </a:cubicBezTo>
                    <a:lnTo>
                      <a:pt x="40" y="10421"/>
                    </a:lnTo>
                    <a:cubicBezTo>
                      <a:pt x="145" y="9845"/>
                      <a:pt x="317" y="9097"/>
                      <a:pt x="507" y="8145"/>
                    </a:cubicBezTo>
                    <a:cubicBezTo>
                      <a:pt x="796" y="6217"/>
                      <a:pt x="1109" y="3711"/>
                      <a:pt x="1399" y="795"/>
                    </a:cubicBezTo>
                    <a:cubicBezTo>
                      <a:pt x="1399" y="506"/>
                      <a:pt x="1302" y="193"/>
                      <a:pt x="1302" y="0"/>
                    </a:cubicBezTo>
                    <a:close/>
                    <a:moveTo>
                      <a:pt x="40" y="10421"/>
                    </a:moveTo>
                    <a:lnTo>
                      <a:pt x="40" y="10421"/>
                    </a:lnTo>
                    <a:cubicBezTo>
                      <a:pt x="26" y="10501"/>
                      <a:pt x="13" y="10578"/>
                      <a:pt x="1" y="10651"/>
                    </a:cubicBezTo>
                    <a:lnTo>
                      <a:pt x="1" y="10748"/>
                    </a:lnTo>
                    <a:cubicBezTo>
                      <a:pt x="14" y="10639"/>
                      <a:pt x="27" y="10530"/>
                      <a:pt x="40" y="1042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2" name="CustomShape 137"/>
              <p:cNvSpPr/>
              <p:nvPr/>
            </p:nvSpPr>
            <p:spPr>
              <a:xfrm>
                <a:off x="5460120" y="3241440"/>
                <a:ext cx="81720" cy="52920"/>
              </a:xfrm>
              <a:custGeom>
                <a:avLst/>
                <a:gdLst/>
                <a:ahLst/>
                <a:rect l="l" t="t" r="r" b="b"/>
                <a:pathLst>
                  <a:path w="30123" h="17829">
                    <a:moveTo>
                      <a:pt x="13547" y="0"/>
                    </a:moveTo>
                    <a:cubicBezTo>
                      <a:pt x="11802" y="0"/>
                      <a:pt x="10067" y="282"/>
                      <a:pt x="8435" y="913"/>
                    </a:cubicBezTo>
                    <a:cubicBezTo>
                      <a:pt x="4916" y="2239"/>
                      <a:pt x="1904" y="5444"/>
                      <a:pt x="1302" y="9251"/>
                    </a:cubicBezTo>
                    <a:cubicBezTo>
                      <a:pt x="1109" y="10962"/>
                      <a:pt x="1302" y="12769"/>
                      <a:pt x="699" y="14384"/>
                    </a:cubicBezTo>
                    <a:cubicBezTo>
                      <a:pt x="506" y="15083"/>
                      <a:pt x="0" y="15878"/>
                      <a:pt x="193" y="16577"/>
                    </a:cubicBezTo>
                    <a:cubicBezTo>
                      <a:pt x="410" y="17300"/>
                      <a:pt x="1012" y="17782"/>
                      <a:pt x="1711" y="17782"/>
                    </a:cubicBezTo>
                    <a:cubicBezTo>
                      <a:pt x="1893" y="17813"/>
                      <a:pt x="2075" y="17828"/>
                      <a:pt x="2255" y="17828"/>
                    </a:cubicBezTo>
                    <a:cubicBezTo>
                      <a:pt x="2767" y="17828"/>
                      <a:pt x="3266" y="17707"/>
                      <a:pt x="3711" y="17493"/>
                    </a:cubicBezTo>
                    <a:cubicBezTo>
                      <a:pt x="5928" y="16697"/>
                      <a:pt x="7832" y="15083"/>
                      <a:pt x="9639" y="13565"/>
                    </a:cubicBezTo>
                    <a:lnTo>
                      <a:pt x="29110" y="16384"/>
                    </a:lnTo>
                    <a:cubicBezTo>
                      <a:pt x="30122" y="12673"/>
                      <a:pt x="29327" y="8649"/>
                      <a:pt x="26917" y="5637"/>
                    </a:cubicBezTo>
                    <a:cubicBezTo>
                      <a:pt x="25014" y="3540"/>
                      <a:pt x="22483" y="2022"/>
                      <a:pt x="19785" y="1130"/>
                    </a:cubicBezTo>
                    <a:cubicBezTo>
                      <a:pt x="17802" y="417"/>
                      <a:pt x="15667" y="0"/>
                      <a:pt x="1354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3" name="CustomShape 138"/>
              <p:cNvSpPr/>
              <p:nvPr/>
            </p:nvSpPr>
            <p:spPr>
              <a:xfrm>
                <a:off x="5460840" y="3260880"/>
                <a:ext cx="78480" cy="166680"/>
              </a:xfrm>
              <a:custGeom>
                <a:avLst/>
                <a:gdLst/>
                <a:ahLst/>
                <a:rect l="l" t="t" r="r" b="b"/>
                <a:pathLst>
                  <a:path w="28918" h="55765">
                    <a:moveTo>
                      <a:pt x="20345" y="0"/>
                    </a:moveTo>
                    <a:cubicBezTo>
                      <a:pt x="20192" y="0"/>
                      <a:pt x="20037" y="6"/>
                      <a:pt x="19881" y="18"/>
                    </a:cubicBezTo>
                    <a:lnTo>
                      <a:pt x="2892" y="3633"/>
                    </a:lnTo>
                    <a:cubicBezTo>
                      <a:pt x="1302" y="3729"/>
                      <a:pt x="1" y="5127"/>
                      <a:pt x="1" y="6741"/>
                    </a:cubicBezTo>
                    <a:lnTo>
                      <a:pt x="193" y="43490"/>
                    </a:lnTo>
                    <a:cubicBezTo>
                      <a:pt x="290" y="45996"/>
                      <a:pt x="1085" y="48406"/>
                      <a:pt x="2603" y="50406"/>
                    </a:cubicBezTo>
                    <a:lnTo>
                      <a:pt x="4218" y="52527"/>
                    </a:lnTo>
                    <a:cubicBezTo>
                      <a:pt x="5924" y="54699"/>
                      <a:pt x="8436" y="55765"/>
                      <a:pt x="10926" y="55765"/>
                    </a:cubicBezTo>
                    <a:cubicBezTo>
                      <a:pt x="13850" y="55765"/>
                      <a:pt x="16744" y="54294"/>
                      <a:pt x="18267" y="51418"/>
                    </a:cubicBezTo>
                    <a:cubicBezTo>
                      <a:pt x="18363" y="51105"/>
                      <a:pt x="18556" y="50816"/>
                      <a:pt x="18676" y="50406"/>
                    </a:cubicBezTo>
                    <a:cubicBezTo>
                      <a:pt x="18676" y="50213"/>
                      <a:pt x="18773" y="49900"/>
                      <a:pt x="18773" y="49611"/>
                    </a:cubicBezTo>
                    <a:cubicBezTo>
                      <a:pt x="19062" y="47803"/>
                      <a:pt x="19158" y="45900"/>
                      <a:pt x="19062" y="44092"/>
                    </a:cubicBezTo>
                    <a:cubicBezTo>
                      <a:pt x="19279" y="40767"/>
                      <a:pt x="19279" y="39466"/>
                      <a:pt x="19279" y="39466"/>
                    </a:cubicBezTo>
                    <a:cubicBezTo>
                      <a:pt x="19279" y="39466"/>
                      <a:pt x="26195" y="38574"/>
                      <a:pt x="28002" y="29634"/>
                    </a:cubicBezTo>
                    <a:cubicBezTo>
                      <a:pt x="28918" y="25200"/>
                      <a:pt x="28918" y="17778"/>
                      <a:pt x="28797" y="11850"/>
                    </a:cubicBezTo>
                    <a:cubicBezTo>
                      <a:pt x="28610" y="6584"/>
                      <a:pt x="25491" y="0"/>
                      <a:pt x="20345" y="0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4" name="CustomShape 139"/>
              <p:cNvSpPr/>
              <p:nvPr/>
            </p:nvSpPr>
            <p:spPr>
              <a:xfrm>
                <a:off x="5521320" y="3309840"/>
                <a:ext cx="5760" cy="6120"/>
              </a:xfrm>
              <a:custGeom>
                <a:avLst/>
                <a:gdLst/>
                <a:ahLst/>
                <a:rect l="l" t="t" r="r" b="b"/>
                <a:pathLst>
                  <a:path w="2314" h="2207">
                    <a:moveTo>
                      <a:pt x="1264" y="1"/>
                    </a:moveTo>
                    <a:cubicBezTo>
                      <a:pt x="1213" y="1"/>
                      <a:pt x="1161" y="5"/>
                      <a:pt x="1109" y="13"/>
                    </a:cubicBezTo>
                    <a:cubicBezTo>
                      <a:pt x="506" y="13"/>
                      <a:pt x="0" y="519"/>
                      <a:pt x="0" y="1122"/>
                    </a:cubicBezTo>
                    <a:cubicBezTo>
                      <a:pt x="0" y="1724"/>
                      <a:pt x="506" y="2206"/>
                      <a:pt x="1109" y="2206"/>
                    </a:cubicBezTo>
                    <a:cubicBezTo>
                      <a:pt x="1808" y="2206"/>
                      <a:pt x="2314" y="1724"/>
                      <a:pt x="2314" y="1001"/>
                    </a:cubicBezTo>
                    <a:cubicBezTo>
                      <a:pt x="2314" y="451"/>
                      <a:pt x="1811" y="1"/>
                      <a:pt x="126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5" name="CustomShape 140"/>
              <p:cNvSpPr/>
              <p:nvPr/>
            </p:nvSpPr>
            <p:spPr>
              <a:xfrm>
                <a:off x="5519160" y="3301920"/>
                <a:ext cx="15120" cy="5040"/>
              </a:xfrm>
              <a:custGeom>
                <a:avLst/>
                <a:gdLst/>
                <a:ahLst/>
                <a:rect l="l" t="t" r="r" b="b"/>
                <a:pathLst>
                  <a:path w="5736" h="1841">
                    <a:moveTo>
                      <a:pt x="2916" y="1"/>
                    </a:moveTo>
                    <a:cubicBezTo>
                      <a:pt x="2121" y="1"/>
                      <a:pt x="1398" y="217"/>
                      <a:pt x="699" y="723"/>
                    </a:cubicBezTo>
                    <a:cubicBezTo>
                      <a:pt x="193" y="1109"/>
                      <a:pt x="0" y="1422"/>
                      <a:pt x="97" y="1519"/>
                    </a:cubicBezTo>
                    <a:cubicBezTo>
                      <a:pt x="120" y="1540"/>
                      <a:pt x="154" y="1549"/>
                      <a:pt x="198" y="1549"/>
                    </a:cubicBezTo>
                    <a:cubicBezTo>
                      <a:pt x="532" y="1549"/>
                      <a:pt x="1436" y="1005"/>
                      <a:pt x="2658" y="1005"/>
                    </a:cubicBezTo>
                    <a:cubicBezTo>
                      <a:pt x="2743" y="1005"/>
                      <a:pt x="2829" y="1007"/>
                      <a:pt x="2916" y="1013"/>
                    </a:cubicBezTo>
                    <a:cubicBezTo>
                      <a:pt x="4253" y="1099"/>
                      <a:pt x="5204" y="1841"/>
                      <a:pt x="5527" y="1841"/>
                    </a:cubicBezTo>
                    <a:cubicBezTo>
                      <a:pt x="5565" y="1841"/>
                      <a:pt x="5595" y="1831"/>
                      <a:pt x="5615" y="1808"/>
                    </a:cubicBezTo>
                    <a:cubicBezTo>
                      <a:pt x="5735" y="1711"/>
                      <a:pt x="5615" y="1326"/>
                      <a:pt x="5133" y="916"/>
                    </a:cubicBezTo>
                    <a:cubicBezTo>
                      <a:pt x="4531" y="410"/>
                      <a:pt x="3711" y="121"/>
                      <a:pt x="29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6" name="CustomShape 141"/>
              <p:cNvSpPr/>
              <p:nvPr/>
            </p:nvSpPr>
            <p:spPr>
              <a:xfrm>
                <a:off x="5486400" y="3309840"/>
                <a:ext cx="5760" cy="6120"/>
              </a:xfrm>
              <a:custGeom>
                <a:avLst/>
                <a:gdLst/>
                <a:ahLst/>
                <a:rect l="l" t="t" r="r" b="b"/>
                <a:pathLst>
                  <a:path w="2315" h="2207">
                    <a:moveTo>
                      <a:pt x="1359" y="1"/>
                    </a:moveTo>
                    <a:cubicBezTo>
                      <a:pt x="1309" y="1"/>
                      <a:pt x="1258" y="5"/>
                      <a:pt x="1206" y="13"/>
                    </a:cubicBezTo>
                    <a:cubicBezTo>
                      <a:pt x="507" y="13"/>
                      <a:pt x="1" y="519"/>
                      <a:pt x="1" y="1122"/>
                    </a:cubicBezTo>
                    <a:cubicBezTo>
                      <a:pt x="97" y="1724"/>
                      <a:pt x="603" y="2206"/>
                      <a:pt x="1206" y="2206"/>
                    </a:cubicBezTo>
                    <a:cubicBezTo>
                      <a:pt x="1808" y="2206"/>
                      <a:pt x="2314" y="1724"/>
                      <a:pt x="2314" y="1001"/>
                    </a:cubicBezTo>
                    <a:cubicBezTo>
                      <a:pt x="2314" y="451"/>
                      <a:pt x="1892" y="1"/>
                      <a:pt x="135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7" name="CustomShape 142"/>
              <p:cNvSpPr/>
              <p:nvPr/>
            </p:nvSpPr>
            <p:spPr>
              <a:xfrm>
                <a:off x="5485680" y="3303720"/>
                <a:ext cx="15120" cy="4320"/>
              </a:xfrm>
              <a:custGeom>
                <a:avLst/>
                <a:gdLst/>
                <a:ahLst/>
                <a:rect l="l" t="t" r="r" b="b"/>
                <a:pathLst>
                  <a:path w="5712" h="1549">
                    <a:moveTo>
                      <a:pt x="3013" y="1"/>
                    </a:moveTo>
                    <a:cubicBezTo>
                      <a:pt x="2193" y="1"/>
                      <a:pt x="1398" y="217"/>
                      <a:pt x="699" y="603"/>
                    </a:cubicBezTo>
                    <a:cubicBezTo>
                      <a:pt x="193" y="916"/>
                      <a:pt x="1" y="1205"/>
                      <a:pt x="97" y="1302"/>
                    </a:cubicBezTo>
                    <a:cubicBezTo>
                      <a:pt x="123" y="1331"/>
                      <a:pt x="165" y="1344"/>
                      <a:pt x="223" y="1344"/>
                    </a:cubicBezTo>
                    <a:cubicBezTo>
                      <a:pt x="595" y="1344"/>
                      <a:pt x="1602" y="820"/>
                      <a:pt x="2916" y="820"/>
                    </a:cubicBezTo>
                    <a:cubicBezTo>
                      <a:pt x="4250" y="906"/>
                      <a:pt x="5276" y="1549"/>
                      <a:pt x="5550" y="1549"/>
                    </a:cubicBezTo>
                    <a:cubicBezTo>
                      <a:pt x="5583" y="1549"/>
                      <a:pt x="5605" y="1539"/>
                      <a:pt x="5615" y="1519"/>
                    </a:cubicBezTo>
                    <a:cubicBezTo>
                      <a:pt x="5712" y="1422"/>
                      <a:pt x="5615" y="1109"/>
                      <a:pt x="5109" y="820"/>
                    </a:cubicBezTo>
                    <a:cubicBezTo>
                      <a:pt x="4507" y="314"/>
                      <a:pt x="3808" y="1"/>
                      <a:pt x="30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8" name="CustomShape 143"/>
              <p:cNvSpPr/>
              <p:nvPr/>
            </p:nvSpPr>
            <p:spPr>
              <a:xfrm>
                <a:off x="5511600" y="3303720"/>
                <a:ext cx="9000" cy="30960"/>
              </a:xfrm>
              <a:custGeom>
                <a:avLst/>
                <a:gdLst/>
                <a:ahLst/>
                <a:rect l="l" t="t" r="r" b="b"/>
                <a:pathLst>
                  <a:path w="3495" h="10460">
                    <a:moveTo>
                      <a:pt x="97" y="1"/>
                    </a:moveTo>
                    <a:cubicBezTo>
                      <a:pt x="0" y="1"/>
                      <a:pt x="796" y="2917"/>
                      <a:pt x="2000" y="6435"/>
                    </a:cubicBezTo>
                    <a:cubicBezTo>
                      <a:pt x="2290" y="7230"/>
                      <a:pt x="2603" y="8050"/>
                      <a:pt x="2796" y="8845"/>
                    </a:cubicBezTo>
                    <a:cubicBezTo>
                      <a:pt x="3012" y="9158"/>
                      <a:pt x="3012" y="9447"/>
                      <a:pt x="3012" y="9857"/>
                    </a:cubicBezTo>
                    <a:cubicBezTo>
                      <a:pt x="2892" y="10050"/>
                      <a:pt x="2603" y="10050"/>
                      <a:pt x="2290" y="10050"/>
                    </a:cubicBezTo>
                    <a:cubicBezTo>
                      <a:pt x="1085" y="10242"/>
                      <a:pt x="289" y="10363"/>
                      <a:pt x="289" y="10363"/>
                    </a:cubicBezTo>
                    <a:cubicBezTo>
                      <a:pt x="289" y="10459"/>
                      <a:pt x="1085" y="10459"/>
                      <a:pt x="2290" y="10459"/>
                    </a:cubicBezTo>
                    <a:lnTo>
                      <a:pt x="2892" y="10459"/>
                    </a:lnTo>
                    <a:cubicBezTo>
                      <a:pt x="3109" y="10363"/>
                      <a:pt x="3302" y="10146"/>
                      <a:pt x="3398" y="9953"/>
                    </a:cubicBezTo>
                    <a:cubicBezTo>
                      <a:pt x="3494" y="9544"/>
                      <a:pt x="3494" y="9158"/>
                      <a:pt x="3302" y="8748"/>
                    </a:cubicBezTo>
                    <a:lnTo>
                      <a:pt x="2506" y="6242"/>
                    </a:lnTo>
                    <a:cubicBezTo>
                      <a:pt x="1302" y="2724"/>
                      <a:pt x="193" y="1"/>
                      <a:pt x="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9" name="CustomShape 144"/>
              <p:cNvSpPr/>
              <p:nvPr/>
            </p:nvSpPr>
            <p:spPr>
              <a:xfrm>
                <a:off x="5480640" y="3368160"/>
                <a:ext cx="32040" cy="17280"/>
              </a:xfrm>
              <a:custGeom>
                <a:avLst/>
                <a:gdLst/>
                <a:ahLst/>
                <a:rect l="l" t="t" r="r" b="b"/>
                <a:pathLst>
                  <a:path w="11953" h="5861">
                    <a:moveTo>
                      <a:pt x="0" y="0"/>
                    </a:moveTo>
                    <a:cubicBezTo>
                      <a:pt x="0" y="0"/>
                      <a:pt x="2585" y="5860"/>
                      <a:pt x="10819" y="5860"/>
                    </a:cubicBezTo>
                    <a:cubicBezTo>
                      <a:pt x="11148" y="5860"/>
                      <a:pt x="11485" y="5851"/>
                      <a:pt x="11832" y="5832"/>
                    </a:cubicBezTo>
                    <a:lnTo>
                      <a:pt x="11953" y="3615"/>
                    </a:lnTo>
                    <a:cubicBezTo>
                      <a:pt x="7736" y="3518"/>
                      <a:pt x="3615" y="2313"/>
                      <a:pt x="0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0" name="CustomShape 145"/>
              <p:cNvSpPr/>
              <p:nvPr/>
            </p:nvSpPr>
            <p:spPr>
              <a:xfrm>
                <a:off x="5500080" y="3341160"/>
                <a:ext cx="10440" cy="7920"/>
              </a:xfrm>
              <a:custGeom>
                <a:avLst/>
                <a:gdLst/>
                <a:ahLst/>
                <a:rect l="l" t="t" r="r" b="b"/>
                <a:pathLst>
                  <a:path w="4001" h="2704">
                    <a:moveTo>
                      <a:pt x="2135" y="0"/>
                    </a:moveTo>
                    <a:cubicBezTo>
                      <a:pt x="2059" y="0"/>
                      <a:pt x="1982" y="5"/>
                      <a:pt x="1904" y="14"/>
                    </a:cubicBezTo>
                    <a:cubicBezTo>
                      <a:pt x="1301" y="14"/>
                      <a:pt x="795" y="328"/>
                      <a:pt x="482" y="713"/>
                    </a:cubicBezTo>
                    <a:cubicBezTo>
                      <a:pt x="97" y="1123"/>
                      <a:pt x="0" y="1725"/>
                      <a:pt x="289" y="2231"/>
                    </a:cubicBezTo>
                    <a:cubicBezTo>
                      <a:pt x="587" y="2512"/>
                      <a:pt x="987" y="2703"/>
                      <a:pt x="1415" y="2703"/>
                    </a:cubicBezTo>
                    <a:cubicBezTo>
                      <a:pt x="1575" y="2703"/>
                      <a:pt x="1740" y="2676"/>
                      <a:pt x="1904" y="2617"/>
                    </a:cubicBezTo>
                    <a:cubicBezTo>
                      <a:pt x="2506" y="2521"/>
                      <a:pt x="3012" y="2231"/>
                      <a:pt x="3494" y="1822"/>
                    </a:cubicBezTo>
                    <a:cubicBezTo>
                      <a:pt x="3711" y="1725"/>
                      <a:pt x="3808" y="1533"/>
                      <a:pt x="3904" y="1412"/>
                    </a:cubicBezTo>
                    <a:cubicBezTo>
                      <a:pt x="4000" y="1316"/>
                      <a:pt x="4000" y="1123"/>
                      <a:pt x="3904" y="930"/>
                    </a:cubicBezTo>
                    <a:cubicBezTo>
                      <a:pt x="3448" y="387"/>
                      <a:pt x="2835" y="0"/>
                      <a:pt x="2135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1" name="CustomShape 146"/>
              <p:cNvSpPr/>
              <p:nvPr/>
            </p:nvSpPr>
            <p:spPr>
              <a:xfrm>
                <a:off x="5501880" y="3337200"/>
                <a:ext cx="10800" cy="10440"/>
              </a:xfrm>
              <a:custGeom>
                <a:avLst/>
                <a:gdLst/>
                <a:ahLst/>
                <a:rect l="l" t="t" r="r" b="b"/>
                <a:pathLst>
                  <a:path w="4098" h="3630">
                    <a:moveTo>
                      <a:pt x="163" y="0"/>
                    </a:moveTo>
                    <a:cubicBezTo>
                      <a:pt x="78" y="0"/>
                      <a:pt x="1" y="357"/>
                      <a:pt x="1" y="810"/>
                    </a:cubicBezTo>
                    <a:cubicBezTo>
                      <a:pt x="97" y="1630"/>
                      <a:pt x="386" y="2329"/>
                      <a:pt x="989" y="2835"/>
                    </a:cubicBezTo>
                    <a:cubicBezTo>
                      <a:pt x="1591" y="3317"/>
                      <a:pt x="2290" y="3630"/>
                      <a:pt x="3109" y="3630"/>
                    </a:cubicBezTo>
                    <a:cubicBezTo>
                      <a:pt x="3712" y="3630"/>
                      <a:pt x="4097" y="3533"/>
                      <a:pt x="4097" y="3437"/>
                    </a:cubicBezTo>
                    <a:cubicBezTo>
                      <a:pt x="4001" y="3220"/>
                      <a:pt x="2603" y="3317"/>
                      <a:pt x="1495" y="2329"/>
                    </a:cubicBezTo>
                    <a:cubicBezTo>
                      <a:pt x="386" y="1316"/>
                      <a:pt x="386" y="15"/>
                      <a:pt x="193" y="15"/>
                    </a:cubicBezTo>
                    <a:cubicBezTo>
                      <a:pt x="183" y="5"/>
                      <a:pt x="173" y="0"/>
                      <a:pt x="1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2" name="CustomShape 147"/>
              <p:cNvSpPr/>
              <p:nvPr/>
            </p:nvSpPr>
            <p:spPr>
              <a:xfrm>
                <a:off x="5486400" y="3292560"/>
                <a:ext cx="15480" cy="4320"/>
              </a:xfrm>
              <a:custGeom>
                <a:avLst/>
                <a:gdLst/>
                <a:ahLst/>
                <a:rect l="l" t="t" r="r" b="b"/>
                <a:pathLst>
                  <a:path w="5833" h="1601">
                    <a:moveTo>
                      <a:pt x="3139" y="1"/>
                    </a:moveTo>
                    <a:cubicBezTo>
                      <a:pt x="2294" y="1"/>
                      <a:pt x="1454" y="227"/>
                      <a:pt x="700" y="679"/>
                    </a:cubicBezTo>
                    <a:cubicBezTo>
                      <a:pt x="218" y="993"/>
                      <a:pt x="1" y="1282"/>
                      <a:pt x="1" y="1499"/>
                    </a:cubicBezTo>
                    <a:cubicBezTo>
                      <a:pt x="56" y="1572"/>
                      <a:pt x="174" y="1600"/>
                      <a:pt x="345" y="1600"/>
                    </a:cubicBezTo>
                    <a:cubicBezTo>
                      <a:pt x="847" y="1600"/>
                      <a:pt x="1801" y="1354"/>
                      <a:pt x="2917" y="1282"/>
                    </a:cubicBezTo>
                    <a:cubicBezTo>
                      <a:pt x="3266" y="1258"/>
                      <a:pt x="3611" y="1252"/>
                      <a:pt x="3933" y="1252"/>
                    </a:cubicBezTo>
                    <a:cubicBezTo>
                      <a:pt x="4256" y="1252"/>
                      <a:pt x="4555" y="1258"/>
                      <a:pt x="4814" y="1258"/>
                    </a:cubicBezTo>
                    <a:cubicBezTo>
                      <a:pt x="5332" y="1258"/>
                      <a:pt x="5688" y="1234"/>
                      <a:pt x="5736" y="1089"/>
                    </a:cubicBezTo>
                    <a:cubicBezTo>
                      <a:pt x="5832" y="896"/>
                      <a:pt x="5519" y="583"/>
                      <a:pt x="5037" y="390"/>
                    </a:cubicBezTo>
                    <a:cubicBezTo>
                      <a:pt x="4424" y="131"/>
                      <a:pt x="3780" y="1"/>
                      <a:pt x="313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3" name="CustomShape 148"/>
              <p:cNvSpPr/>
              <p:nvPr/>
            </p:nvSpPr>
            <p:spPr>
              <a:xfrm>
                <a:off x="5522400" y="3287160"/>
                <a:ext cx="11520" cy="4320"/>
              </a:xfrm>
              <a:custGeom>
                <a:avLst/>
                <a:gdLst/>
                <a:ahLst/>
                <a:rect l="l" t="t" r="r" b="b"/>
                <a:pathLst>
                  <a:path w="4410" h="1516">
                    <a:moveTo>
                      <a:pt x="2313" y="0"/>
                    </a:moveTo>
                    <a:cubicBezTo>
                      <a:pt x="1711" y="0"/>
                      <a:pt x="1109" y="97"/>
                      <a:pt x="506" y="410"/>
                    </a:cubicBezTo>
                    <a:cubicBezTo>
                      <a:pt x="96" y="699"/>
                      <a:pt x="0" y="1012"/>
                      <a:pt x="96" y="1109"/>
                    </a:cubicBezTo>
                    <a:cubicBezTo>
                      <a:pt x="205" y="1253"/>
                      <a:pt x="458" y="1277"/>
                      <a:pt x="822" y="1277"/>
                    </a:cubicBezTo>
                    <a:cubicBezTo>
                      <a:pt x="1005" y="1277"/>
                      <a:pt x="1215" y="1271"/>
                      <a:pt x="1449" y="1271"/>
                    </a:cubicBezTo>
                    <a:cubicBezTo>
                      <a:pt x="1682" y="1271"/>
                      <a:pt x="1940" y="1277"/>
                      <a:pt x="2217" y="1302"/>
                    </a:cubicBezTo>
                    <a:cubicBezTo>
                      <a:pt x="2932" y="1302"/>
                      <a:pt x="3558" y="1516"/>
                      <a:pt x="3960" y="1516"/>
                    </a:cubicBezTo>
                    <a:cubicBezTo>
                      <a:pt x="4113" y="1516"/>
                      <a:pt x="4234" y="1485"/>
                      <a:pt x="4314" y="1398"/>
                    </a:cubicBezTo>
                    <a:cubicBezTo>
                      <a:pt x="4410" y="1205"/>
                      <a:pt x="4314" y="1012"/>
                      <a:pt x="3928" y="603"/>
                    </a:cubicBezTo>
                    <a:cubicBezTo>
                      <a:pt x="3422" y="314"/>
                      <a:pt x="2916" y="97"/>
                      <a:pt x="23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4" name="CustomShape 149"/>
              <p:cNvSpPr/>
              <p:nvPr/>
            </p:nvSpPr>
            <p:spPr>
              <a:xfrm>
                <a:off x="5447880" y="3318840"/>
                <a:ext cx="18000" cy="28080"/>
              </a:xfrm>
              <a:custGeom>
                <a:avLst/>
                <a:gdLst/>
                <a:ahLst/>
                <a:rect l="l" t="t" r="r" b="b"/>
                <a:pathLst>
                  <a:path w="6737" h="9432">
                    <a:moveTo>
                      <a:pt x="4114" y="1"/>
                    </a:moveTo>
                    <a:cubicBezTo>
                      <a:pt x="2415" y="1"/>
                      <a:pt x="359" y="748"/>
                      <a:pt x="206" y="4335"/>
                    </a:cubicBezTo>
                    <a:cubicBezTo>
                      <a:pt x="1" y="8682"/>
                      <a:pt x="3078" y="9431"/>
                      <a:pt x="4878" y="9431"/>
                    </a:cubicBezTo>
                    <a:cubicBezTo>
                      <a:pt x="5612" y="9431"/>
                      <a:pt x="6134" y="9307"/>
                      <a:pt x="6134" y="9251"/>
                    </a:cubicBezTo>
                    <a:cubicBezTo>
                      <a:pt x="6134" y="9154"/>
                      <a:pt x="6640" y="4841"/>
                      <a:pt x="6737" y="2528"/>
                    </a:cubicBezTo>
                    <a:cubicBezTo>
                      <a:pt x="6737" y="1925"/>
                      <a:pt x="6038" y="311"/>
                      <a:pt x="5339" y="118"/>
                    </a:cubicBezTo>
                    <a:cubicBezTo>
                      <a:pt x="4983" y="53"/>
                      <a:pt x="4561" y="1"/>
                      <a:pt x="4114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5" name="CustomShape 150"/>
              <p:cNvSpPr/>
              <p:nvPr/>
            </p:nvSpPr>
            <p:spPr>
              <a:xfrm>
                <a:off x="5452560" y="3324960"/>
                <a:ext cx="6840" cy="15840"/>
              </a:xfrm>
              <a:custGeom>
                <a:avLst/>
                <a:gdLst/>
                <a:ahLst/>
                <a:rect l="l" t="t" r="r" b="b"/>
                <a:pathLst>
                  <a:path w="2700" h="5375">
                    <a:moveTo>
                      <a:pt x="1776" y="1"/>
                    </a:moveTo>
                    <a:cubicBezTo>
                      <a:pt x="1716" y="1"/>
                      <a:pt x="1654" y="12"/>
                      <a:pt x="1591" y="40"/>
                    </a:cubicBezTo>
                    <a:cubicBezTo>
                      <a:pt x="1085" y="40"/>
                      <a:pt x="699" y="450"/>
                      <a:pt x="482" y="956"/>
                    </a:cubicBezTo>
                    <a:cubicBezTo>
                      <a:pt x="193" y="1438"/>
                      <a:pt x="0" y="1944"/>
                      <a:pt x="0" y="2547"/>
                    </a:cubicBezTo>
                    <a:cubicBezTo>
                      <a:pt x="0" y="3848"/>
                      <a:pt x="603" y="4956"/>
                      <a:pt x="1494" y="5270"/>
                    </a:cubicBezTo>
                    <a:cubicBezTo>
                      <a:pt x="1614" y="5343"/>
                      <a:pt x="1730" y="5375"/>
                      <a:pt x="1846" y="5375"/>
                    </a:cubicBezTo>
                    <a:cubicBezTo>
                      <a:pt x="2032" y="5375"/>
                      <a:pt x="2217" y="5292"/>
                      <a:pt x="2410" y="5173"/>
                    </a:cubicBezTo>
                    <a:cubicBezTo>
                      <a:pt x="2603" y="5053"/>
                      <a:pt x="2699" y="4956"/>
                      <a:pt x="2699" y="4860"/>
                    </a:cubicBezTo>
                    <a:cubicBezTo>
                      <a:pt x="2603" y="4860"/>
                      <a:pt x="2507" y="4956"/>
                      <a:pt x="2410" y="5053"/>
                    </a:cubicBezTo>
                    <a:cubicBezTo>
                      <a:pt x="2254" y="5113"/>
                      <a:pt x="2103" y="5143"/>
                      <a:pt x="1964" y="5143"/>
                    </a:cubicBezTo>
                    <a:cubicBezTo>
                      <a:pt x="1826" y="5143"/>
                      <a:pt x="1699" y="5113"/>
                      <a:pt x="1591" y="5053"/>
                    </a:cubicBezTo>
                    <a:cubicBezTo>
                      <a:pt x="892" y="4764"/>
                      <a:pt x="386" y="3752"/>
                      <a:pt x="386" y="2643"/>
                    </a:cubicBezTo>
                    <a:cubicBezTo>
                      <a:pt x="482" y="2041"/>
                      <a:pt x="603" y="1559"/>
                      <a:pt x="796" y="1149"/>
                    </a:cubicBezTo>
                    <a:cubicBezTo>
                      <a:pt x="892" y="739"/>
                      <a:pt x="1302" y="450"/>
                      <a:pt x="1591" y="354"/>
                    </a:cubicBezTo>
                    <a:cubicBezTo>
                      <a:pt x="1672" y="322"/>
                      <a:pt x="1752" y="307"/>
                      <a:pt x="1827" y="307"/>
                    </a:cubicBezTo>
                    <a:cubicBezTo>
                      <a:pt x="2042" y="307"/>
                      <a:pt x="2218" y="429"/>
                      <a:pt x="2290" y="643"/>
                    </a:cubicBezTo>
                    <a:lnTo>
                      <a:pt x="2290" y="956"/>
                    </a:lnTo>
                    <a:cubicBezTo>
                      <a:pt x="2410" y="956"/>
                      <a:pt x="2507" y="836"/>
                      <a:pt x="2410" y="547"/>
                    </a:cubicBezTo>
                    <a:cubicBezTo>
                      <a:pt x="2410" y="450"/>
                      <a:pt x="2290" y="233"/>
                      <a:pt x="2193" y="137"/>
                    </a:cubicBezTo>
                    <a:cubicBezTo>
                      <a:pt x="2057" y="69"/>
                      <a:pt x="1921" y="1"/>
                      <a:pt x="1776" y="1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6" name="CustomShape 151"/>
              <p:cNvSpPr/>
              <p:nvPr/>
            </p:nvSpPr>
            <p:spPr>
              <a:xfrm>
                <a:off x="5451120" y="3241440"/>
                <a:ext cx="65880" cy="78840"/>
              </a:xfrm>
              <a:custGeom>
                <a:avLst/>
                <a:gdLst/>
                <a:ahLst/>
                <a:rect l="l" t="t" r="r" b="b"/>
                <a:pathLst>
                  <a:path w="24291" h="26374">
                    <a:moveTo>
                      <a:pt x="15106" y="0"/>
                    </a:moveTo>
                    <a:cubicBezTo>
                      <a:pt x="9731" y="0"/>
                      <a:pt x="2542" y="6826"/>
                      <a:pt x="796" y="11761"/>
                    </a:cubicBezTo>
                    <a:cubicBezTo>
                      <a:pt x="0" y="14292"/>
                      <a:pt x="0" y="16894"/>
                      <a:pt x="97" y="19497"/>
                    </a:cubicBezTo>
                    <a:cubicBezTo>
                      <a:pt x="0" y="20798"/>
                      <a:pt x="193" y="22220"/>
                      <a:pt x="603" y="23425"/>
                    </a:cubicBezTo>
                    <a:cubicBezTo>
                      <a:pt x="1109" y="24726"/>
                      <a:pt x="2000" y="25834"/>
                      <a:pt x="3302" y="26220"/>
                    </a:cubicBezTo>
                    <a:cubicBezTo>
                      <a:pt x="3604" y="26323"/>
                      <a:pt x="3932" y="26374"/>
                      <a:pt x="4264" y="26374"/>
                    </a:cubicBezTo>
                    <a:cubicBezTo>
                      <a:pt x="5253" y="26374"/>
                      <a:pt x="6272" y="25918"/>
                      <a:pt x="6724" y="25015"/>
                    </a:cubicBezTo>
                    <a:cubicBezTo>
                      <a:pt x="7133" y="24123"/>
                      <a:pt x="6916" y="23015"/>
                      <a:pt x="7326" y="22123"/>
                    </a:cubicBezTo>
                    <a:cubicBezTo>
                      <a:pt x="8218" y="20003"/>
                      <a:pt x="11543" y="20196"/>
                      <a:pt x="12844" y="18292"/>
                    </a:cubicBezTo>
                    <a:cubicBezTo>
                      <a:pt x="13640" y="16894"/>
                      <a:pt x="13254" y="14894"/>
                      <a:pt x="14146" y="13569"/>
                    </a:cubicBezTo>
                    <a:cubicBezTo>
                      <a:pt x="15061" y="12267"/>
                      <a:pt x="16965" y="12171"/>
                      <a:pt x="18459" y="11761"/>
                    </a:cubicBezTo>
                    <a:cubicBezTo>
                      <a:pt x="21375" y="10870"/>
                      <a:pt x="23688" y="8460"/>
                      <a:pt x="24291" y="5448"/>
                    </a:cubicBezTo>
                    <a:lnTo>
                      <a:pt x="15664" y="26"/>
                    </a:lnTo>
                    <a:cubicBezTo>
                      <a:pt x="15480" y="9"/>
                      <a:pt x="15294" y="0"/>
                      <a:pt x="151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7" name="CustomShape 152"/>
              <p:cNvSpPr/>
              <p:nvPr/>
            </p:nvSpPr>
            <p:spPr>
              <a:xfrm>
                <a:off x="5479200" y="3317040"/>
                <a:ext cx="12240" cy="4320"/>
              </a:xfrm>
              <a:custGeom>
                <a:avLst/>
                <a:gdLst/>
                <a:ahLst/>
                <a:rect l="l" t="t" r="r" b="b"/>
                <a:pathLst>
                  <a:path w="4604" h="1606">
                    <a:moveTo>
                      <a:pt x="1164" y="0"/>
                    </a:moveTo>
                    <a:cubicBezTo>
                      <a:pt x="1041" y="0"/>
                      <a:pt x="919" y="5"/>
                      <a:pt x="796" y="15"/>
                    </a:cubicBezTo>
                    <a:cubicBezTo>
                      <a:pt x="507" y="15"/>
                      <a:pt x="290" y="111"/>
                      <a:pt x="1" y="208"/>
                    </a:cubicBezTo>
                    <a:cubicBezTo>
                      <a:pt x="240" y="182"/>
                      <a:pt x="473" y="170"/>
                      <a:pt x="703" y="170"/>
                    </a:cubicBezTo>
                    <a:cubicBezTo>
                      <a:pt x="1330" y="170"/>
                      <a:pt x="1925" y="259"/>
                      <a:pt x="2507" y="401"/>
                    </a:cubicBezTo>
                    <a:cubicBezTo>
                      <a:pt x="3206" y="714"/>
                      <a:pt x="4001" y="1123"/>
                      <a:pt x="4603" y="1605"/>
                    </a:cubicBezTo>
                    <a:cubicBezTo>
                      <a:pt x="4507" y="1413"/>
                      <a:pt x="4314" y="1220"/>
                      <a:pt x="4122" y="1003"/>
                    </a:cubicBezTo>
                    <a:cubicBezTo>
                      <a:pt x="3299" y="375"/>
                      <a:pt x="2243" y="0"/>
                      <a:pt x="1164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8" name="CustomShape 153"/>
              <p:cNvSpPr/>
              <p:nvPr/>
            </p:nvSpPr>
            <p:spPr>
              <a:xfrm>
                <a:off x="5436360" y="3346560"/>
                <a:ext cx="38160" cy="159120"/>
              </a:xfrm>
              <a:custGeom>
                <a:avLst/>
                <a:gdLst/>
                <a:ahLst/>
                <a:rect l="l" t="t" r="r" b="b"/>
                <a:pathLst>
                  <a:path w="14146" h="53186">
                    <a:moveTo>
                      <a:pt x="6702" y="0"/>
                    </a:moveTo>
                    <a:cubicBezTo>
                      <a:pt x="5691" y="0"/>
                      <a:pt x="4584" y="545"/>
                      <a:pt x="3808" y="1259"/>
                    </a:cubicBezTo>
                    <a:cubicBezTo>
                      <a:pt x="1205" y="3669"/>
                      <a:pt x="193" y="7283"/>
                      <a:pt x="1205" y="10705"/>
                    </a:cubicBezTo>
                    <a:lnTo>
                      <a:pt x="796" y="10609"/>
                    </a:lnTo>
                    <a:lnTo>
                      <a:pt x="796" y="10609"/>
                    </a:lnTo>
                    <a:cubicBezTo>
                      <a:pt x="2796" y="16224"/>
                      <a:pt x="3615" y="22152"/>
                      <a:pt x="2916" y="28080"/>
                    </a:cubicBezTo>
                    <a:cubicBezTo>
                      <a:pt x="2193" y="34297"/>
                      <a:pt x="0" y="40635"/>
                      <a:pt x="1398" y="46659"/>
                    </a:cubicBezTo>
                    <a:cubicBezTo>
                      <a:pt x="1711" y="48466"/>
                      <a:pt x="2507" y="50153"/>
                      <a:pt x="3808" y="51479"/>
                    </a:cubicBezTo>
                    <a:cubicBezTo>
                      <a:pt x="4780" y="52528"/>
                      <a:pt x="6206" y="53186"/>
                      <a:pt x="7671" y="53186"/>
                    </a:cubicBezTo>
                    <a:cubicBezTo>
                      <a:pt x="8021" y="53186"/>
                      <a:pt x="8374" y="53148"/>
                      <a:pt x="8724" y="53069"/>
                    </a:cubicBezTo>
                    <a:cubicBezTo>
                      <a:pt x="10627" y="52683"/>
                      <a:pt x="12049" y="51069"/>
                      <a:pt x="12748" y="49165"/>
                    </a:cubicBezTo>
                    <a:cubicBezTo>
                      <a:pt x="13447" y="47358"/>
                      <a:pt x="13543" y="45334"/>
                      <a:pt x="13543" y="43430"/>
                    </a:cubicBezTo>
                    <a:cubicBezTo>
                      <a:pt x="13760" y="39719"/>
                      <a:pt x="13857" y="36008"/>
                      <a:pt x="13953" y="32297"/>
                    </a:cubicBezTo>
                    <a:cubicBezTo>
                      <a:pt x="14049" y="29068"/>
                      <a:pt x="14146" y="25574"/>
                      <a:pt x="12338" y="22947"/>
                    </a:cubicBezTo>
                    <a:cubicBezTo>
                      <a:pt x="11350" y="21356"/>
                      <a:pt x="9639" y="19838"/>
                      <a:pt x="9736" y="18031"/>
                    </a:cubicBezTo>
                    <a:cubicBezTo>
                      <a:pt x="9929" y="15718"/>
                      <a:pt x="12652" y="14127"/>
                      <a:pt x="12652" y="11814"/>
                    </a:cubicBezTo>
                    <a:cubicBezTo>
                      <a:pt x="12555" y="9500"/>
                      <a:pt x="9929" y="8199"/>
                      <a:pt x="9326" y="5982"/>
                    </a:cubicBezTo>
                    <a:cubicBezTo>
                      <a:pt x="8820" y="4175"/>
                      <a:pt x="9639" y="1765"/>
                      <a:pt x="8218" y="560"/>
                    </a:cubicBezTo>
                    <a:cubicBezTo>
                      <a:pt x="7789" y="166"/>
                      <a:pt x="7260" y="0"/>
                      <a:pt x="67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9" name="CustomShape 154"/>
              <p:cNvSpPr/>
              <p:nvPr/>
            </p:nvSpPr>
            <p:spPr>
              <a:xfrm>
                <a:off x="5700240" y="3371400"/>
                <a:ext cx="166320" cy="267120"/>
              </a:xfrm>
              <a:custGeom>
                <a:avLst/>
                <a:gdLst/>
                <a:ahLst/>
                <a:rect l="l" t="t" r="r" b="b"/>
                <a:pathLst>
                  <a:path w="61233" h="89259">
                    <a:moveTo>
                      <a:pt x="32315" y="1"/>
                    </a:moveTo>
                    <a:lnTo>
                      <a:pt x="14049" y="2314"/>
                    </a:lnTo>
                    <a:lnTo>
                      <a:pt x="10627" y="4410"/>
                    </a:lnTo>
                    <a:lnTo>
                      <a:pt x="8723" y="8242"/>
                    </a:lnTo>
                    <a:lnTo>
                      <a:pt x="602" y="14459"/>
                    </a:lnTo>
                    <a:cubicBezTo>
                      <a:pt x="193" y="14869"/>
                      <a:pt x="0" y="15351"/>
                      <a:pt x="0" y="15857"/>
                    </a:cubicBezTo>
                    <a:lnTo>
                      <a:pt x="1590" y="36436"/>
                    </a:lnTo>
                    <a:lnTo>
                      <a:pt x="4603" y="58124"/>
                    </a:lnTo>
                    <a:lnTo>
                      <a:pt x="4506" y="89258"/>
                    </a:lnTo>
                    <a:lnTo>
                      <a:pt x="60027" y="89258"/>
                    </a:lnTo>
                    <a:lnTo>
                      <a:pt x="56919" y="53618"/>
                    </a:lnTo>
                    <a:lnTo>
                      <a:pt x="57328" y="31737"/>
                    </a:lnTo>
                    <a:lnTo>
                      <a:pt x="61232" y="13061"/>
                    </a:lnTo>
                    <a:lnTo>
                      <a:pt x="38653" y="3013"/>
                    </a:lnTo>
                    <a:lnTo>
                      <a:pt x="32315" y="1"/>
                    </a:lnTo>
                    <a:close/>
                  </a:path>
                </a:pathLst>
              </a:custGeom>
              <a:solidFill>
                <a:srgbClr val="e9497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0" name="CustomShape 155"/>
              <p:cNvSpPr/>
              <p:nvPr/>
            </p:nvSpPr>
            <p:spPr>
              <a:xfrm>
                <a:off x="5731920" y="3366720"/>
                <a:ext cx="68400" cy="72360"/>
              </a:xfrm>
              <a:custGeom>
                <a:avLst/>
                <a:gdLst/>
                <a:ahLst/>
                <a:rect l="l" t="t" r="r" b="b"/>
                <a:pathLst>
                  <a:path w="25303" h="24315">
                    <a:moveTo>
                      <a:pt x="20170" y="0"/>
                    </a:moveTo>
                    <a:lnTo>
                      <a:pt x="2410" y="3229"/>
                    </a:lnTo>
                    <a:lnTo>
                      <a:pt x="1711" y="5735"/>
                    </a:lnTo>
                    <a:cubicBezTo>
                      <a:pt x="1711" y="5928"/>
                      <a:pt x="0" y="11061"/>
                      <a:pt x="0" y="11061"/>
                    </a:cubicBezTo>
                    <a:lnTo>
                      <a:pt x="0" y="13567"/>
                    </a:lnTo>
                    <a:lnTo>
                      <a:pt x="13953" y="24315"/>
                    </a:lnTo>
                    <a:lnTo>
                      <a:pt x="25303" y="11543"/>
                    </a:lnTo>
                    <a:lnTo>
                      <a:pt x="21784" y="4313"/>
                    </a:lnTo>
                    <a:lnTo>
                      <a:pt x="19471" y="4217"/>
                    </a:lnTo>
                    <a:lnTo>
                      <a:pt x="20580" y="410"/>
                    </a:lnTo>
                    <a:lnTo>
                      <a:pt x="20170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1" name="CustomShape 156"/>
              <p:cNvSpPr/>
              <p:nvPr/>
            </p:nvSpPr>
            <p:spPr>
              <a:xfrm>
                <a:off x="5770440" y="3377880"/>
                <a:ext cx="42480" cy="62280"/>
              </a:xfrm>
              <a:custGeom>
                <a:avLst/>
                <a:gdLst/>
                <a:ahLst/>
                <a:rect l="l" t="t" r="r" b="b"/>
                <a:pathLst>
                  <a:path w="15783" h="20885">
                    <a:moveTo>
                      <a:pt x="11059" y="0"/>
                    </a:moveTo>
                    <a:cubicBezTo>
                      <a:pt x="11063" y="117"/>
                      <a:pt x="11158" y="212"/>
                      <a:pt x="11252" y="306"/>
                    </a:cubicBezTo>
                    <a:lnTo>
                      <a:pt x="11855" y="909"/>
                    </a:lnTo>
                    <a:cubicBezTo>
                      <a:pt x="12650" y="1704"/>
                      <a:pt x="13252" y="2620"/>
                      <a:pt x="13855" y="3608"/>
                    </a:cubicBezTo>
                    <a:lnTo>
                      <a:pt x="14072" y="4017"/>
                    </a:lnTo>
                    <a:cubicBezTo>
                      <a:pt x="14168" y="4210"/>
                      <a:pt x="14264" y="4427"/>
                      <a:pt x="14361" y="4523"/>
                    </a:cubicBezTo>
                    <a:cubicBezTo>
                      <a:pt x="14457" y="4933"/>
                      <a:pt x="14674" y="5319"/>
                      <a:pt x="14770" y="5728"/>
                    </a:cubicBezTo>
                    <a:cubicBezTo>
                      <a:pt x="15060" y="6524"/>
                      <a:pt x="15276" y="7439"/>
                      <a:pt x="15373" y="8234"/>
                    </a:cubicBezTo>
                    <a:cubicBezTo>
                      <a:pt x="15558" y="10274"/>
                      <a:pt x="15565" y="12202"/>
                      <a:pt x="15222" y="14212"/>
                    </a:cubicBezTo>
                    <a:lnTo>
                      <a:pt x="15222" y="14212"/>
                    </a:lnTo>
                    <a:cubicBezTo>
                      <a:pt x="14887" y="13891"/>
                      <a:pt x="14610" y="13620"/>
                      <a:pt x="14168" y="13367"/>
                    </a:cubicBezTo>
                    <a:cubicBezTo>
                      <a:pt x="13758" y="12958"/>
                      <a:pt x="13156" y="12644"/>
                      <a:pt x="12650" y="12452"/>
                    </a:cubicBezTo>
                    <a:cubicBezTo>
                      <a:pt x="12297" y="12339"/>
                      <a:pt x="11944" y="12292"/>
                      <a:pt x="11591" y="12292"/>
                    </a:cubicBezTo>
                    <a:cubicBezTo>
                      <a:pt x="11342" y="12292"/>
                      <a:pt x="11092" y="12315"/>
                      <a:pt x="10842" y="12355"/>
                    </a:cubicBezTo>
                    <a:cubicBezTo>
                      <a:pt x="10746" y="12355"/>
                      <a:pt x="10650" y="12452"/>
                      <a:pt x="10457" y="12548"/>
                    </a:cubicBezTo>
                    <a:cubicBezTo>
                      <a:pt x="10361" y="12644"/>
                      <a:pt x="10240" y="12644"/>
                      <a:pt x="10144" y="12861"/>
                    </a:cubicBezTo>
                    <a:cubicBezTo>
                      <a:pt x="9951" y="13054"/>
                      <a:pt x="9758" y="13247"/>
                      <a:pt x="9638" y="13464"/>
                    </a:cubicBezTo>
                    <a:cubicBezTo>
                      <a:pt x="9445" y="13656"/>
                      <a:pt x="9252" y="13753"/>
                      <a:pt x="9035" y="13970"/>
                    </a:cubicBezTo>
                    <a:lnTo>
                      <a:pt x="8336" y="14452"/>
                    </a:lnTo>
                    <a:lnTo>
                      <a:pt x="4023" y="17777"/>
                    </a:lnTo>
                    <a:lnTo>
                      <a:pt x="1107" y="19994"/>
                    </a:lnTo>
                    <a:lnTo>
                      <a:pt x="312" y="20597"/>
                    </a:lnTo>
                    <a:cubicBezTo>
                      <a:pt x="216" y="20692"/>
                      <a:pt x="120" y="20788"/>
                      <a:pt x="0" y="20884"/>
                    </a:cubicBezTo>
                    <a:lnTo>
                      <a:pt x="0" y="20884"/>
                    </a:lnTo>
                    <a:cubicBezTo>
                      <a:pt x="120" y="20788"/>
                      <a:pt x="216" y="20693"/>
                      <a:pt x="312" y="20693"/>
                    </a:cubicBezTo>
                    <a:lnTo>
                      <a:pt x="1107" y="20090"/>
                    </a:lnTo>
                    <a:lnTo>
                      <a:pt x="4119" y="17874"/>
                    </a:lnTo>
                    <a:lnTo>
                      <a:pt x="8553" y="14572"/>
                    </a:lnTo>
                    <a:lnTo>
                      <a:pt x="9156" y="14066"/>
                    </a:lnTo>
                    <a:cubicBezTo>
                      <a:pt x="9252" y="14066"/>
                      <a:pt x="9348" y="13970"/>
                      <a:pt x="9445" y="13849"/>
                    </a:cubicBezTo>
                    <a:cubicBezTo>
                      <a:pt x="9541" y="13753"/>
                      <a:pt x="9638" y="13656"/>
                      <a:pt x="9758" y="13560"/>
                    </a:cubicBezTo>
                    <a:cubicBezTo>
                      <a:pt x="9951" y="13367"/>
                      <a:pt x="10047" y="13150"/>
                      <a:pt x="10240" y="12958"/>
                    </a:cubicBezTo>
                    <a:cubicBezTo>
                      <a:pt x="10457" y="12765"/>
                      <a:pt x="10650" y="12644"/>
                      <a:pt x="10963" y="12548"/>
                    </a:cubicBezTo>
                    <a:cubicBezTo>
                      <a:pt x="11163" y="12508"/>
                      <a:pt x="11383" y="12485"/>
                      <a:pt x="11608" y="12485"/>
                    </a:cubicBezTo>
                    <a:cubicBezTo>
                      <a:pt x="11927" y="12485"/>
                      <a:pt x="12257" y="12531"/>
                      <a:pt x="12553" y="12644"/>
                    </a:cubicBezTo>
                    <a:cubicBezTo>
                      <a:pt x="13059" y="12861"/>
                      <a:pt x="13566" y="13150"/>
                      <a:pt x="14072" y="13560"/>
                    </a:cubicBezTo>
                    <a:cubicBezTo>
                      <a:pt x="14430" y="13829"/>
                      <a:pt x="14810" y="14119"/>
                      <a:pt x="15191" y="14391"/>
                    </a:cubicBezTo>
                    <a:lnTo>
                      <a:pt x="15191" y="14391"/>
                    </a:lnTo>
                    <a:cubicBezTo>
                      <a:pt x="15187" y="14411"/>
                      <a:pt x="15184" y="14431"/>
                      <a:pt x="15180" y="14452"/>
                    </a:cubicBezTo>
                    <a:lnTo>
                      <a:pt x="15237" y="14423"/>
                    </a:lnTo>
                    <a:lnTo>
                      <a:pt x="15237" y="14423"/>
                    </a:lnTo>
                    <a:cubicBezTo>
                      <a:pt x="15250" y="14433"/>
                      <a:pt x="15263" y="14442"/>
                      <a:pt x="15276" y="14452"/>
                    </a:cubicBezTo>
                    <a:lnTo>
                      <a:pt x="15373" y="14669"/>
                    </a:lnTo>
                    <a:lnTo>
                      <a:pt x="15373" y="14452"/>
                    </a:lnTo>
                    <a:cubicBezTo>
                      <a:pt x="15783" y="12355"/>
                      <a:pt x="15783" y="10355"/>
                      <a:pt x="15566" y="8234"/>
                    </a:cubicBezTo>
                    <a:cubicBezTo>
                      <a:pt x="15373" y="7343"/>
                      <a:pt x="15180" y="6427"/>
                      <a:pt x="14867" y="5632"/>
                    </a:cubicBezTo>
                    <a:cubicBezTo>
                      <a:pt x="14770" y="5222"/>
                      <a:pt x="14674" y="4813"/>
                      <a:pt x="14457" y="4523"/>
                    </a:cubicBezTo>
                    <a:cubicBezTo>
                      <a:pt x="14361" y="4331"/>
                      <a:pt x="14264" y="4114"/>
                      <a:pt x="14264" y="4017"/>
                    </a:cubicBezTo>
                    <a:cubicBezTo>
                      <a:pt x="14168" y="3825"/>
                      <a:pt x="14072" y="3608"/>
                      <a:pt x="13975" y="3511"/>
                    </a:cubicBezTo>
                    <a:cubicBezTo>
                      <a:pt x="13373" y="2523"/>
                      <a:pt x="12650" y="1608"/>
                      <a:pt x="11951" y="812"/>
                    </a:cubicBezTo>
                    <a:cubicBezTo>
                      <a:pt x="11662" y="595"/>
                      <a:pt x="11349" y="403"/>
                      <a:pt x="11252" y="210"/>
                    </a:cubicBezTo>
                    <a:cubicBezTo>
                      <a:pt x="11158" y="210"/>
                      <a:pt x="11063" y="117"/>
                      <a:pt x="110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2" name="CustomShape 157"/>
              <p:cNvSpPr/>
              <p:nvPr/>
            </p:nvSpPr>
            <p:spPr>
              <a:xfrm>
                <a:off x="5718600" y="3386160"/>
                <a:ext cx="44280" cy="61200"/>
              </a:xfrm>
              <a:custGeom>
                <a:avLst/>
                <a:gdLst/>
                <a:ahLst/>
                <a:rect l="l" t="t" r="r" b="b"/>
                <a:pathLst>
                  <a:path w="16459" h="20580">
                    <a:moveTo>
                      <a:pt x="3711" y="0"/>
                    </a:moveTo>
                    <a:cubicBezTo>
                      <a:pt x="3615" y="193"/>
                      <a:pt x="3398" y="603"/>
                      <a:pt x="3205" y="1109"/>
                    </a:cubicBezTo>
                    <a:cubicBezTo>
                      <a:pt x="3398" y="603"/>
                      <a:pt x="3615" y="289"/>
                      <a:pt x="3711" y="0"/>
                    </a:cubicBezTo>
                    <a:close/>
                    <a:moveTo>
                      <a:pt x="3205" y="1109"/>
                    </a:moveTo>
                    <a:cubicBezTo>
                      <a:pt x="2506" y="2410"/>
                      <a:pt x="2000" y="3808"/>
                      <a:pt x="1494" y="5326"/>
                    </a:cubicBezTo>
                    <a:cubicBezTo>
                      <a:pt x="892" y="7422"/>
                      <a:pt x="506" y="9639"/>
                      <a:pt x="289" y="11856"/>
                    </a:cubicBezTo>
                    <a:cubicBezTo>
                      <a:pt x="0" y="14651"/>
                      <a:pt x="97" y="17374"/>
                      <a:pt x="506" y="20170"/>
                    </a:cubicBezTo>
                    <a:lnTo>
                      <a:pt x="603" y="20579"/>
                    </a:lnTo>
                    <a:lnTo>
                      <a:pt x="699" y="20170"/>
                    </a:lnTo>
                    <a:lnTo>
                      <a:pt x="730" y="20073"/>
                    </a:lnTo>
                    <a:lnTo>
                      <a:pt x="796" y="20073"/>
                    </a:lnTo>
                    <a:cubicBezTo>
                      <a:pt x="788" y="20031"/>
                      <a:pt x="780" y="19988"/>
                      <a:pt x="772" y="19946"/>
                    </a:cubicBezTo>
                    <a:lnTo>
                      <a:pt x="772" y="19946"/>
                    </a:lnTo>
                    <a:lnTo>
                      <a:pt x="988" y="19278"/>
                    </a:lnTo>
                    <a:cubicBezTo>
                      <a:pt x="1485" y="17199"/>
                      <a:pt x="2073" y="15235"/>
                      <a:pt x="2573" y="13365"/>
                    </a:cubicBezTo>
                    <a:lnTo>
                      <a:pt x="2573" y="13365"/>
                    </a:lnTo>
                    <a:cubicBezTo>
                      <a:pt x="6166" y="14158"/>
                      <a:pt x="9758" y="15165"/>
                      <a:pt x="13350" y="16362"/>
                    </a:cubicBezTo>
                    <a:cubicBezTo>
                      <a:pt x="14652" y="16868"/>
                      <a:pt x="15664" y="17278"/>
                      <a:pt x="16459" y="17471"/>
                    </a:cubicBezTo>
                    <a:cubicBezTo>
                      <a:pt x="15760" y="17158"/>
                      <a:pt x="14748" y="16772"/>
                      <a:pt x="13447" y="16266"/>
                    </a:cubicBezTo>
                    <a:cubicBezTo>
                      <a:pt x="9832" y="14965"/>
                      <a:pt x="6217" y="13953"/>
                      <a:pt x="2506" y="13157"/>
                    </a:cubicBezTo>
                    <a:lnTo>
                      <a:pt x="2410" y="13157"/>
                    </a:lnTo>
                    <a:lnTo>
                      <a:pt x="2410" y="13254"/>
                    </a:lnTo>
                    <a:cubicBezTo>
                      <a:pt x="1904" y="15061"/>
                      <a:pt x="1398" y="17158"/>
                      <a:pt x="796" y="19278"/>
                    </a:cubicBezTo>
                    <a:cubicBezTo>
                      <a:pt x="761" y="19346"/>
                      <a:pt x="727" y="19429"/>
                      <a:pt x="698" y="19521"/>
                    </a:cubicBezTo>
                    <a:lnTo>
                      <a:pt x="698" y="19521"/>
                    </a:lnTo>
                    <a:cubicBezTo>
                      <a:pt x="278" y="17003"/>
                      <a:pt x="214" y="14461"/>
                      <a:pt x="506" y="11856"/>
                    </a:cubicBezTo>
                    <a:cubicBezTo>
                      <a:pt x="699" y="9639"/>
                      <a:pt x="1109" y="7422"/>
                      <a:pt x="1711" y="5326"/>
                    </a:cubicBezTo>
                    <a:cubicBezTo>
                      <a:pt x="2097" y="3904"/>
                      <a:pt x="2603" y="2506"/>
                      <a:pt x="3205" y="110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3" name="CustomShape 158"/>
              <p:cNvSpPr/>
              <p:nvPr/>
            </p:nvSpPr>
            <p:spPr>
              <a:xfrm>
                <a:off x="5852160" y="3404160"/>
                <a:ext cx="56160" cy="113040"/>
              </a:xfrm>
              <a:custGeom>
                <a:avLst/>
                <a:gdLst/>
                <a:ahLst/>
                <a:rect l="l" t="t" r="r" b="b"/>
                <a:pathLst>
                  <a:path w="20797" h="37840">
                    <a:moveTo>
                      <a:pt x="2410" y="0"/>
                    </a:moveTo>
                    <a:lnTo>
                      <a:pt x="0" y="18074"/>
                    </a:lnTo>
                    <a:lnTo>
                      <a:pt x="1301" y="31737"/>
                    </a:lnTo>
                    <a:lnTo>
                      <a:pt x="3711" y="36653"/>
                    </a:lnTo>
                    <a:cubicBezTo>
                      <a:pt x="4081" y="37375"/>
                      <a:pt x="4876" y="37840"/>
                      <a:pt x="5672" y="37840"/>
                    </a:cubicBezTo>
                    <a:cubicBezTo>
                      <a:pt x="5965" y="37840"/>
                      <a:pt x="6258" y="37777"/>
                      <a:pt x="6531" y="37641"/>
                    </a:cubicBezTo>
                    <a:lnTo>
                      <a:pt x="6627" y="37641"/>
                    </a:lnTo>
                    <a:lnTo>
                      <a:pt x="20194" y="30629"/>
                    </a:lnTo>
                    <a:lnTo>
                      <a:pt x="20797" y="28002"/>
                    </a:lnTo>
                    <a:lnTo>
                      <a:pt x="17688" y="24098"/>
                    </a:lnTo>
                    <a:lnTo>
                      <a:pt x="16579" y="24098"/>
                    </a:lnTo>
                    <a:cubicBezTo>
                      <a:pt x="16579" y="24098"/>
                      <a:pt x="10555" y="8025"/>
                      <a:pt x="9736" y="6025"/>
                    </a:cubicBezTo>
                    <a:cubicBezTo>
                      <a:pt x="9037" y="3904"/>
                      <a:pt x="2410" y="0"/>
                      <a:pt x="24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4" name="CustomShape 159"/>
              <p:cNvSpPr/>
              <p:nvPr/>
            </p:nvSpPr>
            <p:spPr>
              <a:xfrm>
                <a:off x="5854680" y="3456360"/>
                <a:ext cx="1080" cy="89280"/>
              </a:xfrm>
              <a:custGeom>
                <a:avLst/>
                <a:gdLst/>
                <a:ahLst/>
                <a:rect l="l" t="t" r="r" b="b"/>
                <a:pathLst>
                  <a:path w="507" h="29930">
                    <a:moveTo>
                      <a:pt x="0" y="0"/>
                    </a:moveTo>
                    <a:cubicBezTo>
                      <a:pt x="0" y="0"/>
                      <a:pt x="0" y="6627"/>
                      <a:pt x="97" y="14965"/>
                    </a:cubicBezTo>
                    <a:cubicBezTo>
                      <a:pt x="289" y="23182"/>
                      <a:pt x="410" y="29930"/>
                      <a:pt x="506" y="29930"/>
                    </a:cubicBezTo>
                    <a:cubicBezTo>
                      <a:pt x="506" y="29930"/>
                      <a:pt x="506" y="23182"/>
                      <a:pt x="289" y="14965"/>
                    </a:cubicBezTo>
                    <a:cubicBezTo>
                      <a:pt x="193" y="6627"/>
                      <a:pt x="97" y="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5" name="CustomShape 160"/>
              <p:cNvSpPr/>
              <p:nvPr/>
            </p:nvSpPr>
            <p:spPr>
              <a:xfrm>
                <a:off x="5895360" y="3349080"/>
                <a:ext cx="45000" cy="92520"/>
              </a:xfrm>
              <a:custGeom>
                <a:avLst/>
                <a:gdLst/>
                <a:ahLst/>
                <a:rect l="l" t="t" r="r" b="b"/>
                <a:pathLst>
                  <a:path w="16653" h="30981">
                    <a:moveTo>
                      <a:pt x="9659" y="0"/>
                    </a:moveTo>
                    <a:cubicBezTo>
                      <a:pt x="9462" y="0"/>
                      <a:pt x="9224" y="57"/>
                      <a:pt x="8941" y="160"/>
                    </a:cubicBezTo>
                    <a:cubicBezTo>
                      <a:pt x="7519" y="545"/>
                      <a:pt x="6531" y="11197"/>
                      <a:pt x="6531" y="11197"/>
                    </a:cubicBezTo>
                    <a:cubicBezTo>
                      <a:pt x="6531" y="11197"/>
                      <a:pt x="4917" y="7678"/>
                      <a:pt x="3399" y="4473"/>
                    </a:cubicBezTo>
                    <a:cubicBezTo>
                      <a:pt x="2653" y="2815"/>
                      <a:pt x="1908" y="2295"/>
                      <a:pt x="1342" y="2295"/>
                    </a:cubicBezTo>
                    <a:cubicBezTo>
                      <a:pt x="846" y="2295"/>
                      <a:pt x="488" y="2693"/>
                      <a:pt x="387" y="3076"/>
                    </a:cubicBezTo>
                    <a:cubicBezTo>
                      <a:pt x="1" y="3967"/>
                      <a:pt x="1808" y="9389"/>
                      <a:pt x="3013" y="12908"/>
                    </a:cubicBezTo>
                    <a:cubicBezTo>
                      <a:pt x="3616" y="14715"/>
                      <a:pt x="4122" y="16016"/>
                      <a:pt x="4122" y="16016"/>
                    </a:cubicBezTo>
                    <a:cubicBezTo>
                      <a:pt x="4122" y="16016"/>
                      <a:pt x="3519" y="18739"/>
                      <a:pt x="3399" y="20546"/>
                    </a:cubicBezTo>
                    <a:cubicBezTo>
                      <a:pt x="3302" y="20932"/>
                      <a:pt x="3302" y="21438"/>
                      <a:pt x="3399" y="21944"/>
                    </a:cubicBezTo>
                    <a:cubicBezTo>
                      <a:pt x="3616" y="23053"/>
                      <a:pt x="6917" y="28258"/>
                      <a:pt x="6917" y="28258"/>
                    </a:cubicBezTo>
                    <a:lnTo>
                      <a:pt x="8122" y="30981"/>
                    </a:lnTo>
                    <a:lnTo>
                      <a:pt x="16652" y="26956"/>
                    </a:lnTo>
                    <a:lnTo>
                      <a:pt x="16652" y="21534"/>
                    </a:lnTo>
                    <a:lnTo>
                      <a:pt x="16652" y="17534"/>
                    </a:lnTo>
                    <a:cubicBezTo>
                      <a:pt x="16652" y="17028"/>
                      <a:pt x="16556" y="16522"/>
                      <a:pt x="16556" y="16329"/>
                    </a:cubicBezTo>
                    <a:cubicBezTo>
                      <a:pt x="16363" y="14305"/>
                      <a:pt x="14363" y="13510"/>
                      <a:pt x="14363" y="13510"/>
                    </a:cubicBezTo>
                    <a:lnTo>
                      <a:pt x="13255" y="11799"/>
                    </a:lnTo>
                    <a:cubicBezTo>
                      <a:pt x="12846" y="10983"/>
                      <a:pt x="12046" y="10511"/>
                      <a:pt x="11170" y="10511"/>
                    </a:cubicBezTo>
                    <a:cubicBezTo>
                      <a:pt x="10960" y="10511"/>
                      <a:pt x="10746" y="10538"/>
                      <a:pt x="10532" y="10594"/>
                    </a:cubicBezTo>
                    <a:cubicBezTo>
                      <a:pt x="10532" y="10594"/>
                      <a:pt x="10146" y="6377"/>
                      <a:pt x="10435" y="3365"/>
                    </a:cubicBezTo>
                    <a:cubicBezTo>
                      <a:pt x="10589" y="886"/>
                      <a:pt x="10436" y="0"/>
                      <a:pt x="9659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6" name="CustomShape 161"/>
              <p:cNvSpPr/>
              <p:nvPr/>
            </p:nvSpPr>
            <p:spPr>
              <a:xfrm>
                <a:off x="5905800" y="3393720"/>
                <a:ext cx="26280" cy="29520"/>
              </a:xfrm>
              <a:custGeom>
                <a:avLst/>
                <a:gdLst/>
                <a:ahLst/>
                <a:rect l="l" t="t" r="r" b="b"/>
                <a:pathLst>
                  <a:path w="9833" h="9953">
                    <a:moveTo>
                      <a:pt x="3326" y="1"/>
                    </a:moveTo>
                    <a:cubicBezTo>
                      <a:pt x="2916" y="97"/>
                      <a:pt x="2507" y="218"/>
                      <a:pt x="2217" y="410"/>
                    </a:cubicBezTo>
                    <a:cubicBezTo>
                      <a:pt x="1711" y="916"/>
                      <a:pt x="1302" y="1519"/>
                      <a:pt x="1109" y="2218"/>
                    </a:cubicBezTo>
                    <a:cubicBezTo>
                      <a:pt x="1013" y="2820"/>
                      <a:pt x="916" y="3326"/>
                      <a:pt x="796" y="3832"/>
                    </a:cubicBezTo>
                    <a:cubicBezTo>
                      <a:pt x="796" y="4218"/>
                      <a:pt x="699" y="4627"/>
                      <a:pt x="506" y="4917"/>
                    </a:cubicBezTo>
                    <a:cubicBezTo>
                      <a:pt x="410" y="5230"/>
                      <a:pt x="193" y="5519"/>
                      <a:pt x="0" y="5832"/>
                    </a:cubicBezTo>
                    <a:cubicBezTo>
                      <a:pt x="0" y="5832"/>
                      <a:pt x="97" y="5832"/>
                      <a:pt x="193" y="5639"/>
                    </a:cubicBezTo>
                    <a:cubicBezTo>
                      <a:pt x="410" y="5519"/>
                      <a:pt x="506" y="5230"/>
                      <a:pt x="699" y="5037"/>
                    </a:cubicBezTo>
                    <a:cubicBezTo>
                      <a:pt x="796" y="4627"/>
                      <a:pt x="916" y="4218"/>
                      <a:pt x="1013" y="3832"/>
                    </a:cubicBezTo>
                    <a:cubicBezTo>
                      <a:pt x="1109" y="3326"/>
                      <a:pt x="1205" y="2820"/>
                      <a:pt x="1398" y="2218"/>
                    </a:cubicBezTo>
                    <a:cubicBezTo>
                      <a:pt x="1519" y="1615"/>
                      <a:pt x="1904" y="1109"/>
                      <a:pt x="2410" y="699"/>
                    </a:cubicBezTo>
                    <a:cubicBezTo>
                      <a:pt x="2748" y="442"/>
                      <a:pt x="3213" y="357"/>
                      <a:pt x="3694" y="357"/>
                    </a:cubicBezTo>
                    <a:cubicBezTo>
                      <a:pt x="3934" y="357"/>
                      <a:pt x="4177" y="378"/>
                      <a:pt x="4410" y="410"/>
                    </a:cubicBezTo>
                    <a:lnTo>
                      <a:pt x="9447" y="1269"/>
                    </a:lnTo>
                    <a:lnTo>
                      <a:pt x="9447" y="1302"/>
                    </a:lnTo>
                    <a:cubicBezTo>
                      <a:pt x="9230" y="2410"/>
                      <a:pt x="8531" y="3326"/>
                      <a:pt x="7422" y="3615"/>
                    </a:cubicBezTo>
                    <a:cubicBezTo>
                      <a:pt x="6687" y="3874"/>
                      <a:pt x="5871" y="4050"/>
                      <a:pt x="5053" y="4050"/>
                    </a:cubicBezTo>
                    <a:cubicBezTo>
                      <a:pt x="4879" y="4050"/>
                      <a:pt x="4704" y="4042"/>
                      <a:pt x="4531" y="4025"/>
                    </a:cubicBezTo>
                    <a:lnTo>
                      <a:pt x="4531" y="4025"/>
                    </a:lnTo>
                    <a:cubicBezTo>
                      <a:pt x="4531" y="4025"/>
                      <a:pt x="4531" y="4025"/>
                      <a:pt x="4531" y="4025"/>
                    </a:cubicBezTo>
                    <a:lnTo>
                      <a:pt x="3422" y="4025"/>
                    </a:lnTo>
                    <a:lnTo>
                      <a:pt x="4410" y="4435"/>
                    </a:lnTo>
                    <a:cubicBezTo>
                      <a:pt x="5326" y="4627"/>
                      <a:pt x="6121" y="5230"/>
                      <a:pt x="6724" y="6025"/>
                    </a:cubicBezTo>
                    <a:cubicBezTo>
                      <a:pt x="7133" y="6627"/>
                      <a:pt x="7326" y="7326"/>
                      <a:pt x="7422" y="8146"/>
                    </a:cubicBezTo>
                    <a:cubicBezTo>
                      <a:pt x="7422" y="8748"/>
                      <a:pt x="7326" y="9351"/>
                      <a:pt x="7133" y="9953"/>
                    </a:cubicBezTo>
                    <a:cubicBezTo>
                      <a:pt x="7230" y="9857"/>
                      <a:pt x="7230" y="9640"/>
                      <a:pt x="7326" y="9543"/>
                    </a:cubicBezTo>
                    <a:cubicBezTo>
                      <a:pt x="7422" y="9037"/>
                      <a:pt x="7543" y="8531"/>
                      <a:pt x="7543" y="8049"/>
                    </a:cubicBezTo>
                    <a:cubicBezTo>
                      <a:pt x="7543" y="7230"/>
                      <a:pt x="7326" y="6531"/>
                      <a:pt x="6820" y="5832"/>
                    </a:cubicBezTo>
                    <a:cubicBezTo>
                      <a:pt x="6472" y="5258"/>
                      <a:pt x="5948" y="4721"/>
                      <a:pt x="5312" y="4359"/>
                    </a:cubicBezTo>
                    <a:lnTo>
                      <a:pt x="5312" y="4359"/>
                    </a:lnTo>
                    <a:cubicBezTo>
                      <a:pt x="6049" y="4353"/>
                      <a:pt x="6796" y="4213"/>
                      <a:pt x="7543" y="3929"/>
                    </a:cubicBezTo>
                    <a:cubicBezTo>
                      <a:pt x="8748" y="3615"/>
                      <a:pt x="9543" y="2627"/>
                      <a:pt x="9832" y="1422"/>
                    </a:cubicBezTo>
                    <a:lnTo>
                      <a:pt x="9832" y="1109"/>
                    </a:lnTo>
                    <a:lnTo>
                      <a:pt x="9832" y="1013"/>
                    </a:lnTo>
                    <a:lnTo>
                      <a:pt x="9639" y="916"/>
                    </a:lnTo>
                    <a:lnTo>
                      <a:pt x="4531" y="97"/>
                    </a:lnTo>
                    <a:cubicBezTo>
                      <a:pt x="4121" y="97"/>
                      <a:pt x="3711" y="1"/>
                      <a:pt x="33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7" name="CustomShape 162"/>
              <p:cNvSpPr/>
              <p:nvPr/>
            </p:nvSpPr>
            <p:spPr>
              <a:xfrm>
                <a:off x="5925960" y="3397320"/>
                <a:ext cx="11880" cy="15480"/>
              </a:xfrm>
              <a:custGeom>
                <a:avLst/>
                <a:gdLst/>
                <a:ahLst/>
                <a:rect l="l" t="t" r="r" b="b"/>
                <a:pathLst>
                  <a:path w="4531" h="5326">
                    <a:moveTo>
                      <a:pt x="4434" y="0"/>
                    </a:moveTo>
                    <a:cubicBezTo>
                      <a:pt x="4338" y="0"/>
                      <a:pt x="3422" y="1807"/>
                      <a:pt x="2314" y="4024"/>
                    </a:cubicBezTo>
                    <a:cubicBezTo>
                      <a:pt x="2121" y="4627"/>
                      <a:pt x="1711" y="5012"/>
                      <a:pt x="1205" y="5012"/>
                    </a:cubicBezTo>
                    <a:cubicBezTo>
                      <a:pt x="820" y="4820"/>
                      <a:pt x="507" y="4530"/>
                      <a:pt x="314" y="4121"/>
                    </a:cubicBezTo>
                    <a:cubicBezTo>
                      <a:pt x="314" y="3808"/>
                      <a:pt x="217" y="3518"/>
                      <a:pt x="217" y="3205"/>
                    </a:cubicBezTo>
                    <a:cubicBezTo>
                      <a:pt x="217" y="3012"/>
                      <a:pt x="217" y="2820"/>
                      <a:pt x="121" y="2820"/>
                    </a:cubicBezTo>
                    <a:cubicBezTo>
                      <a:pt x="121" y="2820"/>
                      <a:pt x="121" y="3012"/>
                      <a:pt x="0" y="3205"/>
                    </a:cubicBezTo>
                    <a:cubicBezTo>
                      <a:pt x="0" y="3518"/>
                      <a:pt x="0" y="3928"/>
                      <a:pt x="121" y="4217"/>
                    </a:cubicBezTo>
                    <a:cubicBezTo>
                      <a:pt x="217" y="4723"/>
                      <a:pt x="603" y="5133"/>
                      <a:pt x="1205" y="5326"/>
                    </a:cubicBezTo>
                    <a:cubicBezTo>
                      <a:pt x="1519" y="5326"/>
                      <a:pt x="1928" y="5229"/>
                      <a:pt x="2121" y="5012"/>
                    </a:cubicBezTo>
                    <a:cubicBezTo>
                      <a:pt x="2314" y="4820"/>
                      <a:pt x="2531" y="4530"/>
                      <a:pt x="2724" y="4217"/>
                    </a:cubicBezTo>
                    <a:cubicBezTo>
                      <a:pt x="3736" y="1904"/>
                      <a:pt x="4531" y="0"/>
                      <a:pt x="4434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8" name="CustomShape 163"/>
              <p:cNvSpPr/>
              <p:nvPr/>
            </p:nvSpPr>
            <p:spPr>
              <a:xfrm>
                <a:off x="5927400" y="3389760"/>
                <a:ext cx="4680" cy="6480"/>
              </a:xfrm>
              <a:custGeom>
                <a:avLst/>
                <a:gdLst/>
                <a:ahLst/>
                <a:rect l="l" t="t" r="r" b="b"/>
                <a:pathLst>
                  <a:path w="1905" h="2315">
                    <a:moveTo>
                      <a:pt x="1808" y="1"/>
                    </a:moveTo>
                    <a:cubicBezTo>
                      <a:pt x="1808" y="1"/>
                      <a:pt x="1109" y="194"/>
                      <a:pt x="603" y="893"/>
                    </a:cubicBezTo>
                    <a:cubicBezTo>
                      <a:pt x="97" y="1616"/>
                      <a:pt x="1" y="2314"/>
                      <a:pt x="97" y="2314"/>
                    </a:cubicBezTo>
                    <a:cubicBezTo>
                      <a:pt x="217" y="2314"/>
                      <a:pt x="410" y="1712"/>
                      <a:pt x="916" y="1109"/>
                    </a:cubicBezTo>
                    <a:cubicBezTo>
                      <a:pt x="1422" y="507"/>
                      <a:pt x="1904" y="97"/>
                      <a:pt x="1808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9" name="CustomShape 164"/>
              <p:cNvSpPr/>
              <p:nvPr/>
            </p:nvSpPr>
            <p:spPr>
              <a:xfrm>
                <a:off x="5918400" y="3384000"/>
                <a:ext cx="4680" cy="9720"/>
              </a:xfrm>
              <a:custGeom>
                <a:avLst/>
                <a:gdLst/>
                <a:ahLst/>
                <a:rect l="l" t="t" r="r" b="b"/>
                <a:pathLst>
                  <a:path w="1904" h="3399">
                    <a:moveTo>
                      <a:pt x="1711" y="0"/>
                    </a:moveTo>
                    <a:cubicBezTo>
                      <a:pt x="1494" y="0"/>
                      <a:pt x="1398" y="97"/>
                      <a:pt x="1301" y="193"/>
                    </a:cubicBezTo>
                    <a:cubicBezTo>
                      <a:pt x="892" y="603"/>
                      <a:pt x="699" y="988"/>
                      <a:pt x="506" y="1398"/>
                    </a:cubicBezTo>
                    <a:cubicBezTo>
                      <a:pt x="0" y="2506"/>
                      <a:pt x="0" y="3398"/>
                      <a:pt x="97" y="3398"/>
                    </a:cubicBezTo>
                    <a:cubicBezTo>
                      <a:pt x="193" y="3398"/>
                      <a:pt x="289" y="2603"/>
                      <a:pt x="795" y="1591"/>
                    </a:cubicBezTo>
                    <a:cubicBezTo>
                      <a:pt x="988" y="1109"/>
                      <a:pt x="1205" y="699"/>
                      <a:pt x="1494" y="386"/>
                    </a:cubicBezTo>
                    <a:cubicBezTo>
                      <a:pt x="1711" y="97"/>
                      <a:pt x="1904" y="97"/>
                      <a:pt x="1904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0" name="CustomShape 165"/>
              <p:cNvSpPr/>
              <p:nvPr/>
            </p:nvSpPr>
            <p:spPr>
              <a:xfrm>
                <a:off x="5873760" y="3422520"/>
                <a:ext cx="71280" cy="131760"/>
              </a:xfrm>
              <a:custGeom>
                <a:avLst/>
                <a:gdLst/>
                <a:ahLst/>
                <a:rect l="l" t="t" r="r" b="b"/>
                <a:pathLst>
                  <a:path w="26291" h="44136">
                    <a:moveTo>
                      <a:pt x="25688" y="0"/>
                    </a:moveTo>
                    <a:lnTo>
                      <a:pt x="16652" y="3519"/>
                    </a:lnTo>
                    <a:lnTo>
                      <a:pt x="13640" y="24917"/>
                    </a:lnTo>
                    <a:lnTo>
                      <a:pt x="12748" y="22700"/>
                    </a:lnTo>
                    <a:lnTo>
                      <a:pt x="0" y="29327"/>
                    </a:lnTo>
                    <a:cubicBezTo>
                      <a:pt x="97" y="29737"/>
                      <a:pt x="3711" y="34556"/>
                      <a:pt x="7519" y="39882"/>
                    </a:cubicBezTo>
                    <a:cubicBezTo>
                      <a:pt x="9479" y="42567"/>
                      <a:pt x="12633" y="44136"/>
                      <a:pt x="15908" y="44136"/>
                    </a:cubicBezTo>
                    <a:cubicBezTo>
                      <a:pt x="16660" y="44136"/>
                      <a:pt x="17418" y="44053"/>
                      <a:pt x="18170" y="43882"/>
                    </a:cubicBezTo>
                    <a:cubicBezTo>
                      <a:pt x="22893" y="42894"/>
                      <a:pt x="26291" y="38677"/>
                      <a:pt x="26291" y="33737"/>
                    </a:cubicBezTo>
                    <a:lnTo>
                      <a:pt x="2568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1" name="CustomShape 166"/>
              <p:cNvSpPr/>
              <p:nvPr/>
            </p:nvSpPr>
            <p:spPr>
              <a:xfrm>
                <a:off x="5864760" y="3481920"/>
                <a:ext cx="39240" cy="25560"/>
              </a:xfrm>
              <a:custGeom>
                <a:avLst/>
                <a:gdLst/>
                <a:ahLst/>
                <a:rect l="l" t="t" r="r" b="b"/>
                <a:pathLst>
                  <a:path w="14556" h="8628">
                    <a:moveTo>
                      <a:pt x="14460" y="1"/>
                    </a:moveTo>
                    <a:cubicBezTo>
                      <a:pt x="14459" y="1"/>
                      <a:pt x="11254" y="1905"/>
                      <a:pt x="7230" y="4218"/>
                    </a:cubicBezTo>
                    <a:cubicBezTo>
                      <a:pt x="3206" y="6628"/>
                      <a:pt x="1" y="8531"/>
                      <a:pt x="1" y="8628"/>
                    </a:cubicBezTo>
                    <a:cubicBezTo>
                      <a:pt x="1" y="8628"/>
                      <a:pt x="3302" y="6820"/>
                      <a:pt x="7327" y="4411"/>
                    </a:cubicBezTo>
                    <a:cubicBezTo>
                      <a:pt x="11351" y="2001"/>
                      <a:pt x="14556" y="97"/>
                      <a:pt x="144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2" name="CustomShape 167"/>
              <p:cNvSpPr/>
              <p:nvPr/>
            </p:nvSpPr>
            <p:spPr>
              <a:xfrm>
                <a:off x="5862240" y="3476160"/>
                <a:ext cx="34920" cy="24840"/>
              </a:xfrm>
              <a:custGeom>
                <a:avLst/>
                <a:gdLst/>
                <a:ahLst/>
                <a:rect l="l" t="t" r="r" b="b"/>
                <a:pathLst>
                  <a:path w="12965" h="8442">
                    <a:moveTo>
                      <a:pt x="12953" y="0"/>
                    </a:moveTo>
                    <a:cubicBezTo>
                      <a:pt x="12726" y="0"/>
                      <a:pt x="9867" y="1867"/>
                      <a:pt x="6434" y="4124"/>
                    </a:cubicBezTo>
                    <a:cubicBezTo>
                      <a:pt x="2820" y="6534"/>
                      <a:pt x="0" y="8438"/>
                      <a:pt x="0" y="8438"/>
                    </a:cubicBezTo>
                    <a:cubicBezTo>
                      <a:pt x="3" y="8440"/>
                      <a:pt x="8" y="8441"/>
                      <a:pt x="14" y="8441"/>
                    </a:cubicBezTo>
                    <a:cubicBezTo>
                      <a:pt x="262" y="8441"/>
                      <a:pt x="3098" y="6574"/>
                      <a:pt x="6531" y="4317"/>
                    </a:cubicBezTo>
                    <a:cubicBezTo>
                      <a:pt x="10145" y="2004"/>
                      <a:pt x="12965" y="4"/>
                      <a:pt x="12965" y="4"/>
                    </a:cubicBezTo>
                    <a:cubicBezTo>
                      <a:pt x="12962" y="1"/>
                      <a:pt x="12958" y="0"/>
                      <a:pt x="129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3" name="CustomShape 168"/>
              <p:cNvSpPr/>
              <p:nvPr/>
            </p:nvSpPr>
            <p:spPr>
              <a:xfrm>
                <a:off x="5721840" y="3425400"/>
                <a:ext cx="38880" cy="24840"/>
              </a:xfrm>
              <a:custGeom>
                <a:avLst/>
                <a:gdLst/>
                <a:ahLst/>
                <a:rect l="l" t="t" r="r" b="b"/>
                <a:pathLst>
                  <a:path w="14363" h="8435">
                    <a:moveTo>
                      <a:pt x="1807" y="0"/>
                    </a:moveTo>
                    <a:cubicBezTo>
                      <a:pt x="1711" y="0"/>
                      <a:pt x="1711" y="0"/>
                      <a:pt x="1591" y="97"/>
                    </a:cubicBezTo>
                    <a:cubicBezTo>
                      <a:pt x="2097" y="97"/>
                      <a:pt x="2506" y="193"/>
                      <a:pt x="3012" y="386"/>
                    </a:cubicBezTo>
                    <a:cubicBezTo>
                      <a:pt x="2796" y="290"/>
                      <a:pt x="2699" y="290"/>
                      <a:pt x="2506" y="193"/>
                    </a:cubicBezTo>
                    <a:cubicBezTo>
                      <a:pt x="2314" y="97"/>
                      <a:pt x="2000" y="0"/>
                      <a:pt x="1807" y="0"/>
                    </a:cubicBezTo>
                    <a:close/>
                    <a:moveTo>
                      <a:pt x="1109" y="290"/>
                    </a:moveTo>
                    <a:cubicBezTo>
                      <a:pt x="988" y="506"/>
                      <a:pt x="892" y="699"/>
                      <a:pt x="892" y="988"/>
                    </a:cubicBezTo>
                    <a:lnTo>
                      <a:pt x="386" y="3013"/>
                    </a:lnTo>
                    <a:cubicBezTo>
                      <a:pt x="699" y="2097"/>
                      <a:pt x="892" y="1205"/>
                      <a:pt x="1109" y="290"/>
                    </a:cubicBezTo>
                    <a:close/>
                    <a:moveTo>
                      <a:pt x="1301" y="193"/>
                    </a:moveTo>
                    <a:cubicBezTo>
                      <a:pt x="892" y="1711"/>
                      <a:pt x="506" y="3398"/>
                      <a:pt x="0" y="5109"/>
                    </a:cubicBezTo>
                    <a:cubicBezTo>
                      <a:pt x="603" y="6218"/>
                      <a:pt x="1109" y="7326"/>
                      <a:pt x="1711" y="8435"/>
                    </a:cubicBezTo>
                    <a:cubicBezTo>
                      <a:pt x="2097" y="6916"/>
                      <a:pt x="2506" y="5422"/>
                      <a:pt x="3012" y="3904"/>
                    </a:cubicBezTo>
                    <a:cubicBezTo>
                      <a:pt x="4603" y="3711"/>
                      <a:pt x="6314" y="3711"/>
                      <a:pt x="8025" y="3711"/>
                    </a:cubicBezTo>
                    <a:cubicBezTo>
                      <a:pt x="10145" y="3711"/>
                      <a:pt x="12242" y="3808"/>
                      <a:pt x="14362" y="4001"/>
                    </a:cubicBezTo>
                    <a:cubicBezTo>
                      <a:pt x="13760" y="3808"/>
                      <a:pt x="13157" y="3615"/>
                      <a:pt x="12338" y="3302"/>
                    </a:cubicBezTo>
                    <a:cubicBezTo>
                      <a:pt x="10338" y="2603"/>
                      <a:pt x="8217" y="2001"/>
                      <a:pt x="6025" y="1302"/>
                    </a:cubicBezTo>
                    <a:cubicBezTo>
                      <a:pt x="4506" y="892"/>
                      <a:pt x="2916" y="506"/>
                      <a:pt x="1301" y="193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4" name="CustomShape 169"/>
              <p:cNvSpPr/>
              <p:nvPr/>
            </p:nvSpPr>
            <p:spPr>
              <a:xfrm>
                <a:off x="5721480" y="3425760"/>
                <a:ext cx="39240" cy="14760"/>
              </a:xfrm>
              <a:custGeom>
                <a:avLst/>
                <a:gdLst/>
                <a:ahLst/>
                <a:rect l="l" t="t" r="r" b="b"/>
                <a:pathLst>
                  <a:path w="14556" h="5014">
                    <a:moveTo>
                      <a:pt x="12435" y="3206"/>
                    </a:moveTo>
                    <a:lnTo>
                      <a:pt x="12435" y="3206"/>
                    </a:lnTo>
                    <a:cubicBezTo>
                      <a:pt x="13254" y="3519"/>
                      <a:pt x="13857" y="3712"/>
                      <a:pt x="14459" y="3905"/>
                    </a:cubicBezTo>
                    <a:lnTo>
                      <a:pt x="14556" y="3905"/>
                    </a:lnTo>
                    <a:cubicBezTo>
                      <a:pt x="13857" y="3712"/>
                      <a:pt x="13134" y="3423"/>
                      <a:pt x="12435" y="3206"/>
                    </a:cubicBezTo>
                    <a:close/>
                    <a:moveTo>
                      <a:pt x="1688" y="1"/>
                    </a:moveTo>
                    <a:cubicBezTo>
                      <a:pt x="1591" y="1"/>
                      <a:pt x="1398" y="1"/>
                      <a:pt x="1302" y="97"/>
                    </a:cubicBezTo>
                    <a:cubicBezTo>
                      <a:pt x="1302" y="194"/>
                      <a:pt x="1302" y="194"/>
                      <a:pt x="1206" y="194"/>
                    </a:cubicBezTo>
                    <a:cubicBezTo>
                      <a:pt x="989" y="1109"/>
                      <a:pt x="796" y="2001"/>
                      <a:pt x="483" y="2917"/>
                    </a:cubicBezTo>
                    <a:lnTo>
                      <a:pt x="1" y="4917"/>
                    </a:lnTo>
                    <a:lnTo>
                      <a:pt x="97" y="5013"/>
                    </a:lnTo>
                    <a:cubicBezTo>
                      <a:pt x="603" y="3302"/>
                      <a:pt x="989" y="1615"/>
                      <a:pt x="1398" y="97"/>
                    </a:cubicBezTo>
                    <a:cubicBezTo>
                      <a:pt x="3013" y="410"/>
                      <a:pt x="4603" y="796"/>
                      <a:pt x="6122" y="1206"/>
                    </a:cubicBezTo>
                    <a:cubicBezTo>
                      <a:pt x="5109" y="892"/>
                      <a:pt x="4097" y="603"/>
                      <a:pt x="3109" y="290"/>
                    </a:cubicBezTo>
                    <a:cubicBezTo>
                      <a:pt x="2603" y="97"/>
                      <a:pt x="2194" y="1"/>
                      <a:pt x="1688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5" name="CustomShape 170"/>
              <p:cNvSpPr/>
              <p:nvPr/>
            </p:nvSpPr>
            <p:spPr>
              <a:xfrm>
                <a:off x="5771160" y="3404520"/>
                <a:ext cx="44280" cy="35640"/>
              </a:xfrm>
              <a:custGeom>
                <a:avLst/>
                <a:gdLst/>
                <a:ahLst/>
                <a:rect l="l" t="t" r="r" b="b"/>
                <a:pathLst>
                  <a:path w="16460" h="11953">
                    <a:moveTo>
                      <a:pt x="15158" y="1205"/>
                    </a:moveTo>
                    <a:lnTo>
                      <a:pt x="15158" y="1205"/>
                    </a:lnTo>
                    <a:cubicBezTo>
                      <a:pt x="14965" y="2506"/>
                      <a:pt x="14869" y="3832"/>
                      <a:pt x="14869" y="5229"/>
                    </a:cubicBezTo>
                    <a:cubicBezTo>
                      <a:pt x="14869" y="5229"/>
                      <a:pt x="14965" y="5229"/>
                      <a:pt x="14965" y="5326"/>
                    </a:cubicBezTo>
                    <a:cubicBezTo>
                      <a:pt x="15158" y="3928"/>
                      <a:pt x="15255" y="2506"/>
                      <a:pt x="15158" y="1205"/>
                    </a:cubicBezTo>
                    <a:close/>
                    <a:moveTo>
                      <a:pt x="9327" y="4434"/>
                    </a:moveTo>
                    <a:cubicBezTo>
                      <a:pt x="8941" y="4723"/>
                      <a:pt x="8531" y="5037"/>
                      <a:pt x="8122" y="5326"/>
                    </a:cubicBezTo>
                    <a:lnTo>
                      <a:pt x="4628" y="8145"/>
                    </a:lnTo>
                    <a:lnTo>
                      <a:pt x="8025" y="5519"/>
                    </a:lnTo>
                    <a:lnTo>
                      <a:pt x="8724" y="5037"/>
                    </a:lnTo>
                    <a:cubicBezTo>
                      <a:pt x="8941" y="4820"/>
                      <a:pt x="9134" y="4723"/>
                      <a:pt x="9327" y="4531"/>
                    </a:cubicBezTo>
                    <a:lnTo>
                      <a:pt x="9327" y="4434"/>
                    </a:lnTo>
                    <a:close/>
                    <a:moveTo>
                      <a:pt x="15351" y="0"/>
                    </a:moveTo>
                    <a:lnTo>
                      <a:pt x="15351" y="410"/>
                    </a:lnTo>
                    <a:cubicBezTo>
                      <a:pt x="15472" y="2121"/>
                      <a:pt x="15351" y="3832"/>
                      <a:pt x="15062" y="5519"/>
                    </a:cubicBezTo>
                    <a:lnTo>
                      <a:pt x="15062" y="5736"/>
                    </a:lnTo>
                    <a:lnTo>
                      <a:pt x="14965" y="5519"/>
                    </a:lnTo>
                    <a:lnTo>
                      <a:pt x="14869" y="5519"/>
                    </a:lnTo>
                    <a:lnTo>
                      <a:pt x="14869" y="5639"/>
                    </a:lnTo>
                    <a:cubicBezTo>
                      <a:pt x="14749" y="5519"/>
                      <a:pt x="14749" y="5422"/>
                      <a:pt x="14652" y="5326"/>
                    </a:cubicBezTo>
                    <a:cubicBezTo>
                      <a:pt x="14363" y="5037"/>
                      <a:pt x="14050" y="4820"/>
                      <a:pt x="13761" y="4627"/>
                    </a:cubicBezTo>
                    <a:cubicBezTo>
                      <a:pt x="13351" y="4314"/>
                      <a:pt x="12941" y="4025"/>
                      <a:pt x="12459" y="3832"/>
                    </a:cubicBezTo>
                    <a:cubicBezTo>
                      <a:pt x="12146" y="3711"/>
                      <a:pt x="11857" y="3711"/>
                      <a:pt x="11544" y="3711"/>
                    </a:cubicBezTo>
                    <a:lnTo>
                      <a:pt x="11134" y="3711"/>
                    </a:lnTo>
                    <a:cubicBezTo>
                      <a:pt x="10652" y="3832"/>
                      <a:pt x="10242" y="3928"/>
                      <a:pt x="9833" y="4121"/>
                    </a:cubicBezTo>
                    <a:cubicBezTo>
                      <a:pt x="9736" y="4314"/>
                      <a:pt x="9543" y="4434"/>
                      <a:pt x="9447" y="4627"/>
                    </a:cubicBezTo>
                    <a:cubicBezTo>
                      <a:pt x="9327" y="4723"/>
                      <a:pt x="9230" y="4820"/>
                      <a:pt x="9134" y="4916"/>
                    </a:cubicBezTo>
                    <a:cubicBezTo>
                      <a:pt x="9037" y="5037"/>
                      <a:pt x="8941" y="5133"/>
                      <a:pt x="8845" y="5133"/>
                    </a:cubicBezTo>
                    <a:lnTo>
                      <a:pt x="8242" y="5639"/>
                    </a:lnTo>
                    <a:lnTo>
                      <a:pt x="3808" y="8941"/>
                    </a:lnTo>
                    <a:lnTo>
                      <a:pt x="1109" y="10844"/>
                    </a:lnTo>
                    <a:lnTo>
                      <a:pt x="1" y="11760"/>
                    </a:lnTo>
                    <a:lnTo>
                      <a:pt x="1" y="11953"/>
                    </a:lnTo>
                    <a:cubicBezTo>
                      <a:pt x="2917" y="10145"/>
                      <a:pt x="5929" y="8651"/>
                      <a:pt x="9037" y="7230"/>
                    </a:cubicBezTo>
                    <a:cubicBezTo>
                      <a:pt x="9447" y="7037"/>
                      <a:pt x="9833" y="6940"/>
                      <a:pt x="10242" y="6940"/>
                    </a:cubicBezTo>
                    <a:cubicBezTo>
                      <a:pt x="10748" y="7037"/>
                      <a:pt x="11254" y="7230"/>
                      <a:pt x="11544" y="7639"/>
                    </a:cubicBezTo>
                    <a:lnTo>
                      <a:pt x="13953" y="9350"/>
                    </a:lnTo>
                    <a:cubicBezTo>
                      <a:pt x="14146" y="9447"/>
                      <a:pt x="14459" y="9543"/>
                      <a:pt x="14652" y="9543"/>
                    </a:cubicBezTo>
                    <a:cubicBezTo>
                      <a:pt x="15062" y="9543"/>
                      <a:pt x="15255" y="9133"/>
                      <a:pt x="15351" y="8844"/>
                    </a:cubicBezTo>
                    <a:cubicBezTo>
                      <a:pt x="16460" y="6025"/>
                      <a:pt x="16460" y="2820"/>
                      <a:pt x="15351" y="0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6" name="CustomShape 171"/>
              <p:cNvSpPr/>
              <p:nvPr/>
            </p:nvSpPr>
            <p:spPr>
              <a:xfrm>
                <a:off x="5774040" y="3405960"/>
                <a:ext cx="38880" cy="30960"/>
              </a:xfrm>
              <a:custGeom>
                <a:avLst/>
                <a:gdLst/>
                <a:ahLst/>
                <a:rect l="l" t="t" r="r" b="b"/>
                <a:pathLst>
                  <a:path w="14363" h="10436">
                    <a:moveTo>
                      <a:pt x="11350" y="3423"/>
                    </a:moveTo>
                    <a:cubicBezTo>
                      <a:pt x="11832" y="3616"/>
                      <a:pt x="12242" y="3905"/>
                      <a:pt x="12652" y="4218"/>
                    </a:cubicBezTo>
                    <a:cubicBezTo>
                      <a:pt x="12941" y="4411"/>
                      <a:pt x="13254" y="4628"/>
                      <a:pt x="13543" y="4917"/>
                    </a:cubicBezTo>
                    <a:cubicBezTo>
                      <a:pt x="12941" y="4218"/>
                      <a:pt x="12242" y="3616"/>
                      <a:pt x="11350" y="3423"/>
                    </a:cubicBezTo>
                    <a:close/>
                    <a:moveTo>
                      <a:pt x="14242" y="1"/>
                    </a:moveTo>
                    <a:lnTo>
                      <a:pt x="14242" y="1"/>
                    </a:lnTo>
                    <a:cubicBezTo>
                      <a:pt x="14146" y="194"/>
                      <a:pt x="14146" y="507"/>
                      <a:pt x="14049" y="796"/>
                    </a:cubicBezTo>
                    <a:cubicBezTo>
                      <a:pt x="14146" y="2097"/>
                      <a:pt x="14049" y="3519"/>
                      <a:pt x="13856" y="4917"/>
                    </a:cubicBezTo>
                    <a:cubicBezTo>
                      <a:pt x="13856" y="4820"/>
                      <a:pt x="13760" y="4820"/>
                      <a:pt x="13760" y="4820"/>
                    </a:cubicBezTo>
                    <a:lnTo>
                      <a:pt x="13760" y="5110"/>
                    </a:lnTo>
                    <a:lnTo>
                      <a:pt x="13856" y="5110"/>
                    </a:lnTo>
                    <a:lnTo>
                      <a:pt x="13953" y="5327"/>
                    </a:lnTo>
                    <a:lnTo>
                      <a:pt x="13953" y="5110"/>
                    </a:lnTo>
                    <a:cubicBezTo>
                      <a:pt x="14242" y="3423"/>
                      <a:pt x="14363" y="1712"/>
                      <a:pt x="14242" y="1"/>
                    </a:cubicBezTo>
                    <a:close/>
                    <a:moveTo>
                      <a:pt x="8724" y="3712"/>
                    </a:moveTo>
                    <a:lnTo>
                      <a:pt x="8724" y="3712"/>
                    </a:lnTo>
                    <a:cubicBezTo>
                      <a:pt x="8531" y="3808"/>
                      <a:pt x="8434" y="3905"/>
                      <a:pt x="8218" y="4025"/>
                    </a:cubicBezTo>
                    <a:lnTo>
                      <a:pt x="8218" y="4122"/>
                    </a:lnTo>
                    <a:cubicBezTo>
                      <a:pt x="8025" y="4314"/>
                      <a:pt x="7832" y="4411"/>
                      <a:pt x="7615" y="4628"/>
                    </a:cubicBezTo>
                    <a:lnTo>
                      <a:pt x="6916" y="5110"/>
                    </a:lnTo>
                    <a:lnTo>
                      <a:pt x="3519" y="7736"/>
                    </a:lnTo>
                    <a:lnTo>
                      <a:pt x="0" y="10435"/>
                    </a:lnTo>
                    <a:lnTo>
                      <a:pt x="2699" y="8532"/>
                    </a:lnTo>
                    <a:lnTo>
                      <a:pt x="7133" y="5230"/>
                    </a:lnTo>
                    <a:lnTo>
                      <a:pt x="7736" y="4724"/>
                    </a:lnTo>
                    <a:cubicBezTo>
                      <a:pt x="7832" y="4724"/>
                      <a:pt x="7928" y="4628"/>
                      <a:pt x="8025" y="4507"/>
                    </a:cubicBezTo>
                    <a:cubicBezTo>
                      <a:pt x="8121" y="4411"/>
                      <a:pt x="8218" y="4314"/>
                      <a:pt x="8338" y="4218"/>
                    </a:cubicBezTo>
                    <a:cubicBezTo>
                      <a:pt x="8434" y="4025"/>
                      <a:pt x="8627" y="3905"/>
                      <a:pt x="8724" y="3712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7" name="CustomShape 172"/>
              <p:cNvSpPr/>
              <p:nvPr/>
            </p:nvSpPr>
            <p:spPr>
              <a:xfrm>
                <a:off x="5864760" y="3482640"/>
                <a:ext cx="35280" cy="24480"/>
              </a:xfrm>
              <a:custGeom>
                <a:avLst/>
                <a:gdLst/>
                <a:ahLst/>
                <a:rect l="l" t="t" r="r" b="b"/>
                <a:pathLst>
                  <a:path w="13062" h="8243">
                    <a:moveTo>
                      <a:pt x="12652" y="1"/>
                    </a:moveTo>
                    <a:cubicBezTo>
                      <a:pt x="12555" y="1"/>
                      <a:pt x="12362" y="121"/>
                      <a:pt x="12242" y="121"/>
                    </a:cubicBezTo>
                    <a:cubicBezTo>
                      <a:pt x="9953" y="1013"/>
                      <a:pt x="7736" y="2121"/>
                      <a:pt x="5519" y="3326"/>
                    </a:cubicBezTo>
                    <a:cubicBezTo>
                      <a:pt x="3326" y="4531"/>
                      <a:pt x="1398" y="6242"/>
                      <a:pt x="0" y="8242"/>
                    </a:cubicBezTo>
                    <a:lnTo>
                      <a:pt x="603" y="7832"/>
                    </a:lnTo>
                    <a:lnTo>
                      <a:pt x="12555" y="820"/>
                    </a:lnTo>
                    <a:cubicBezTo>
                      <a:pt x="12748" y="724"/>
                      <a:pt x="13061" y="410"/>
                      <a:pt x="12965" y="218"/>
                    </a:cubicBezTo>
                    <a:cubicBezTo>
                      <a:pt x="12844" y="121"/>
                      <a:pt x="12748" y="1"/>
                      <a:pt x="12652" y="1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8" name="CustomShape 173"/>
              <p:cNvSpPr/>
              <p:nvPr/>
            </p:nvSpPr>
            <p:spPr>
              <a:xfrm>
                <a:off x="5704200" y="3468240"/>
                <a:ext cx="67320" cy="45720"/>
              </a:xfrm>
              <a:custGeom>
                <a:avLst/>
                <a:gdLst/>
                <a:ahLst/>
                <a:rect l="l" t="t" r="r" b="b"/>
                <a:pathLst>
                  <a:path w="24893" h="15433">
                    <a:moveTo>
                      <a:pt x="0" y="0"/>
                    </a:moveTo>
                    <a:lnTo>
                      <a:pt x="96" y="121"/>
                    </a:lnTo>
                    <a:cubicBezTo>
                      <a:pt x="96" y="0"/>
                      <a:pt x="96" y="0"/>
                      <a:pt x="0" y="0"/>
                    </a:cubicBezTo>
                    <a:close/>
                    <a:moveTo>
                      <a:pt x="13254" y="723"/>
                    </a:moveTo>
                    <a:cubicBezTo>
                      <a:pt x="14266" y="819"/>
                      <a:pt x="15158" y="1205"/>
                      <a:pt x="15760" y="1807"/>
                    </a:cubicBezTo>
                    <a:cubicBezTo>
                      <a:pt x="16459" y="2530"/>
                      <a:pt x="16965" y="3326"/>
                      <a:pt x="17061" y="4217"/>
                    </a:cubicBezTo>
                    <a:cubicBezTo>
                      <a:pt x="17278" y="5133"/>
                      <a:pt x="17182" y="6025"/>
                      <a:pt x="16868" y="6844"/>
                    </a:cubicBezTo>
                    <a:cubicBezTo>
                      <a:pt x="16459" y="7543"/>
                      <a:pt x="15760" y="8145"/>
                      <a:pt x="14965" y="8241"/>
                    </a:cubicBezTo>
                    <a:cubicBezTo>
                      <a:pt x="14829" y="8258"/>
                      <a:pt x="14690" y="8266"/>
                      <a:pt x="14550" y="8266"/>
                    </a:cubicBezTo>
                    <a:cubicBezTo>
                      <a:pt x="13864" y="8266"/>
                      <a:pt x="13135" y="8075"/>
                      <a:pt x="12555" y="7735"/>
                    </a:cubicBezTo>
                    <a:cubicBezTo>
                      <a:pt x="11856" y="7446"/>
                      <a:pt x="11254" y="7037"/>
                      <a:pt x="10555" y="6627"/>
                    </a:cubicBezTo>
                    <a:lnTo>
                      <a:pt x="9703" y="6073"/>
                    </a:lnTo>
                    <a:lnTo>
                      <a:pt x="9703" y="6073"/>
                    </a:lnTo>
                    <a:cubicBezTo>
                      <a:pt x="9697" y="5523"/>
                      <a:pt x="9741" y="4974"/>
                      <a:pt x="9832" y="4434"/>
                    </a:cubicBezTo>
                    <a:cubicBezTo>
                      <a:pt x="9952" y="3518"/>
                      <a:pt x="10338" y="2627"/>
                      <a:pt x="10844" y="1928"/>
                    </a:cubicBezTo>
                    <a:cubicBezTo>
                      <a:pt x="11446" y="1205"/>
                      <a:pt x="12362" y="723"/>
                      <a:pt x="13254" y="723"/>
                    </a:cubicBezTo>
                    <a:close/>
                    <a:moveTo>
                      <a:pt x="24893" y="13567"/>
                    </a:moveTo>
                    <a:cubicBezTo>
                      <a:pt x="24817" y="13567"/>
                      <a:pt x="24801" y="13567"/>
                      <a:pt x="24797" y="13615"/>
                    </a:cubicBezTo>
                    <a:lnTo>
                      <a:pt x="24797" y="13615"/>
                    </a:lnTo>
                    <a:lnTo>
                      <a:pt x="24893" y="13567"/>
                    </a:lnTo>
                    <a:close/>
                    <a:moveTo>
                      <a:pt x="24797" y="13615"/>
                    </a:moveTo>
                    <a:lnTo>
                      <a:pt x="24700" y="13663"/>
                    </a:lnTo>
                    <a:lnTo>
                      <a:pt x="24411" y="13856"/>
                    </a:lnTo>
                    <a:lnTo>
                      <a:pt x="24797" y="13663"/>
                    </a:lnTo>
                    <a:cubicBezTo>
                      <a:pt x="24797" y="13643"/>
                      <a:pt x="24797" y="13627"/>
                      <a:pt x="24797" y="13615"/>
                    </a:cubicBezTo>
                    <a:close/>
                    <a:moveTo>
                      <a:pt x="506" y="313"/>
                    </a:moveTo>
                    <a:lnTo>
                      <a:pt x="1904" y="1205"/>
                    </a:lnTo>
                    <a:lnTo>
                      <a:pt x="6940" y="4530"/>
                    </a:lnTo>
                    <a:lnTo>
                      <a:pt x="9428" y="6109"/>
                    </a:lnTo>
                    <a:lnTo>
                      <a:pt x="9428" y="6109"/>
                    </a:lnTo>
                    <a:cubicBezTo>
                      <a:pt x="9476" y="7316"/>
                      <a:pt x="9772" y="8505"/>
                      <a:pt x="10242" y="9639"/>
                    </a:cubicBezTo>
                    <a:cubicBezTo>
                      <a:pt x="10940" y="11061"/>
                      <a:pt x="11953" y="12362"/>
                      <a:pt x="13157" y="13471"/>
                    </a:cubicBezTo>
                    <a:cubicBezTo>
                      <a:pt x="14266" y="14266"/>
                      <a:pt x="15567" y="14868"/>
                      <a:pt x="16965" y="15182"/>
                    </a:cubicBezTo>
                    <a:cubicBezTo>
                      <a:pt x="17668" y="15365"/>
                      <a:pt x="18409" y="15432"/>
                      <a:pt x="19140" y="15432"/>
                    </a:cubicBezTo>
                    <a:cubicBezTo>
                      <a:pt x="19562" y="15432"/>
                      <a:pt x="19981" y="15410"/>
                      <a:pt x="20387" y="15374"/>
                    </a:cubicBezTo>
                    <a:cubicBezTo>
                      <a:pt x="21278" y="15278"/>
                      <a:pt x="22098" y="14965"/>
                      <a:pt x="22989" y="14676"/>
                    </a:cubicBezTo>
                    <a:cubicBezTo>
                      <a:pt x="23495" y="14459"/>
                      <a:pt x="23905" y="14170"/>
                      <a:pt x="24411" y="13856"/>
                    </a:cubicBezTo>
                    <a:lnTo>
                      <a:pt x="24411" y="13856"/>
                    </a:lnTo>
                    <a:cubicBezTo>
                      <a:pt x="23905" y="14170"/>
                      <a:pt x="23399" y="14362"/>
                      <a:pt x="22893" y="14579"/>
                    </a:cubicBezTo>
                    <a:cubicBezTo>
                      <a:pt x="22098" y="14868"/>
                      <a:pt x="21278" y="15182"/>
                      <a:pt x="20387" y="15278"/>
                    </a:cubicBezTo>
                    <a:cubicBezTo>
                      <a:pt x="20095" y="15303"/>
                      <a:pt x="19797" y="15315"/>
                      <a:pt x="19496" y="15315"/>
                    </a:cubicBezTo>
                    <a:cubicBezTo>
                      <a:pt x="18651" y="15315"/>
                      <a:pt x="17782" y="15221"/>
                      <a:pt x="16965" y="15061"/>
                    </a:cubicBezTo>
                    <a:cubicBezTo>
                      <a:pt x="15664" y="14772"/>
                      <a:pt x="14362" y="14170"/>
                      <a:pt x="13254" y="13254"/>
                    </a:cubicBezTo>
                    <a:cubicBezTo>
                      <a:pt x="12049" y="12266"/>
                      <a:pt x="11037" y="10965"/>
                      <a:pt x="10434" y="9543"/>
                    </a:cubicBezTo>
                    <a:cubicBezTo>
                      <a:pt x="9985" y="8519"/>
                      <a:pt x="9745" y="7406"/>
                      <a:pt x="9708" y="6286"/>
                    </a:cubicBezTo>
                    <a:lnTo>
                      <a:pt x="9708" y="6286"/>
                    </a:lnTo>
                    <a:lnTo>
                      <a:pt x="10434" y="6747"/>
                    </a:lnTo>
                    <a:cubicBezTo>
                      <a:pt x="11157" y="7229"/>
                      <a:pt x="11856" y="7543"/>
                      <a:pt x="12459" y="7952"/>
                    </a:cubicBezTo>
                    <a:cubicBezTo>
                      <a:pt x="13105" y="8266"/>
                      <a:pt x="13751" y="8468"/>
                      <a:pt x="14462" y="8468"/>
                    </a:cubicBezTo>
                    <a:cubicBezTo>
                      <a:pt x="14626" y="8468"/>
                      <a:pt x="14793" y="8457"/>
                      <a:pt x="14965" y="8434"/>
                    </a:cubicBezTo>
                    <a:cubicBezTo>
                      <a:pt x="15374" y="8338"/>
                      <a:pt x="15760" y="8241"/>
                      <a:pt x="16170" y="7952"/>
                    </a:cubicBezTo>
                    <a:cubicBezTo>
                      <a:pt x="16459" y="7639"/>
                      <a:pt x="16772" y="7350"/>
                      <a:pt x="16965" y="6940"/>
                    </a:cubicBezTo>
                    <a:cubicBezTo>
                      <a:pt x="17375" y="6025"/>
                      <a:pt x="17471" y="5133"/>
                      <a:pt x="17278" y="4217"/>
                    </a:cubicBezTo>
                    <a:cubicBezTo>
                      <a:pt x="17061" y="3229"/>
                      <a:pt x="16579" y="2410"/>
                      <a:pt x="15977" y="1711"/>
                    </a:cubicBezTo>
                    <a:cubicBezTo>
                      <a:pt x="15254" y="1012"/>
                      <a:pt x="14266" y="603"/>
                      <a:pt x="13254" y="506"/>
                    </a:cubicBezTo>
                    <a:cubicBezTo>
                      <a:pt x="12242" y="506"/>
                      <a:pt x="11350" y="1012"/>
                      <a:pt x="10651" y="1807"/>
                    </a:cubicBezTo>
                    <a:cubicBezTo>
                      <a:pt x="10145" y="2530"/>
                      <a:pt x="9736" y="3422"/>
                      <a:pt x="9543" y="4338"/>
                    </a:cubicBezTo>
                    <a:cubicBezTo>
                      <a:pt x="9453" y="4856"/>
                      <a:pt x="9415" y="5374"/>
                      <a:pt x="9422" y="5890"/>
                    </a:cubicBezTo>
                    <a:lnTo>
                      <a:pt x="9422" y="5890"/>
                    </a:lnTo>
                    <a:lnTo>
                      <a:pt x="7037" y="4338"/>
                    </a:lnTo>
                    <a:lnTo>
                      <a:pt x="1904" y="1109"/>
                    </a:lnTo>
                    <a:lnTo>
                      <a:pt x="506" y="3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9" name="CustomShape 174"/>
              <p:cNvSpPr/>
              <p:nvPr/>
            </p:nvSpPr>
            <p:spPr>
              <a:xfrm>
                <a:off x="5770800" y="3415680"/>
                <a:ext cx="89640" cy="63720"/>
              </a:xfrm>
              <a:custGeom>
                <a:avLst/>
                <a:gdLst/>
                <a:ahLst/>
                <a:rect l="l" t="t" r="r" b="b"/>
                <a:pathLst>
                  <a:path w="33135" h="21378">
                    <a:moveTo>
                      <a:pt x="33134" y="0"/>
                    </a:moveTo>
                    <a:cubicBezTo>
                      <a:pt x="33090" y="0"/>
                      <a:pt x="33062" y="17"/>
                      <a:pt x="33039" y="38"/>
                    </a:cubicBezTo>
                    <a:lnTo>
                      <a:pt x="33039" y="38"/>
                    </a:lnTo>
                    <a:cubicBezTo>
                      <a:pt x="33070" y="25"/>
                      <a:pt x="33101" y="13"/>
                      <a:pt x="33134" y="0"/>
                    </a:cubicBezTo>
                    <a:close/>
                    <a:moveTo>
                      <a:pt x="33039" y="38"/>
                    </a:moveTo>
                    <a:cubicBezTo>
                      <a:pt x="32958" y="70"/>
                      <a:pt x="32885" y="101"/>
                      <a:pt x="32817" y="130"/>
                    </a:cubicBezTo>
                    <a:lnTo>
                      <a:pt x="32817" y="130"/>
                    </a:lnTo>
                    <a:cubicBezTo>
                      <a:pt x="32848" y="124"/>
                      <a:pt x="32881" y="121"/>
                      <a:pt x="32917" y="121"/>
                    </a:cubicBezTo>
                    <a:cubicBezTo>
                      <a:pt x="32978" y="121"/>
                      <a:pt x="33001" y="73"/>
                      <a:pt x="33039" y="38"/>
                    </a:cubicBezTo>
                    <a:close/>
                    <a:moveTo>
                      <a:pt x="32817" y="130"/>
                    </a:moveTo>
                    <a:cubicBezTo>
                      <a:pt x="32684" y="157"/>
                      <a:pt x="32587" y="235"/>
                      <a:pt x="32411" y="314"/>
                    </a:cubicBezTo>
                    <a:cubicBezTo>
                      <a:pt x="32545" y="254"/>
                      <a:pt x="32669" y="195"/>
                      <a:pt x="32817" y="130"/>
                    </a:cubicBezTo>
                    <a:close/>
                    <a:moveTo>
                      <a:pt x="0" y="19592"/>
                    </a:moveTo>
                    <a:cubicBezTo>
                      <a:pt x="0" y="19592"/>
                      <a:pt x="96" y="19688"/>
                      <a:pt x="193" y="19688"/>
                    </a:cubicBezTo>
                    <a:cubicBezTo>
                      <a:pt x="96" y="19592"/>
                      <a:pt x="0" y="19592"/>
                      <a:pt x="0" y="19592"/>
                    </a:cubicBezTo>
                    <a:close/>
                    <a:moveTo>
                      <a:pt x="11379" y="9938"/>
                    </a:moveTo>
                    <a:cubicBezTo>
                      <a:pt x="11497" y="9938"/>
                      <a:pt x="11616" y="9943"/>
                      <a:pt x="11736" y="9953"/>
                    </a:cubicBezTo>
                    <a:cubicBezTo>
                      <a:pt x="12844" y="10145"/>
                      <a:pt x="13856" y="10748"/>
                      <a:pt x="14555" y="11664"/>
                    </a:cubicBezTo>
                    <a:cubicBezTo>
                      <a:pt x="15254" y="12459"/>
                      <a:pt x="15664" y="13471"/>
                      <a:pt x="15664" y="14579"/>
                    </a:cubicBezTo>
                    <a:cubicBezTo>
                      <a:pt x="15543" y="15567"/>
                      <a:pt x="15350" y="16579"/>
                      <a:pt x="14844" y="17471"/>
                    </a:cubicBezTo>
                    <a:cubicBezTo>
                      <a:pt x="14338" y="18290"/>
                      <a:pt x="13736" y="18989"/>
                      <a:pt x="12940" y="19592"/>
                    </a:cubicBezTo>
                    <a:cubicBezTo>
                      <a:pt x="12617" y="19826"/>
                      <a:pt x="12272" y="20035"/>
                      <a:pt x="11914" y="20223"/>
                    </a:cubicBezTo>
                    <a:lnTo>
                      <a:pt x="11914" y="20223"/>
                    </a:lnTo>
                    <a:cubicBezTo>
                      <a:pt x="11789" y="20182"/>
                      <a:pt x="11665" y="20140"/>
                      <a:pt x="11543" y="20098"/>
                    </a:cubicBezTo>
                    <a:cubicBezTo>
                      <a:pt x="10434" y="19592"/>
                      <a:pt x="9326" y="18796"/>
                      <a:pt x="8531" y="17881"/>
                    </a:cubicBezTo>
                    <a:cubicBezTo>
                      <a:pt x="7711" y="16869"/>
                      <a:pt x="7326" y="15664"/>
                      <a:pt x="7326" y="14363"/>
                    </a:cubicBezTo>
                    <a:cubicBezTo>
                      <a:pt x="7326" y="13158"/>
                      <a:pt x="7711" y="12049"/>
                      <a:pt x="8627" y="11158"/>
                    </a:cubicBezTo>
                    <a:cubicBezTo>
                      <a:pt x="9343" y="10333"/>
                      <a:pt x="10313" y="9938"/>
                      <a:pt x="11379" y="9938"/>
                    </a:cubicBezTo>
                    <a:close/>
                    <a:moveTo>
                      <a:pt x="30604" y="1518"/>
                    </a:moveTo>
                    <a:lnTo>
                      <a:pt x="30604" y="1518"/>
                    </a:lnTo>
                    <a:cubicBezTo>
                      <a:pt x="29809" y="2217"/>
                      <a:pt x="29110" y="3229"/>
                      <a:pt x="28508" y="4217"/>
                    </a:cubicBezTo>
                    <a:cubicBezTo>
                      <a:pt x="27809" y="5543"/>
                      <a:pt x="27206" y="6940"/>
                      <a:pt x="26797" y="8434"/>
                    </a:cubicBezTo>
                    <a:cubicBezTo>
                      <a:pt x="26387" y="10049"/>
                      <a:pt x="26001" y="11856"/>
                      <a:pt x="25182" y="13664"/>
                    </a:cubicBezTo>
                    <a:cubicBezTo>
                      <a:pt x="24893" y="14676"/>
                      <a:pt x="24387" y="15567"/>
                      <a:pt x="23784" y="16387"/>
                    </a:cubicBezTo>
                    <a:cubicBezTo>
                      <a:pt x="23182" y="17278"/>
                      <a:pt x="22483" y="18074"/>
                      <a:pt x="21567" y="18676"/>
                    </a:cubicBezTo>
                    <a:cubicBezTo>
                      <a:pt x="19664" y="20098"/>
                      <a:pt x="17471" y="20797"/>
                      <a:pt x="15157" y="20797"/>
                    </a:cubicBezTo>
                    <a:cubicBezTo>
                      <a:pt x="14068" y="20797"/>
                      <a:pt x="13046" y="20577"/>
                      <a:pt x="12092" y="20279"/>
                    </a:cubicBezTo>
                    <a:lnTo>
                      <a:pt x="12092" y="20279"/>
                    </a:lnTo>
                    <a:cubicBezTo>
                      <a:pt x="12425" y="20101"/>
                      <a:pt x="12740" y="19903"/>
                      <a:pt x="13037" y="19688"/>
                    </a:cubicBezTo>
                    <a:cubicBezTo>
                      <a:pt x="13856" y="19182"/>
                      <a:pt x="14459" y="18387"/>
                      <a:pt x="14941" y="17592"/>
                    </a:cubicBezTo>
                    <a:cubicBezTo>
                      <a:pt x="15447" y="16676"/>
                      <a:pt x="15760" y="15664"/>
                      <a:pt x="15760" y="14579"/>
                    </a:cubicBezTo>
                    <a:cubicBezTo>
                      <a:pt x="15760" y="14073"/>
                      <a:pt x="15664" y="13471"/>
                      <a:pt x="15447" y="12965"/>
                    </a:cubicBezTo>
                    <a:cubicBezTo>
                      <a:pt x="15350" y="12459"/>
                      <a:pt x="15061" y="11953"/>
                      <a:pt x="14651" y="11567"/>
                    </a:cubicBezTo>
                    <a:cubicBezTo>
                      <a:pt x="13953" y="10651"/>
                      <a:pt x="12844" y="10049"/>
                      <a:pt x="11736" y="9856"/>
                    </a:cubicBezTo>
                    <a:cubicBezTo>
                      <a:pt x="11486" y="9816"/>
                      <a:pt x="11237" y="9793"/>
                      <a:pt x="10987" y="9793"/>
                    </a:cubicBezTo>
                    <a:cubicBezTo>
                      <a:pt x="10634" y="9793"/>
                      <a:pt x="10281" y="9840"/>
                      <a:pt x="9928" y="9953"/>
                    </a:cubicBezTo>
                    <a:cubicBezTo>
                      <a:pt x="9326" y="10145"/>
                      <a:pt x="8820" y="10555"/>
                      <a:pt x="8434" y="10965"/>
                    </a:cubicBezTo>
                    <a:cubicBezTo>
                      <a:pt x="7518" y="11953"/>
                      <a:pt x="7012" y="13158"/>
                      <a:pt x="7012" y="14459"/>
                    </a:cubicBezTo>
                    <a:cubicBezTo>
                      <a:pt x="7012" y="15784"/>
                      <a:pt x="7518" y="16989"/>
                      <a:pt x="8314" y="17977"/>
                    </a:cubicBezTo>
                    <a:cubicBezTo>
                      <a:pt x="9229" y="18989"/>
                      <a:pt x="10242" y="19784"/>
                      <a:pt x="11446" y="20291"/>
                    </a:cubicBezTo>
                    <a:cubicBezTo>
                      <a:pt x="11510" y="20314"/>
                      <a:pt x="11574" y="20338"/>
                      <a:pt x="11639" y="20361"/>
                    </a:cubicBezTo>
                    <a:lnTo>
                      <a:pt x="11639" y="20361"/>
                    </a:lnTo>
                    <a:cubicBezTo>
                      <a:pt x="11310" y="20521"/>
                      <a:pt x="10970" y="20665"/>
                      <a:pt x="10627" y="20797"/>
                    </a:cubicBezTo>
                    <a:cubicBezTo>
                      <a:pt x="9481" y="21111"/>
                      <a:pt x="8321" y="21241"/>
                      <a:pt x="7169" y="21241"/>
                    </a:cubicBezTo>
                    <a:cubicBezTo>
                      <a:pt x="6818" y="21241"/>
                      <a:pt x="6469" y="21229"/>
                      <a:pt x="6121" y="21206"/>
                    </a:cubicBezTo>
                    <a:cubicBezTo>
                      <a:pt x="5012" y="21086"/>
                      <a:pt x="3904" y="20893"/>
                      <a:pt x="2795" y="20483"/>
                    </a:cubicBezTo>
                    <a:cubicBezTo>
                      <a:pt x="1904" y="20291"/>
                      <a:pt x="1205" y="20001"/>
                      <a:pt x="699" y="19881"/>
                    </a:cubicBezTo>
                    <a:lnTo>
                      <a:pt x="699" y="19881"/>
                    </a:lnTo>
                    <a:cubicBezTo>
                      <a:pt x="1205" y="20098"/>
                      <a:pt x="1904" y="20387"/>
                      <a:pt x="2795" y="20604"/>
                    </a:cubicBezTo>
                    <a:cubicBezTo>
                      <a:pt x="3807" y="20989"/>
                      <a:pt x="5012" y="21206"/>
                      <a:pt x="6121" y="21303"/>
                    </a:cubicBezTo>
                    <a:cubicBezTo>
                      <a:pt x="6517" y="21354"/>
                      <a:pt x="6922" y="21378"/>
                      <a:pt x="7330" y="21378"/>
                    </a:cubicBezTo>
                    <a:cubicBezTo>
                      <a:pt x="8457" y="21378"/>
                      <a:pt x="9600" y="21194"/>
                      <a:pt x="10627" y="20893"/>
                    </a:cubicBezTo>
                    <a:cubicBezTo>
                      <a:pt x="11047" y="20760"/>
                      <a:pt x="11442" y="20602"/>
                      <a:pt x="11813" y="20421"/>
                    </a:cubicBezTo>
                    <a:lnTo>
                      <a:pt x="11813" y="20421"/>
                    </a:lnTo>
                    <a:cubicBezTo>
                      <a:pt x="12822" y="20760"/>
                      <a:pt x="13989" y="20989"/>
                      <a:pt x="15061" y="20989"/>
                    </a:cubicBezTo>
                    <a:cubicBezTo>
                      <a:pt x="17471" y="20989"/>
                      <a:pt x="19760" y="20291"/>
                      <a:pt x="21688" y="18893"/>
                    </a:cubicBezTo>
                    <a:cubicBezTo>
                      <a:pt x="22580" y="18194"/>
                      <a:pt x="23278" y="17375"/>
                      <a:pt x="23977" y="16483"/>
                    </a:cubicBezTo>
                    <a:cubicBezTo>
                      <a:pt x="24483" y="15664"/>
                      <a:pt x="24989" y="14772"/>
                      <a:pt x="25399" y="13760"/>
                    </a:cubicBezTo>
                    <a:cubicBezTo>
                      <a:pt x="26098" y="11953"/>
                      <a:pt x="26507" y="10049"/>
                      <a:pt x="26989" y="8434"/>
                    </a:cubicBezTo>
                    <a:cubicBezTo>
                      <a:pt x="27399" y="7037"/>
                      <a:pt x="27905" y="5639"/>
                      <a:pt x="28604" y="4217"/>
                    </a:cubicBezTo>
                    <a:cubicBezTo>
                      <a:pt x="29110" y="3229"/>
                      <a:pt x="29809" y="2314"/>
                      <a:pt x="30604" y="15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0" name="CustomShape 175"/>
              <p:cNvSpPr/>
              <p:nvPr/>
            </p:nvSpPr>
            <p:spPr>
              <a:xfrm>
                <a:off x="5772240" y="3524040"/>
                <a:ext cx="30960" cy="8280"/>
              </a:xfrm>
              <a:custGeom>
                <a:avLst/>
                <a:gdLst/>
                <a:ahLst/>
                <a:rect l="l" t="t" r="r" b="b"/>
                <a:pathLst>
                  <a:path w="11447" h="2887">
                    <a:moveTo>
                      <a:pt x="4811" y="1"/>
                    </a:moveTo>
                    <a:cubicBezTo>
                      <a:pt x="4410" y="1"/>
                      <a:pt x="4013" y="31"/>
                      <a:pt x="3615" y="91"/>
                    </a:cubicBezTo>
                    <a:cubicBezTo>
                      <a:pt x="3205" y="91"/>
                      <a:pt x="2892" y="188"/>
                      <a:pt x="2507" y="284"/>
                    </a:cubicBezTo>
                    <a:cubicBezTo>
                      <a:pt x="2193" y="284"/>
                      <a:pt x="1904" y="380"/>
                      <a:pt x="1687" y="477"/>
                    </a:cubicBezTo>
                    <a:cubicBezTo>
                      <a:pt x="1398" y="573"/>
                      <a:pt x="1205" y="573"/>
                      <a:pt x="892" y="694"/>
                    </a:cubicBezTo>
                    <a:cubicBezTo>
                      <a:pt x="796" y="790"/>
                      <a:pt x="603" y="886"/>
                      <a:pt x="386" y="983"/>
                    </a:cubicBezTo>
                    <a:cubicBezTo>
                      <a:pt x="290" y="983"/>
                      <a:pt x="193" y="1079"/>
                      <a:pt x="0" y="1176"/>
                    </a:cubicBezTo>
                    <a:cubicBezTo>
                      <a:pt x="12" y="1190"/>
                      <a:pt x="32" y="1197"/>
                      <a:pt x="58" y="1197"/>
                    </a:cubicBezTo>
                    <a:cubicBezTo>
                      <a:pt x="250" y="1197"/>
                      <a:pt x="820" y="848"/>
                      <a:pt x="1687" y="573"/>
                    </a:cubicBezTo>
                    <a:cubicBezTo>
                      <a:pt x="2001" y="477"/>
                      <a:pt x="2290" y="477"/>
                      <a:pt x="2603" y="380"/>
                    </a:cubicBezTo>
                    <a:cubicBezTo>
                      <a:pt x="2892" y="380"/>
                      <a:pt x="3205" y="284"/>
                      <a:pt x="3615" y="284"/>
                    </a:cubicBezTo>
                    <a:cubicBezTo>
                      <a:pt x="3878" y="268"/>
                      <a:pt x="4140" y="260"/>
                      <a:pt x="4399" y="260"/>
                    </a:cubicBezTo>
                    <a:cubicBezTo>
                      <a:pt x="5707" y="260"/>
                      <a:pt x="6971" y="464"/>
                      <a:pt x="8218" y="886"/>
                    </a:cubicBezTo>
                    <a:cubicBezTo>
                      <a:pt x="8531" y="1079"/>
                      <a:pt x="8917" y="1176"/>
                      <a:pt x="9133" y="1393"/>
                    </a:cubicBezTo>
                    <a:cubicBezTo>
                      <a:pt x="9423" y="1489"/>
                      <a:pt x="9736" y="1682"/>
                      <a:pt x="9929" y="1778"/>
                    </a:cubicBezTo>
                    <a:cubicBezTo>
                      <a:pt x="10941" y="2381"/>
                      <a:pt x="11326" y="2887"/>
                      <a:pt x="11447" y="2887"/>
                    </a:cubicBezTo>
                    <a:cubicBezTo>
                      <a:pt x="11326" y="2694"/>
                      <a:pt x="11230" y="2597"/>
                      <a:pt x="11037" y="2501"/>
                    </a:cubicBezTo>
                    <a:cubicBezTo>
                      <a:pt x="10941" y="2381"/>
                      <a:pt x="10724" y="2284"/>
                      <a:pt x="10628" y="2091"/>
                    </a:cubicBezTo>
                    <a:cubicBezTo>
                      <a:pt x="10435" y="1995"/>
                      <a:pt x="10242" y="1778"/>
                      <a:pt x="10025" y="1682"/>
                    </a:cubicBezTo>
                    <a:cubicBezTo>
                      <a:pt x="9736" y="1489"/>
                      <a:pt x="9519" y="1393"/>
                      <a:pt x="9230" y="1176"/>
                    </a:cubicBezTo>
                    <a:cubicBezTo>
                      <a:pt x="8917" y="1079"/>
                      <a:pt x="8627" y="886"/>
                      <a:pt x="8314" y="790"/>
                    </a:cubicBezTo>
                    <a:cubicBezTo>
                      <a:pt x="7519" y="477"/>
                      <a:pt x="6820" y="284"/>
                      <a:pt x="6025" y="91"/>
                    </a:cubicBezTo>
                    <a:cubicBezTo>
                      <a:pt x="5615" y="31"/>
                      <a:pt x="5212" y="1"/>
                      <a:pt x="48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1" name="CustomShape 176"/>
              <p:cNvSpPr/>
              <p:nvPr/>
            </p:nvSpPr>
            <p:spPr>
              <a:xfrm>
                <a:off x="5795280" y="3531600"/>
                <a:ext cx="60840" cy="32400"/>
              </a:xfrm>
              <a:custGeom>
                <a:avLst/>
                <a:gdLst/>
                <a:ahLst/>
                <a:rect l="l" t="t" r="r" b="b"/>
                <a:pathLst>
                  <a:path w="22484" h="10939">
                    <a:moveTo>
                      <a:pt x="1" y="2408"/>
                    </a:moveTo>
                    <a:cubicBezTo>
                      <a:pt x="1" y="2504"/>
                      <a:pt x="1" y="2697"/>
                      <a:pt x="97" y="2890"/>
                    </a:cubicBezTo>
                    <a:cubicBezTo>
                      <a:pt x="1" y="2507"/>
                      <a:pt x="1" y="2409"/>
                      <a:pt x="1" y="2408"/>
                    </a:cubicBezTo>
                    <a:close/>
                    <a:moveTo>
                      <a:pt x="97" y="2890"/>
                    </a:moveTo>
                    <a:lnTo>
                      <a:pt x="97" y="2890"/>
                    </a:lnTo>
                    <a:cubicBezTo>
                      <a:pt x="193" y="3396"/>
                      <a:pt x="386" y="3805"/>
                      <a:pt x="699" y="4215"/>
                    </a:cubicBezTo>
                    <a:cubicBezTo>
                      <a:pt x="483" y="3805"/>
                      <a:pt x="290" y="3299"/>
                      <a:pt x="97" y="2890"/>
                    </a:cubicBezTo>
                    <a:close/>
                    <a:moveTo>
                      <a:pt x="12577" y="192"/>
                    </a:moveTo>
                    <a:cubicBezTo>
                      <a:pt x="13323" y="192"/>
                      <a:pt x="14070" y="447"/>
                      <a:pt x="14652" y="986"/>
                    </a:cubicBezTo>
                    <a:cubicBezTo>
                      <a:pt x="15254" y="1492"/>
                      <a:pt x="15664" y="2287"/>
                      <a:pt x="15544" y="3203"/>
                    </a:cubicBezTo>
                    <a:cubicBezTo>
                      <a:pt x="15544" y="3998"/>
                      <a:pt x="15254" y="4697"/>
                      <a:pt x="14748" y="5420"/>
                    </a:cubicBezTo>
                    <a:cubicBezTo>
                      <a:pt x="14242" y="6022"/>
                      <a:pt x="13640" y="6504"/>
                      <a:pt x="12941" y="6818"/>
                    </a:cubicBezTo>
                    <a:cubicBezTo>
                      <a:pt x="12108" y="7203"/>
                      <a:pt x="11236" y="7460"/>
                      <a:pt x="10344" y="7627"/>
                    </a:cubicBezTo>
                    <a:lnTo>
                      <a:pt x="10344" y="7627"/>
                    </a:lnTo>
                    <a:cubicBezTo>
                      <a:pt x="9928" y="7145"/>
                      <a:pt x="9600" y="6533"/>
                      <a:pt x="9326" y="5902"/>
                    </a:cubicBezTo>
                    <a:cubicBezTo>
                      <a:pt x="9037" y="5107"/>
                      <a:pt x="8917" y="4311"/>
                      <a:pt x="9037" y="3492"/>
                    </a:cubicBezTo>
                    <a:cubicBezTo>
                      <a:pt x="9230" y="2697"/>
                      <a:pt x="9519" y="1902"/>
                      <a:pt x="10122" y="1299"/>
                    </a:cubicBezTo>
                    <a:cubicBezTo>
                      <a:pt x="10734" y="580"/>
                      <a:pt x="11656" y="192"/>
                      <a:pt x="12577" y="192"/>
                    </a:cubicBezTo>
                    <a:close/>
                    <a:moveTo>
                      <a:pt x="12617" y="0"/>
                    </a:moveTo>
                    <a:cubicBezTo>
                      <a:pt x="11633" y="0"/>
                      <a:pt x="10654" y="411"/>
                      <a:pt x="9929" y="1203"/>
                    </a:cubicBezTo>
                    <a:cubicBezTo>
                      <a:pt x="9326" y="1805"/>
                      <a:pt x="9037" y="2601"/>
                      <a:pt x="8820" y="3492"/>
                    </a:cubicBezTo>
                    <a:cubicBezTo>
                      <a:pt x="8724" y="4311"/>
                      <a:pt x="8820" y="5203"/>
                      <a:pt x="9134" y="6022"/>
                    </a:cubicBezTo>
                    <a:cubicBezTo>
                      <a:pt x="9368" y="6588"/>
                      <a:pt x="9681" y="7154"/>
                      <a:pt x="10111" y="7669"/>
                    </a:cubicBezTo>
                    <a:lnTo>
                      <a:pt x="10111" y="7669"/>
                    </a:lnTo>
                    <a:cubicBezTo>
                      <a:pt x="9685" y="7741"/>
                      <a:pt x="9254" y="7793"/>
                      <a:pt x="8820" y="7830"/>
                    </a:cubicBezTo>
                    <a:cubicBezTo>
                      <a:pt x="7519" y="7830"/>
                      <a:pt x="6314" y="7709"/>
                      <a:pt x="5013" y="7324"/>
                    </a:cubicBezTo>
                    <a:cubicBezTo>
                      <a:pt x="4097" y="7010"/>
                      <a:pt x="3109" y="6625"/>
                      <a:pt x="2290" y="5902"/>
                    </a:cubicBezTo>
                    <a:cubicBezTo>
                      <a:pt x="1687" y="5420"/>
                      <a:pt x="1206" y="4914"/>
                      <a:pt x="699" y="4215"/>
                    </a:cubicBezTo>
                    <a:lnTo>
                      <a:pt x="699" y="4215"/>
                    </a:lnTo>
                    <a:cubicBezTo>
                      <a:pt x="1085" y="4914"/>
                      <a:pt x="1591" y="5516"/>
                      <a:pt x="2194" y="6022"/>
                    </a:cubicBezTo>
                    <a:cubicBezTo>
                      <a:pt x="3109" y="6721"/>
                      <a:pt x="4001" y="7227"/>
                      <a:pt x="5013" y="7516"/>
                    </a:cubicBezTo>
                    <a:cubicBezTo>
                      <a:pt x="6006" y="7775"/>
                      <a:pt x="7065" y="7951"/>
                      <a:pt x="8135" y="7951"/>
                    </a:cubicBezTo>
                    <a:cubicBezTo>
                      <a:pt x="8363" y="7951"/>
                      <a:pt x="8592" y="7943"/>
                      <a:pt x="8820" y="7926"/>
                    </a:cubicBezTo>
                    <a:cubicBezTo>
                      <a:pt x="9291" y="7926"/>
                      <a:pt x="9770" y="7892"/>
                      <a:pt x="10246" y="7824"/>
                    </a:cubicBezTo>
                    <a:lnTo>
                      <a:pt x="10246" y="7824"/>
                    </a:lnTo>
                    <a:cubicBezTo>
                      <a:pt x="10307" y="7891"/>
                      <a:pt x="10370" y="7957"/>
                      <a:pt x="10435" y="8023"/>
                    </a:cubicBezTo>
                    <a:cubicBezTo>
                      <a:pt x="11447" y="9035"/>
                      <a:pt x="12748" y="9830"/>
                      <a:pt x="14146" y="10240"/>
                    </a:cubicBezTo>
                    <a:cubicBezTo>
                      <a:pt x="15351" y="10625"/>
                      <a:pt x="16652" y="10842"/>
                      <a:pt x="17953" y="10938"/>
                    </a:cubicBezTo>
                    <a:cubicBezTo>
                      <a:pt x="18459" y="10938"/>
                      <a:pt x="19062" y="10938"/>
                      <a:pt x="19568" y="10842"/>
                    </a:cubicBezTo>
                    <a:cubicBezTo>
                      <a:pt x="19881" y="10842"/>
                      <a:pt x="20074" y="10721"/>
                      <a:pt x="20363" y="10625"/>
                    </a:cubicBezTo>
                    <a:cubicBezTo>
                      <a:pt x="20580" y="10625"/>
                      <a:pt x="20773" y="10529"/>
                      <a:pt x="20966" y="10432"/>
                    </a:cubicBezTo>
                    <a:cubicBezTo>
                      <a:pt x="21375" y="10119"/>
                      <a:pt x="21568" y="9733"/>
                      <a:pt x="21785" y="9324"/>
                    </a:cubicBezTo>
                    <a:cubicBezTo>
                      <a:pt x="21881" y="8914"/>
                      <a:pt x="21978" y="8625"/>
                      <a:pt x="22074" y="8215"/>
                    </a:cubicBezTo>
                    <a:cubicBezTo>
                      <a:pt x="22170" y="7613"/>
                      <a:pt x="22291" y="7107"/>
                      <a:pt x="22387" y="6818"/>
                    </a:cubicBezTo>
                    <a:cubicBezTo>
                      <a:pt x="22387" y="6410"/>
                      <a:pt x="22483" y="6312"/>
                      <a:pt x="22484" y="6312"/>
                    </a:cubicBezTo>
                    <a:lnTo>
                      <a:pt x="22484" y="6312"/>
                    </a:lnTo>
                    <a:cubicBezTo>
                      <a:pt x="22387" y="6408"/>
                      <a:pt x="22387" y="6625"/>
                      <a:pt x="22291" y="6818"/>
                    </a:cubicBezTo>
                    <a:cubicBezTo>
                      <a:pt x="22170" y="7107"/>
                      <a:pt x="22074" y="7613"/>
                      <a:pt x="21978" y="8215"/>
                    </a:cubicBezTo>
                    <a:cubicBezTo>
                      <a:pt x="21881" y="8625"/>
                      <a:pt x="21785" y="8914"/>
                      <a:pt x="21689" y="9324"/>
                    </a:cubicBezTo>
                    <a:cubicBezTo>
                      <a:pt x="21472" y="9637"/>
                      <a:pt x="21279" y="10023"/>
                      <a:pt x="20966" y="10336"/>
                    </a:cubicBezTo>
                    <a:cubicBezTo>
                      <a:pt x="20580" y="10529"/>
                      <a:pt x="20074" y="10625"/>
                      <a:pt x="19568" y="10721"/>
                    </a:cubicBezTo>
                    <a:cubicBezTo>
                      <a:pt x="19231" y="10721"/>
                      <a:pt x="18850" y="10775"/>
                      <a:pt x="18484" y="10775"/>
                    </a:cubicBezTo>
                    <a:cubicBezTo>
                      <a:pt x="18301" y="10775"/>
                      <a:pt x="18122" y="10762"/>
                      <a:pt x="17953" y="10721"/>
                    </a:cubicBezTo>
                    <a:cubicBezTo>
                      <a:pt x="16652" y="10721"/>
                      <a:pt x="15447" y="10432"/>
                      <a:pt x="14242" y="10023"/>
                    </a:cubicBezTo>
                    <a:cubicBezTo>
                      <a:pt x="12845" y="9637"/>
                      <a:pt x="11543" y="8914"/>
                      <a:pt x="10531" y="7830"/>
                    </a:cubicBezTo>
                    <a:cubicBezTo>
                      <a:pt x="10517" y="7816"/>
                      <a:pt x="10503" y="7801"/>
                      <a:pt x="10489" y="7787"/>
                    </a:cubicBezTo>
                    <a:lnTo>
                      <a:pt x="10489" y="7787"/>
                    </a:lnTo>
                    <a:cubicBezTo>
                      <a:pt x="11370" y="7640"/>
                      <a:pt x="12240" y="7380"/>
                      <a:pt x="13037" y="7010"/>
                    </a:cubicBezTo>
                    <a:cubicBezTo>
                      <a:pt x="13857" y="6625"/>
                      <a:pt x="14459" y="6119"/>
                      <a:pt x="14941" y="5516"/>
                    </a:cubicBezTo>
                    <a:cubicBezTo>
                      <a:pt x="15447" y="4818"/>
                      <a:pt x="15761" y="3998"/>
                      <a:pt x="15761" y="3203"/>
                    </a:cubicBezTo>
                    <a:cubicBezTo>
                      <a:pt x="15857" y="2287"/>
                      <a:pt x="15447" y="1396"/>
                      <a:pt x="14845" y="793"/>
                    </a:cubicBezTo>
                    <a:cubicBezTo>
                      <a:pt x="14183" y="260"/>
                      <a:pt x="13399" y="0"/>
                      <a:pt x="126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2" name="CustomShape 177"/>
              <p:cNvSpPr/>
              <p:nvPr/>
            </p:nvSpPr>
            <p:spPr>
              <a:xfrm>
                <a:off x="5713920" y="3543480"/>
                <a:ext cx="47520" cy="27000"/>
              </a:xfrm>
              <a:custGeom>
                <a:avLst/>
                <a:gdLst/>
                <a:ahLst/>
                <a:rect l="l" t="t" r="r" b="b"/>
                <a:pathLst>
                  <a:path w="17568" h="9172">
                    <a:moveTo>
                      <a:pt x="17472" y="6159"/>
                    </a:moveTo>
                    <a:lnTo>
                      <a:pt x="17472" y="6569"/>
                    </a:lnTo>
                    <a:cubicBezTo>
                      <a:pt x="17568" y="6665"/>
                      <a:pt x="17568" y="6761"/>
                      <a:pt x="17568" y="6882"/>
                    </a:cubicBezTo>
                    <a:lnTo>
                      <a:pt x="17568" y="6569"/>
                    </a:lnTo>
                    <a:cubicBezTo>
                      <a:pt x="17568" y="6472"/>
                      <a:pt x="17472" y="6280"/>
                      <a:pt x="17472" y="6159"/>
                    </a:cubicBezTo>
                    <a:close/>
                    <a:moveTo>
                      <a:pt x="10497" y="1"/>
                    </a:moveTo>
                    <a:cubicBezTo>
                      <a:pt x="9868" y="1"/>
                      <a:pt x="9206" y="95"/>
                      <a:pt x="8531" y="255"/>
                    </a:cubicBezTo>
                    <a:cubicBezTo>
                      <a:pt x="6941" y="737"/>
                      <a:pt x="5423" y="1749"/>
                      <a:pt x="4411" y="3147"/>
                    </a:cubicBezTo>
                    <a:cubicBezTo>
                      <a:pt x="4025" y="3749"/>
                      <a:pt x="3712" y="4472"/>
                      <a:pt x="3519" y="5171"/>
                    </a:cubicBezTo>
                    <a:cubicBezTo>
                      <a:pt x="3206" y="5773"/>
                      <a:pt x="3013" y="6376"/>
                      <a:pt x="2820" y="6978"/>
                    </a:cubicBezTo>
                    <a:cubicBezTo>
                      <a:pt x="2411" y="7774"/>
                      <a:pt x="1808" y="8472"/>
                      <a:pt x="1013" y="8978"/>
                    </a:cubicBezTo>
                    <a:cubicBezTo>
                      <a:pt x="1904" y="8569"/>
                      <a:pt x="2507" y="7870"/>
                      <a:pt x="2917" y="6978"/>
                    </a:cubicBezTo>
                    <a:cubicBezTo>
                      <a:pt x="3206" y="6472"/>
                      <a:pt x="3423" y="5870"/>
                      <a:pt x="3615" y="5171"/>
                    </a:cubicBezTo>
                    <a:cubicBezTo>
                      <a:pt x="3808" y="4472"/>
                      <a:pt x="4218" y="3870"/>
                      <a:pt x="4627" y="3267"/>
                    </a:cubicBezTo>
                    <a:cubicBezTo>
                      <a:pt x="5616" y="1846"/>
                      <a:pt x="7037" y="954"/>
                      <a:pt x="8628" y="448"/>
                    </a:cubicBezTo>
                    <a:cubicBezTo>
                      <a:pt x="9220" y="308"/>
                      <a:pt x="9851" y="207"/>
                      <a:pt x="10464" y="207"/>
                    </a:cubicBezTo>
                    <a:cubicBezTo>
                      <a:pt x="10699" y="207"/>
                      <a:pt x="10931" y="222"/>
                      <a:pt x="11158" y="255"/>
                    </a:cubicBezTo>
                    <a:cubicBezTo>
                      <a:pt x="11953" y="255"/>
                      <a:pt x="12748" y="544"/>
                      <a:pt x="13447" y="858"/>
                    </a:cubicBezTo>
                    <a:cubicBezTo>
                      <a:pt x="14652" y="1460"/>
                      <a:pt x="15664" y="2448"/>
                      <a:pt x="16459" y="3556"/>
                    </a:cubicBezTo>
                    <a:cubicBezTo>
                      <a:pt x="16965" y="4352"/>
                      <a:pt x="17279" y="5267"/>
                      <a:pt x="17472" y="6159"/>
                    </a:cubicBezTo>
                    <a:cubicBezTo>
                      <a:pt x="17375" y="5171"/>
                      <a:pt x="17062" y="4352"/>
                      <a:pt x="16580" y="3556"/>
                    </a:cubicBezTo>
                    <a:cubicBezTo>
                      <a:pt x="15857" y="2352"/>
                      <a:pt x="14773" y="1339"/>
                      <a:pt x="13568" y="737"/>
                    </a:cubicBezTo>
                    <a:cubicBezTo>
                      <a:pt x="12845" y="351"/>
                      <a:pt x="12050" y="135"/>
                      <a:pt x="11158" y="38"/>
                    </a:cubicBezTo>
                    <a:cubicBezTo>
                      <a:pt x="10943" y="13"/>
                      <a:pt x="10722" y="1"/>
                      <a:pt x="10497" y="1"/>
                    </a:cubicBezTo>
                    <a:close/>
                    <a:moveTo>
                      <a:pt x="1013" y="8978"/>
                    </a:moveTo>
                    <a:lnTo>
                      <a:pt x="1013" y="8978"/>
                    </a:lnTo>
                    <a:cubicBezTo>
                      <a:pt x="700" y="9075"/>
                      <a:pt x="410" y="9171"/>
                      <a:pt x="1" y="9171"/>
                    </a:cubicBezTo>
                    <a:lnTo>
                      <a:pt x="314" y="9171"/>
                    </a:lnTo>
                    <a:cubicBezTo>
                      <a:pt x="507" y="9171"/>
                      <a:pt x="796" y="9075"/>
                      <a:pt x="1013" y="897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3" name="CustomShape 178"/>
              <p:cNvSpPr/>
              <p:nvPr/>
            </p:nvSpPr>
            <p:spPr>
              <a:xfrm>
                <a:off x="5717520" y="3605760"/>
                <a:ext cx="55440" cy="29160"/>
              </a:xfrm>
              <a:custGeom>
                <a:avLst/>
                <a:gdLst/>
                <a:ahLst/>
                <a:rect l="l" t="t" r="r" b="b"/>
                <a:pathLst>
                  <a:path w="20484" h="9826">
                    <a:moveTo>
                      <a:pt x="9534" y="204"/>
                    </a:moveTo>
                    <a:cubicBezTo>
                      <a:pt x="9836" y="204"/>
                      <a:pt x="10145" y="236"/>
                      <a:pt x="10458" y="309"/>
                    </a:cubicBezTo>
                    <a:cubicBezTo>
                      <a:pt x="11157" y="406"/>
                      <a:pt x="11952" y="719"/>
                      <a:pt x="12651" y="1008"/>
                    </a:cubicBezTo>
                    <a:cubicBezTo>
                      <a:pt x="13350" y="1225"/>
                      <a:pt x="13953" y="1707"/>
                      <a:pt x="14362" y="2309"/>
                    </a:cubicBezTo>
                    <a:cubicBezTo>
                      <a:pt x="14675" y="3032"/>
                      <a:pt x="14555" y="3731"/>
                      <a:pt x="14169" y="4334"/>
                    </a:cubicBezTo>
                    <a:cubicBezTo>
                      <a:pt x="13760" y="4936"/>
                      <a:pt x="13254" y="5442"/>
                      <a:pt x="12651" y="5828"/>
                    </a:cubicBezTo>
                    <a:cubicBezTo>
                      <a:pt x="11636" y="6488"/>
                      <a:pt x="10491" y="6969"/>
                      <a:pt x="9293" y="7231"/>
                    </a:cubicBezTo>
                    <a:lnTo>
                      <a:pt x="9293" y="7231"/>
                    </a:lnTo>
                    <a:cubicBezTo>
                      <a:pt x="9240" y="7196"/>
                      <a:pt x="9186" y="7162"/>
                      <a:pt x="9133" y="7129"/>
                    </a:cubicBezTo>
                    <a:cubicBezTo>
                      <a:pt x="8531" y="6743"/>
                      <a:pt x="8049" y="6237"/>
                      <a:pt x="7639" y="5731"/>
                    </a:cubicBezTo>
                    <a:cubicBezTo>
                      <a:pt x="7133" y="5225"/>
                      <a:pt x="6844" y="4623"/>
                      <a:pt x="6530" y="4020"/>
                    </a:cubicBezTo>
                    <a:cubicBezTo>
                      <a:pt x="6338" y="3321"/>
                      <a:pt x="6434" y="2526"/>
                      <a:pt x="6627" y="1924"/>
                    </a:cubicBezTo>
                    <a:cubicBezTo>
                      <a:pt x="6940" y="1225"/>
                      <a:pt x="7446" y="623"/>
                      <a:pt x="8145" y="406"/>
                    </a:cubicBezTo>
                    <a:cubicBezTo>
                      <a:pt x="8577" y="287"/>
                      <a:pt x="9046" y="204"/>
                      <a:pt x="9534" y="204"/>
                    </a:cubicBezTo>
                    <a:close/>
                    <a:moveTo>
                      <a:pt x="9540" y="1"/>
                    </a:moveTo>
                    <a:cubicBezTo>
                      <a:pt x="9039" y="1"/>
                      <a:pt x="8544" y="93"/>
                      <a:pt x="8049" y="213"/>
                    </a:cubicBezTo>
                    <a:cubicBezTo>
                      <a:pt x="7326" y="502"/>
                      <a:pt x="6723" y="1104"/>
                      <a:pt x="6434" y="1827"/>
                    </a:cubicBezTo>
                    <a:cubicBezTo>
                      <a:pt x="6121" y="2526"/>
                      <a:pt x="6121" y="3321"/>
                      <a:pt x="6434" y="4020"/>
                    </a:cubicBezTo>
                    <a:cubicBezTo>
                      <a:pt x="6627" y="4719"/>
                      <a:pt x="6940" y="5442"/>
                      <a:pt x="7446" y="5924"/>
                    </a:cubicBezTo>
                    <a:cubicBezTo>
                      <a:pt x="7947" y="6424"/>
                      <a:pt x="8477" y="6879"/>
                      <a:pt x="9033" y="7285"/>
                    </a:cubicBezTo>
                    <a:lnTo>
                      <a:pt x="9033" y="7285"/>
                    </a:lnTo>
                    <a:cubicBezTo>
                      <a:pt x="8428" y="7401"/>
                      <a:pt x="7813" y="7461"/>
                      <a:pt x="7195" y="7461"/>
                    </a:cubicBezTo>
                    <a:cubicBezTo>
                      <a:pt x="6708" y="7461"/>
                      <a:pt x="6220" y="7423"/>
                      <a:pt x="5735" y="7346"/>
                    </a:cubicBezTo>
                    <a:cubicBezTo>
                      <a:pt x="4121" y="7033"/>
                      <a:pt x="2627" y="6334"/>
                      <a:pt x="1301" y="5322"/>
                    </a:cubicBezTo>
                    <a:cubicBezTo>
                      <a:pt x="1012" y="5032"/>
                      <a:pt x="699" y="4719"/>
                      <a:pt x="313" y="4430"/>
                    </a:cubicBezTo>
                    <a:lnTo>
                      <a:pt x="96" y="4117"/>
                    </a:lnTo>
                    <a:lnTo>
                      <a:pt x="0" y="4117"/>
                    </a:lnTo>
                    <a:cubicBezTo>
                      <a:pt x="410" y="4526"/>
                      <a:pt x="819" y="5032"/>
                      <a:pt x="1301" y="5442"/>
                    </a:cubicBezTo>
                    <a:cubicBezTo>
                      <a:pt x="3038" y="6894"/>
                      <a:pt x="5207" y="7655"/>
                      <a:pt x="7385" y="7655"/>
                    </a:cubicBezTo>
                    <a:cubicBezTo>
                      <a:pt x="8019" y="7655"/>
                      <a:pt x="8654" y="7591"/>
                      <a:pt x="9278" y="7460"/>
                    </a:cubicBezTo>
                    <a:lnTo>
                      <a:pt x="9278" y="7460"/>
                    </a:lnTo>
                    <a:cubicBezTo>
                      <a:pt x="10668" y="8426"/>
                      <a:pt x="12211" y="9097"/>
                      <a:pt x="13856" y="9442"/>
                    </a:cubicBezTo>
                    <a:cubicBezTo>
                      <a:pt x="14842" y="9692"/>
                      <a:pt x="15828" y="9826"/>
                      <a:pt x="16831" y="9826"/>
                    </a:cubicBezTo>
                    <a:cubicBezTo>
                      <a:pt x="17470" y="9826"/>
                      <a:pt x="18116" y="9772"/>
                      <a:pt x="18772" y="9659"/>
                    </a:cubicBezTo>
                    <a:cubicBezTo>
                      <a:pt x="19375" y="9539"/>
                      <a:pt x="19977" y="9442"/>
                      <a:pt x="20483" y="9249"/>
                    </a:cubicBezTo>
                    <a:lnTo>
                      <a:pt x="20387" y="9249"/>
                    </a:lnTo>
                    <a:lnTo>
                      <a:pt x="20097" y="9346"/>
                    </a:lnTo>
                    <a:cubicBezTo>
                      <a:pt x="19591" y="9442"/>
                      <a:pt x="19182" y="9539"/>
                      <a:pt x="18772" y="9539"/>
                    </a:cubicBezTo>
                    <a:cubicBezTo>
                      <a:pt x="18181" y="9625"/>
                      <a:pt x="17589" y="9667"/>
                      <a:pt x="17000" y="9667"/>
                    </a:cubicBezTo>
                    <a:cubicBezTo>
                      <a:pt x="14803" y="9667"/>
                      <a:pt x="12648" y="9091"/>
                      <a:pt x="10748" y="8141"/>
                    </a:cubicBezTo>
                    <a:cubicBezTo>
                      <a:pt x="10308" y="7930"/>
                      <a:pt x="9920" y="7655"/>
                      <a:pt x="9545" y="7400"/>
                    </a:cubicBezTo>
                    <a:lnTo>
                      <a:pt x="9545" y="7400"/>
                    </a:lnTo>
                    <a:cubicBezTo>
                      <a:pt x="10670" y="7129"/>
                      <a:pt x="11758" y="6641"/>
                      <a:pt x="12748" y="5924"/>
                    </a:cubicBezTo>
                    <a:cubicBezTo>
                      <a:pt x="13350" y="5635"/>
                      <a:pt x="13856" y="5032"/>
                      <a:pt x="14266" y="4430"/>
                    </a:cubicBezTo>
                    <a:cubicBezTo>
                      <a:pt x="14459" y="4117"/>
                      <a:pt x="14675" y="3828"/>
                      <a:pt x="14675" y="3418"/>
                    </a:cubicBezTo>
                    <a:cubicBezTo>
                      <a:pt x="14772" y="3032"/>
                      <a:pt x="14675" y="2623"/>
                      <a:pt x="14555" y="2213"/>
                    </a:cubicBezTo>
                    <a:cubicBezTo>
                      <a:pt x="14169" y="1611"/>
                      <a:pt x="13471" y="1008"/>
                      <a:pt x="12748" y="815"/>
                    </a:cubicBezTo>
                    <a:cubicBezTo>
                      <a:pt x="12049" y="502"/>
                      <a:pt x="11254" y="309"/>
                      <a:pt x="10458" y="116"/>
                    </a:cubicBezTo>
                    <a:cubicBezTo>
                      <a:pt x="10149" y="35"/>
                      <a:pt x="9843" y="1"/>
                      <a:pt x="95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4" name="CustomShape 179"/>
              <p:cNvSpPr/>
              <p:nvPr/>
            </p:nvSpPr>
            <p:spPr>
              <a:xfrm>
                <a:off x="5774760" y="3591720"/>
                <a:ext cx="84600" cy="37800"/>
              </a:xfrm>
              <a:custGeom>
                <a:avLst/>
                <a:gdLst/>
                <a:ahLst/>
                <a:rect l="l" t="t" r="r" b="b"/>
                <a:pathLst>
                  <a:path w="31231" h="12739">
                    <a:moveTo>
                      <a:pt x="30628" y="3928"/>
                    </a:moveTo>
                    <a:lnTo>
                      <a:pt x="31038" y="4241"/>
                    </a:lnTo>
                    <a:cubicBezTo>
                      <a:pt x="30917" y="4145"/>
                      <a:pt x="30821" y="4049"/>
                      <a:pt x="30628" y="3928"/>
                    </a:cubicBezTo>
                    <a:close/>
                    <a:moveTo>
                      <a:pt x="31038" y="4241"/>
                    </a:moveTo>
                    <a:cubicBezTo>
                      <a:pt x="31038" y="4241"/>
                      <a:pt x="31051" y="4241"/>
                      <a:pt x="31072" y="4246"/>
                    </a:cubicBezTo>
                    <a:lnTo>
                      <a:pt x="31072" y="4246"/>
                    </a:lnTo>
                    <a:cubicBezTo>
                      <a:pt x="31062" y="4243"/>
                      <a:pt x="31051" y="4241"/>
                      <a:pt x="31038" y="4241"/>
                    </a:cubicBezTo>
                    <a:close/>
                    <a:moveTo>
                      <a:pt x="31072" y="4246"/>
                    </a:moveTo>
                    <a:cubicBezTo>
                      <a:pt x="31136" y="4266"/>
                      <a:pt x="31147" y="4338"/>
                      <a:pt x="31231" y="4338"/>
                    </a:cubicBezTo>
                    <a:cubicBezTo>
                      <a:pt x="31170" y="4277"/>
                      <a:pt x="31108" y="4254"/>
                      <a:pt x="31072" y="4246"/>
                    </a:cubicBezTo>
                    <a:close/>
                    <a:moveTo>
                      <a:pt x="19664" y="2917"/>
                    </a:moveTo>
                    <a:cubicBezTo>
                      <a:pt x="20332" y="3598"/>
                      <a:pt x="20903" y="4370"/>
                      <a:pt x="21182" y="5254"/>
                    </a:cubicBezTo>
                    <a:cubicBezTo>
                      <a:pt x="21495" y="6242"/>
                      <a:pt x="21495" y="7254"/>
                      <a:pt x="21278" y="8266"/>
                    </a:cubicBezTo>
                    <a:cubicBezTo>
                      <a:pt x="21086" y="9254"/>
                      <a:pt x="20579" y="10169"/>
                      <a:pt x="19784" y="10965"/>
                    </a:cubicBezTo>
                    <a:cubicBezTo>
                      <a:pt x="19085" y="11664"/>
                      <a:pt x="18170" y="12170"/>
                      <a:pt x="17061" y="12362"/>
                    </a:cubicBezTo>
                    <a:cubicBezTo>
                      <a:pt x="16734" y="12477"/>
                      <a:pt x="16378" y="12537"/>
                      <a:pt x="16019" y="12537"/>
                    </a:cubicBezTo>
                    <a:cubicBezTo>
                      <a:pt x="15399" y="12537"/>
                      <a:pt x="14770" y="12358"/>
                      <a:pt x="14266" y="11977"/>
                    </a:cubicBezTo>
                    <a:cubicBezTo>
                      <a:pt x="13447" y="11374"/>
                      <a:pt x="13157" y="10362"/>
                      <a:pt x="13254" y="9471"/>
                    </a:cubicBezTo>
                    <a:cubicBezTo>
                      <a:pt x="13350" y="8555"/>
                      <a:pt x="13760" y="7663"/>
                      <a:pt x="14362" y="6940"/>
                    </a:cubicBezTo>
                    <a:cubicBezTo>
                      <a:pt x="15764" y="5095"/>
                      <a:pt x="17608" y="3720"/>
                      <a:pt x="19664" y="2917"/>
                    </a:cubicBezTo>
                    <a:close/>
                    <a:moveTo>
                      <a:pt x="11210" y="1"/>
                    </a:moveTo>
                    <a:cubicBezTo>
                      <a:pt x="7732" y="1"/>
                      <a:pt x="4362" y="986"/>
                      <a:pt x="1398" y="2844"/>
                    </a:cubicBezTo>
                    <a:cubicBezTo>
                      <a:pt x="1109" y="3037"/>
                      <a:pt x="795" y="3326"/>
                      <a:pt x="603" y="3446"/>
                    </a:cubicBezTo>
                    <a:cubicBezTo>
                      <a:pt x="410" y="3639"/>
                      <a:pt x="193" y="3735"/>
                      <a:pt x="0" y="3928"/>
                    </a:cubicBezTo>
                    <a:cubicBezTo>
                      <a:pt x="193" y="3832"/>
                      <a:pt x="410" y="3735"/>
                      <a:pt x="603" y="3543"/>
                    </a:cubicBezTo>
                    <a:cubicBezTo>
                      <a:pt x="916" y="3326"/>
                      <a:pt x="1109" y="3133"/>
                      <a:pt x="1518" y="2940"/>
                    </a:cubicBezTo>
                    <a:cubicBezTo>
                      <a:pt x="3326" y="1832"/>
                      <a:pt x="5422" y="916"/>
                      <a:pt x="7639" y="530"/>
                    </a:cubicBezTo>
                    <a:cubicBezTo>
                      <a:pt x="8765" y="294"/>
                      <a:pt x="9905" y="181"/>
                      <a:pt x="11038" y="181"/>
                    </a:cubicBezTo>
                    <a:cubicBezTo>
                      <a:pt x="11408" y="181"/>
                      <a:pt x="11777" y="193"/>
                      <a:pt x="12145" y="217"/>
                    </a:cubicBezTo>
                    <a:cubicBezTo>
                      <a:pt x="12555" y="217"/>
                      <a:pt x="12965" y="314"/>
                      <a:pt x="13350" y="314"/>
                    </a:cubicBezTo>
                    <a:cubicBezTo>
                      <a:pt x="13567" y="434"/>
                      <a:pt x="13856" y="434"/>
                      <a:pt x="14049" y="434"/>
                    </a:cubicBezTo>
                    <a:lnTo>
                      <a:pt x="14651" y="530"/>
                    </a:lnTo>
                    <a:cubicBezTo>
                      <a:pt x="15567" y="723"/>
                      <a:pt x="16362" y="1036"/>
                      <a:pt x="17278" y="1326"/>
                    </a:cubicBezTo>
                    <a:cubicBezTo>
                      <a:pt x="18042" y="1719"/>
                      <a:pt x="18806" y="2202"/>
                      <a:pt x="19506" y="2773"/>
                    </a:cubicBezTo>
                    <a:lnTo>
                      <a:pt x="19506" y="2773"/>
                    </a:lnTo>
                    <a:cubicBezTo>
                      <a:pt x="17404" y="3586"/>
                      <a:pt x="15547" y="4955"/>
                      <a:pt x="14170" y="6748"/>
                    </a:cubicBezTo>
                    <a:cubicBezTo>
                      <a:pt x="13567" y="7543"/>
                      <a:pt x="13157" y="8459"/>
                      <a:pt x="13061" y="9471"/>
                    </a:cubicBezTo>
                    <a:cubicBezTo>
                      <a:pt x="12965" y="9953"/>
                      <a:pt x="13061" y="10459"/>
                      <a:pt x="13157" y="10868"/>
                    </a:cubicBezTo>
                    <a:cubicBezTo>
                      <a:pt x="13350" y="11374"/>
                      <a:pt x="13663" y="11880"/>
                      <a:pt x="14049" y="12170"/>
                    </a:cubicBezTo>
                    <a:cubicBezTo>
                      <a:pt x="14555" y="12483"/>
                      <a:pt x="15061" y="12676"/>
                      <a:pt x="15567" y="12676"/>
                    </a:cubicBezTo>
                    <a:cubicBezTo>
                      <a:pt x="15777" y="12716"/>
                      <a:pt x="15986" y="12739"/>
                      <a:pt x="16203" y="12739"/>
                    </a:cubicBezTo>
                    <a:cubicBezTo>
                      <a:pt x="16509" y="12739"/>
                      <a:pt x="16829" y="12692"/>
                      <a:pt x="17182" y="12579"/>
                    </a:cubicBezTo>
                    <a:cubicBezTo>
                      <a:pt x="18170" y="12362"/>
                      <a:pt x="19182" y="11880"/>
                      <a:pt x="19977" y="11061"/>
                    </a:cubicBezTo>
                    <a:cubicBezTo>
                      <a:pt x="20676" y="10362"/>
                      <a:pt x="21278" y="9350"/>
                      <a:pt x="21495" y="8362"/>
                    </a:cubicBezTo>
                    <a:cubicBezTo>
                      <a:pt x="21688" y="7254"/>
                      <a:pt x="21688" y="6242"/>
                      <a:pt x="21399" y="5254"/>
                    </a:cubicBezTo>
                    <a:cubicBezTo>
                      <a:pt x="21014" y="4302"/>
                      <a:pt x="20543" y="3542"/>
                      <a:pt x="19828" y="2854"/>
                    </a:cubicBezTo>
                    <a:lnTo>
                      <a:pt x="19828" y="2854"/>
                    </a:lnTo>
                    <a:cubicBezTo>
                      <a:pt x="21145" y="2362"/>
                      <a:pt x="22546" y="2103"/>
                      <a:pt x="23972" y="2103"/>
                    </a:cubicBezTo>
                    <a:cubicBezTo>
                      <a:pt x="24748" y="2103"/>
                      <a:pt x="25533" y="2180"/>
                      <a:pt x="26315" y="2338"/>
                    </a:cubicBezTo>
                    <a:cubicBezTo>
                      <a:pt x="27206" y="2434"/>
                      <a:pt x="28218" y="2723"/>
                      <a:pt x="29014" y="3133"/>
                    </a:cubicBezTo>
                    <a:cubicBezTo>
                      <a:pt x="29614" y="3325"/>
                      <a:pt x="30119" y="3637"/>
                      <a:pt x="30623" y="3925"/>
                    </a:cubicBezTo>
                    <a:lnTo>
                      <a:pt x="30623" y="3925"/>
                    </a:lnTo>
                    <a:cubicBezTo>
                      <a:pt x="30119" y="3637"/>
                      <a:pt x="29614" y="3325"/>
                      <a:pt x="29014" y="3037"/>
                    </a:cubicBezTo>
                    <a:cubicBezTo>
                      <a:pt x="28218" y="2627"/>
                      <a:pt x="27206" y="2338"/>
                      <a:pt x="26315" y="2241"/>
                    </a:cubicBezTo>
                    <a:cubicBezTo>
                      <a:pt x="25530" y="2037"/>
                      <a:pt x="24704" y="1925"/>
                      <a:pt x="23857" y="1925"/>
                    </a:cubicBezTo>
                    <a:cubicBezTo>
                      <a:pt x="23404" y="1925"/>
                      <a:pt x="22945" y="1957"/>
                      <a:pt x="22483" y="2024"/>
                    </a:cubicBezTo>
                    <a:cubicBezTo>
                      <a:pt x="21515" y="2145"/>
                      <a:pt x="20572" y="2376"/>
                      <a:pt x="19672" y="2710"/>
                    </a:cubicBezTo>
                    <a:lnTo>
                      <a:pt x="19672" y="2710"/>
                    </a:lnTo>
                    <a:cubicBezTo>
                      <a:pt x="18977" y="2112"/>
                      <a:pt x="18163" y="1516"/>
                      <a:pt x="17278" y="1229"/>
                    </a:cubicBezTo>
                    <a:cubicBezTo>
                      <a:pt x="16459" y="820"/>
                      <a:pt x="15567" y="530"/>
                      <a:pt x="14651" y="434"/>
                    </a:cubicBezTo>
                    <a:lnTo>
                      <a:pt x="14049" y="217"/>
                    </a:lnTo>
                    <a:lnTo>
                      <a:pt x="13447" y="217"/>
                    </a:lnTo>
                    <a:cubicBezTo>
                      <a:pt x="12965" y="121"/>
                      <a:pt x="12555" y="121"/>
                      <a:pt x="12145" y="24"/>
                    </a:cubicBezTo>
                    <a:cubicBezTo>
                      <a:pt x="11833" y="9"/>
                      <a:pt x="11521" y="1"/>
                      <a:pt x="11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5" name="CustomShape 180"/>
              <p:cNvSpPr/>
              <p:nvPr/>
            </p:nvSpPr>
            <p:spPr>
              <a:xfrm>
                <a:off x="5719680" y="3406680"/>
                <a:ext cx="11880" cy="6120"/>
              </a:xfrm>
              <a:custGeom>
                <a:avLst/>
                <a:gdLst/>
                <a:ahLst/>
                <a:rect l="l" t="t" r="r" b="b"/>
                <a:pathLst>
                  <a:path w="4507" h="2121">
                    <a:moveTo>
                      <a:pt x="3013" y="0"/>
                    </a:moveTo>
                    <a:cubicBezTo>
                      <a:pt x="2290" y="121"/>
                      <a:pt x="1591" y="313"/>
                      <a:pt x="988" y="723"/>
                    </a:cubicBezTo>
                    <a:cubicBezTo>
                      <a:pt x="699" y="916"/>
                      <a:pt x="482" y="1109"/>
                      <a:pt x="386" y="1422"/>
                    </a:cubicBezTo>
                    <a:cubicBezTo>
                      <a:pt x="193" y="1615"/>
                      <a:pt x="97" y="1807"/>
                      <a:pt x="0" y="2121"/>
                    </a:cubicBezTo>
                    <a:cubicBezTo>
                      <a:pt x="97" y="2121"/>
                      <a:pt x="193" y="1807"/>
                      <a:pt x="482" y="1422"/>
                    </a:cubicBezTo>
                    <a:cubicBezTo>
                      <a:pt x="699" y="1205"/>
                      <a:pt x="892" y="1012"/>
                      <a:pt x="1085" y="916"/>
                    </a:cubicBezTo>
                    <a:cubicBezTo>
                      <a:pt x="1591" y="506"/>
                      <a:pt x="2290" y="313"/>
                      <a:pt x="3013" y="217"/>
                    </a:cubicBezTo>
                    <a:cubicBezTo>
                      <a:pt x="3205" y="217"/>
                      <a:pt x="3495" y="217"/>
                      <a:pt x="3808" y="313"/>
                    </a:cubicBezTo>
                    <a:cubicBezTo>
                      <a:pt x="4314" y="410"/>
                      <a:pt x="4507" y="506"/>
                      <a:pt x="4507" y="506"/>
                    </a:cubicBezTo>
                    <a:cubicBezTo>
                      <a:pt x="4314" y="313"/>
                      <a:pt x="4097" y="217"/>
                      <a:pt x="3808" y="217"/>
                    </a:cubicBezTo>
                    <a:cubicBezTo>
                      <a:pt x="3615" y="121"/>
                      <a:pt x="3302" y="0"/>
                      <a:pt x="30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6" name="CustomShape 181"/>
              <p:cNvSpPr/>
              <p:nvPr/>
            </p:nvSpPr>
            <p:spPr>
              <a:xfrm>
                <a:off x="5802120" y="3396600"/>
                <a:ext cx="7200" cy="4320"/>
              </a:xfrm>
              <a:custGeom>
                <a:avLst/>
                <a:gdLst/>
                <a:ahLst/>
                <a:rect l="l" t="t" r="r" b="b"/>
                <a:pathLst>
                  <a:path w="2797" h="1601">
                    <a:moveTo>
                      <a:pt x="251" y="0"/>
                    </a:moveTo>
                    <a:cubicBezTo>
                      <a:pt x="168" y="0"/>
                      <a:pt x="85" y="4"/>
                      <a:pt x="1" y="10"/>
                    </a:cubicBezTo>
                    <a:cubicBezTo>
                      <a:pt x="1109" y="203"/>
                      <a:pt x="2097" y="709"/>
                      <a:pt x="2796" y="1601"/>
                    </a:cubicBezTo>
                    <a:cubicBezTo>
                      <a:pt x="2348" y="592"/>
                      <a:pt x="1357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7" name="CustomShape 182"/>
              <p:cNvSpPr/>
              <p:nvPr/>
            </p:nvSpPr>
            <p:spPr>
              <a:xfrm>
                <a:off x="5855760" y="3454920"/>
                <a:ext cx="38520" cy="25920"/>
              </a:xfrm>
              <a:custGeom>
                <a:avLst/>
                <a:gdLst/>
                <a:ahLst/>
                <a:rect l="l" t="t" r="r" b="b"/>
                <a:pathLst>
                  <a:path w="14243" h="8783">
                    <a:moveTo>
                      <a:pt x="14243" y="3361"/>
                    </a:moveTo>
                    <a:lnTo>
                      <a:pt x="14243" y="3361"/>
                    </a:lnTo>
                    <a:cubicBezTo>
                      <a:pt x="14243" y="3361"/>
                      <a:pt x="14050" y="3746"/>
                      <a:pt x="13544" y="4349"/>
                    </a:cubicBezTo>
                    <a:cubicBezTo>
                      <a:pt x="13737" y="4156"/>
                      <a:pt x="13954" y="3843"/>
                      <a:pt x="14146" y="3650"/>
                    </a:cubicBezTo>
                    <a:cubicBezTo>
                      <a:pt x="14243" y="3553"/>
                      <a:pt x="14243" y="3457"/>
                      <a:pt x="14243" y="3361"/>
                    </a:cubicBezTo>
                    <a:close/>
                    <a:moveTo>
                      <a:pt x="3436" y="192"/>
                    </a:moveTo>
                    <a:cubicBezTo>
                      <a:pt x="3559" y="192"/>
                      <a:pt x="3684" y="204"/>
                      <a:pt x="3808" y="228"/>
                    </a:cubicBezTo>
                    <a:cubicBezTo>
                      <a:pt x="4314" y="349"/>
                      <a:pt x="4700" y="541"/>
                      <a:pt x="5013" y="951"/>
                    </a:cubicBezTo>
                    <a:cubicBezTo>
                      <a:pt x="5423" y="1337"/>
                      <a:pt x="5616" y="1746"/>
                      <a:pt x="5712" y="2252"/>
                    </a:cubicBezTo>
                    <a:cubicBezTo>
                      <a:pt x="5809" y="3047"/>
                      <a:pt x="5712" y="3963"/>
                      <a:pt x="5302" y="4758"/>
                    </a:cubicBezTo>
                    <a:cubicBezTo>
                      <a:pt x="5173" y="5071"/>
                      <a:pt x="5000" y="5364"/>
                      <a:pt x="4804" y="5647"/>
                    </a:cubicBezTo>
                    <a:lnTo>
                      <a:pt x="4804" y="5647"/>
                    </a:lnTo>
                    <a:cubicBezTo>
                      <a:pt x="4298" y="5348"/>
                      <a:pt x="3826" y="4993"/>
                      <a:pt x="3399" y="4566"/>
                    </a:cubicBezTo>
                    <a:cubicBezTo>
                      <a:pt x="3013" y="4156"/>
                      <a:pt x="2700" y="3746"/>
                      <a:pt x="2411" y="3361"/>
                    </a:cubicBezTo>
                    <a:cubicBezTo>
                      <a:pt x="2097" y="2951"/>
                      <a:pt x="1905" y="2445"/>
                      <a:pt x="1808" y="1939"/>
                    </a:cubicBezTo>
                    <a:cubicBezTo>
                      <a:pt x="1808" y="1337"/>
                      <a:pt x="2001" y="830"/>
                      <a:pt x="2411" y="541"/>
                    </a:cubicBezTo>
                    <a:cubicBezTo>
                      <a:pt x="2701" y="305"/>
                      <a:pt x="3060" y="192"/>
                      <a:pt x="3436" y="192"/>
                    </a:cubicBezTo>
                    <a:close/>
                    <a:moveTo>
                      <a:pt x="3443" y="1"/>
                    </a:moveTo>
                    <a:cubicBezTo>
                      <a:pt x="3032" y="1"/>
                      <a:pt x="2604" y="131"/>
                      <a:pt x="2290" y="445"/>
                    </a:cubicBezTo>
                    <a:cubicBezTo>
                      <a:pt x="2097" y="541"/>
                      <a:pt x="1905" y="830"/>
                      <a:pt x="1688" y="1047"/>
                    </a:cubicBezTo>
                    <a:cubicBezTo>
                      <a:pt x="1591" y="1337"/>
                      <a:pt x="1591" y="1650"/>
                      <a:pt x="1591" y="1939"/>
                    </a:cubicBezTo>
                    <a:cubicBezTo>
                      <a:pt x="1688" y="2445"/>
                      <a:pt x="1905" y="2951"/>
                      <a:pt x="2194" y="3457"/>
                    </a:cubicBezTo>
                    <a:cubicBezTo>
                      <a:pt x="2507" y="3843"/>
                      <a:pt x="2893" y="4252"/>
                      <a:pt x="3206" y="4662"/>
                    </a:cubicBezTo>
                    <a:cubicBezTo>
                      <a:pt x="3688" y="5085"/>
                      <a:pt x="4179" y="5474"/>
                      <a:pt x="4710" y="5778"/>
                    </a:cubicBezTo>
                    <a:lnTo>
                      <a:pt x="4710" y="5778"/>
                    </a:lnTo>
                    <a:cubicBezTo>
                      <a:pt x="4490" y="6080"/>
                      <a:pt x="4246" y="6371"/>
                      <a:pt x="4001" y="6662"/>
                    </a:cubicBezTo>
                    <a:cubicBezTo>
                      <a:pt x="3206" y="7457"/>
                      <a:pt x="2194" y="8060"/>
                      <a:pt x="1206" y="8469"/>
                    </a:cubicBezTo>
                    <a:cubicBezTo>
                      <a:pt x="2290" y="8180"/>
                      <a:pt x="3302" y="7578"/>
                      <a:pt x="4098" y="6758"/>
                    </a:cubicBezTo>
                    <a:cubicBezTo>
                      <a:pt x="4350" y="6458"/>
                      <a:pt x="4602" y="6158"/>
                      <a:pt x="4831" y="5845"/>
                    </a:cubicBezTo>
                    <a:lnTo>
                      <a:pt x="4831" y="5845"/>
                    </a:lnTo>
                    <a:cubicBezTo>
                      <a:pt x="5140" y="6013"/>
                      <a:pt x="5464" y="6152"/>
                      <a:pt x="5809" y="6252"/>
                    </a:cubicBezTo>
                    <a:cubicBezTo>
                      <a:pt x="6616" y="6554"/>
                      <a:pt x="7447" y="6704"/>
                      <a:pt x="8276" y="6704"/>
                    </a:cubicBezTo>
                    <a:cubicBezTo>
                      <a:pt x="9104" y="6704"/>
                      <a:pt x="9929" y="6554"/>
                      <a:pt x="10724" y="6252"/>
                    </a:cubicBezTo>
                    <a:cubicBezTo>
                      <a:pt x="11833" y="5867"/>
                      <a:pt x="12845" y="5264"/>
                      <a:pt x="13544" y="4349"/>
                    </a:cubicBezTo>
                    <a:lnTo>
                      <a:pt x="13544" y="4349"/>
                    </a:lnTo>
                    <a:cubicBezTo>
                      <a:pt x="12749" y="5168"/>
                      <a:pt x="11737" y="5770"/>
                      <a:pt x="10724" y="6156"/>
                    </a:cubicBezTo>
                    <a:cubicBezTo>
                      <a:pt x="10026" y="6469"/>
                      <a:pt x="9230" y="6566"/>
                      <a:pt x="8435" y="6566"/>
                    </a:cubicBezTo>
                    <a:cubicBezTo>
                      <a:pt x="7519" y="6566"/>
                      <a:pt x="6724" y="6469"/>
                      <a:pt x="5809" y="6156"/>
                    </a:cubicBezTo>
                    <a:cubicBezTo>
                      <a:pt x="5504" y="6024"/>
                      <a:pt x="5209" y="5879"/>
                      <a:pt x="4923" y="5716"/>
                    </a:cubicBezTo>
                    <a:lnTo>
                      <a:pt x="4923" y="5716"/>
                    </a:lnTo>
                    <a:cubicBezTo>
                      <a:pt x="5115" y="5442"/>
                      <a:pt x="5287" y="5157"/>
                      <a:pt x="5423" y="4855"/>
                    </a:cubicBezTo>
                    <a:cubicBezTo>
                      <a:pt x="5809" y="3963"/>
                      <a:pt x="6025" y="3047"/>
                      <a:pt x="5809" y="2156"/>
                    </a:cubicBezTo>
                    <a:cubicBezTo>
                      <a:pt x="5712" y="1650"/>
                      <a:pt x="5519" y="1144"/>
                      <a:pt x="5206" y="830"/>
                    </a:cubicBezTo>
                    <a:cubicBezTo>
                      <a:pt x="4821" y="445"/>
                      <a:pt x="4411" y="132"/>
                      <a:pt x="3808" y="35"/>
                    </a:cubicBezTo>
                    <a:cubicBezTo>
                      <a:pt x="3690" y="13"/>
                      <a:pt x="3567" y="1"/>
                      <a:pt x="3443" y="1"/>
                    </a:cubicBezTo>
                    <a:close/>
                    <a:moveTo>
                      <a:pt x="1206" y="8469"/>
                    </a:moveTo>
                    <a:cubicBezTo>
                      <a:pt x="893" y="8469"/>
                      <a:pt x="603" y="8566"/>
                      <a:pt x="290" y="8662"/>
                    </a:cubicBezTo>
                    <a:cubicBezTo>
                      <a:pt x="603" y="8662"/>
                      <a:pt x="893" y="8566"/>
                      <a:pt x="1206" y="8469"/>
                    </a:cubicBezTo>
                    <a:close/>
                    <a:moveTo>
                      <a:pt x="290" y="8662"/>
                    </a:moveTo>
                    <a:cubicBezTo>
                      <a:pt x="194" y="8662"/>
                      <a:pt x="97" y="8662"/>
                      <a:pt x="1" y="8783"/>
                    </a:cubicBezTo>
                    <a:cubicBezTo>
                      <a:pt x="97" y="8783"/>
                      <a:pt x="194" y="8783"/>
                      <a:pt x="290" y="86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8" name="CustomShape 183"/>
              <p:cNvSpPr/>
              <p:nvPr/>
            </p:nvSpPr>
            <p:spPr>
              <a:xfrm>
                <a:off x="5770080" y="3440520"/>
                <a:ext cx="3240" cy="190440"/>
              </a:xfrm>
              <a:custGeom>
                <a:avLst/>
                <a:gdLst/>
                <a:ahLst/>
                <a:rect l="l" t="t" r="r" b="b"/>
                <a:pathLst>
                  <a:path w="1302" h="63710">
                    <a:moveTo>
                      <a:pt x="72" y="1"/>
                    </a:moveTo>
                    <a:cubicBezTo>
                      <a:pt x="43" y="1"/>
                      <a:pt x="0" y="44"/>
                      <a:pt x="0" y="44"/>
                    </a:cubicBezTo>
                    <a:cubicBezTo>
                      <a:pt x="0" y="140"/>
                      <a:pt x="97" y="140"/>
                      <a:pt x="97" y="140"/>
                    </a:cubicBezTo>
                    <a:lnTo>
                      <a:pt x="217" y="140"/>
                    </a:lnTo>
                    <a:cubicBezTo>
                      <a:pt x="217" y="44"/>
                      <a:pt x="217" y="44"/>
                      <a:pt x="97" y="44"/>
                    </a:cubicBezTo>
                    <a:cubicBezTo>
                      <a:pt x="97" y="12"/>
                      <a:pt x="86" y="1"/>
                      <a:pt x="72" y="1"/>
                    </a:cubicBezTo>
                    <a:close/>
                    <a:moveTo>
                      <a:pt x="97" y="2646"/>
                    </a:moveTo>
                    <a:cubicBezTo>
                      <a:pt x="0" y="4261"/>
                      <a:pt x="0" y="6671"/>
                      <a:pt x="97" y="9683"/>
                    </a:cubicBezTo>
                    <a:cubicBezTo>
                      <a:pt x="97" y="15707"/>
                      <a:pt x="313" y="24045"/>
                      <a:pt x="506" y="33178"/>
                    </a:cubicBezTo>
                    <a:cubicBezTo>
                      <a:pt x="819" y="42311"/>
                      <a:pt x="1012" y="50649"/>
                      <a:pt x="1109" y="56673"/>
                    </a:cubicBezTo>
                    <a:cubicBezTo>
                      <a:pt x="1205" y="59589"/>
                      <a:pt x="1205" y="62095"/>
                      <a:pt x="1301" y="63710"/>
                    </a:cubicBezTo>
                    <a:lnTo>
                      <a:pt x="1301" y="56673"/>
                    </a:lnTo>
                    <a:cubicBezTo>
                      <a:pt x="1109" y="50649"/>
                      <a:pt x="1012" y="42311"/>
                      <a:pt x="699" y="33178"/>
                    </a:cubicBezTo>
                    <a:cubicBezTo>
                      <a:pt x="506" y="24045"/>
                      <a:pt x="313" y="15707"/>
                      <a:pt x="217" y="9683"/>
                    </a:cubicBezTo>
                    <a:cubicBezTo>
                      <a:pt x="217" y="6767"/>
                      <a:pt x="217" y="4261"/>
                      <a:pt x="97" y="264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9" name="CustomShape 184"/>
              <p:cNvSpPr/>
              <p:nvPr/>
            </p:nvSpPr>
            <p:spPr>
              <a:xfrm>
                <a:off x="5772240" y="3515400"/>
                <a:ext cx="39600" cy="43200"/>
              </a:xfrm>
              <a:custGeom>
                <a:avLst/>
                <a:gdLst/>
                <a:ahLst/>
                <a:rect l="l" t="t" r="r" b="b"/>
                <a:pathLst>
                  <a:path w="14652" h="14556">
                    <a:moveTo>
                      <a:pt x="12748" y="0"/>
                    </a:moveTo>
                    <a:cubicBezTo>
                      <a:pt x="11736" y="0"/>
                      <a:pt x="10724" y="795"/>
                      <a:pt x="10025" y="1494"/>
                    </a:cubicBezTo>
                    <a:cubicBezTo>
                      <a:pt x="9326" y="2193"/>
                      <a:pt x="8627" y="2892"/>
                      <a:pt x="7929" y="3494"/>
                    </a:cubicBezTo>
                    <a:cubicBezTo>
                      <a:pt x="8025" y="3615"/>
                      <a:pt x="8121" y="3615"/>
                      <a:pt x="8314" y="3711"/>
                    </a:cubicBezTo>
                    <a:cubicBezTo>
                      <a:pt x="8627" y="3807"/>
                      <a:pt x="8917" y="4000"/>
                      <a:pt x="9230" y="4097"/>
                    </a:cubicBezTo>
                    <a:cubicBezTo>
                      <a:pt x="9519" y="4314"/>
                      <a:pt x="9736" y="4410"/>
                      <a:pt x="10025" y="4603"/>
                    </a:cubicBezTo>
                    <a:cubicBezTo>
                      <a:pt x="10242" y="4699"/>
                      <a:pt x="10435" y="4916"/>
                      <a:pt x="10628" y="5012"/>
                    </a:cubicBezTo>
                    <a:cubicBezTo>
                      <a:pt x="10724" y="5205"/>
                      <a:pt x="10941" y="5302"/>
                      <a:pt x="11037" y="5422"/>
                    </a:cubicBezTo>
                    <a:cubicBezTo>
                      <a:pt x="11134" y="5518"/>
                      <a:pt x="11230" y="5518"/>
                      <a:pt x="11230" y="5615"/>
                    </a:cubicBezTo>
                    <a:cubicBezTo>
                      <a:pt x="11447" y="5518"/>
                      <a:pt x="11640" y="5302"/>
                      <a:pt x="11832" y="5205"/>
                    </a:cubicBezTo>
                    <a:cubicBezTo>
                      <a:pt x="12748" y="4603"/>
                      <a:pt x="13640" y="3904"/>
                      <a:pt x="14146" y="3012"/>
                    </a:cubicBezTo>
                    <a:cubicBezTo>
                      <a:pt x="14652" y="2000"/>
                      <a:pt x="14459" y="699"/>
                      <a:pt x="13543" y="193"/>
                    </a:cubicBezTo>
                    <a:cubicBezTo>
                      <a:pt x="13351" y="0"/>
                      <a:pt x="13037" y="0"/>
                      <a:pt x="12748" y="0"/>
                    </a:cubicBezTo>
                    <a:close/>
                    <a:moveTo>
                      <a:pt x="7712" y="3711"/>
                    </a:moveTo>
                    <a:cubicBezTo>
                      <a:pt x="5302" y="5904"/>
                      <a:pt x="2699" y="8025"/>
                      <a:pt x="0" y="9832"/>
                    </a:cubicBezTo>
                    <a:cubicBezTo>
                      <a:pt x="0" y="11446"/>
                      <a:pt x="97" y="13037"/>
                      <a:pt x="97" y="14555"/>
                    </a:cubicBezTo>
                    <a:cubicBezTo>
                      <a:pt x="2892" y="12338"/>
                      <a:pt x="5615" y="10025"/>
                      <a:pt x="8435" y="7832"/>
                    </a:cubicBezTo>
                    <a:cubicBezTo>
                      <a:pt x="9326" y="7109"/>
                      <a:pt x="10242" y="6314"/>
                      <a:pt x="11230" y="5615"/>
                    </a:cubicBezTo>
                    <a:cubicBezTo>
                      <a:pt x="11037" y="5518"/>
                      <a:pt x="10628" y="5109"/>
                      <a:pt x="9929" y="4699"/>
                    </a:cubicBezTo>
                    <a:cubicBezTo>
                      <a:pt x="9736" y="4603"/>
                      <a:pt x="9423" y="4410"/>
                      <a:pt x="9133" y="4314"/>
                    </a:cubicBezTo>
                    <a:cubicBezTo>
                      <a:pt x="8917" y="4097"/>
                      <a:pt x="8531" y="4000"/>
                      <a:pt x="8218" y="3807"/>
                    </a:cubicBezTo>
                    <a:cubicBezTo>
                      <a:pt x="8025" y="3807"/>
                      <a:pt x="7929" y="3711"/>
                      <a:pt x="7712" y="3711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0" name="CustomShape 185"/>
              <p:cNvSpPr/>
              <p:nvPr/>
            </p:nvSpPr>
            <p:spPr>
              <a:xfrm>
                <a:off x="5793120" y="3525840"/>
                <a:ext cx="9360" cy="6120"/>
              </a:xfrm>
              <a:custGeom>
                <a:avLst/>
                <a:gdLst/>
                <a:ahLst/>
                <a:rect l="l" t="t" r="r" b="b"/>
                <a:pathLst>
                  <a:path w="3519" h="2121">
                    <a:moveTo>
                      <a:pt x="218" y="0"/>
                    </a:moveTo>
                    <a:lnTo>
                      <a:pt x="1" y="217"/>
                    </a:lnTo>
                    <a:cubicBezTo>
                      <a:pt x="218" y="217"/>
                      <a:pt x="314" y="313"/>
                      <a:pt x="507" y="313"/>
                    </a:cubicBezTo>
                    <a:cubicBezTo>
                      <a:pt x="820" y="506"/>
                      <a:pt x="1206" y="603"/>
                      <a:pt x="1422" y="820"/>
                    </a:cubicBezTo>
                    <a:cubicBezTo>
                      <a:pt x="1712" y="916"/>
                      <a:pt x="2025" y="1109"/>
                      <a:pt x="2218" y="1205"/>
                    </a:cubicBezTo>
                    <a:cubicBezTo>
                      <a:pt x="2917" y="1615"/>
                      <a:pt x="3326" y="2024"/>
                      <a:pt x="3519" y="2121"/>
                    </a:cubicBezTo>
                    <a:cubicBezTo>
                      <a:pt x="3519" y="2024"/>
                      <a:pt x="3423" y="2024"/>
                      <a:pt x="3326" y="1928"/>
                    </a:cubicBezTo>
                    <a:cubicBezTo>
                      <a:pt x="3230" y="1808"/>
                      <a:pt x="3013" y="1711"/>
                      <a:pt x="2917" y="1518"/>
                    </a:cubicBezTo>
                    <a:cubicBezTo>
                      <a:pt x="2724" y="1422"/>
                      <a:pt x="2531" y="1205"/>
                      <a:pt x="2314" y="1109"/>
                    </a:cubicBezTo>
                    <a:cubicBezTo>
                      <a:pt x="2025" y="916"/>
                      <a:pt x="1808" y="820"/>
                      <a:pt x="1519" y="603"/>
                    </a:cubicBezTo>
                    <a:cubicBezTo>
                      <a:pt x="1206" y="506"/>
                      <a:pt x="916" y="313"/>
                      <a:pt x="603" y="217"/>
                    </a:cubicBezTo>
                    <a:cubicBezTo>
                      <a:pt x="410" y="121"/>
                      <a:pt x="314" y="121"/>
                      <a:pt x="218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1" name="CustomShape 186"/>
              <p:cNvSpPr/>
              <p:nvPr/>
            </p:nvSpPr>
            <p:spPr>
              <a:xfrm>
                <a:off x="5795280" y="353880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2" name="CustomShape 187"/>
              <p:cNvSpPr/>
              <p:nvPr/>
            </p:nvSpPr>
            <p:spPr>
              <a:xfrm>
                <a:off x="5741280" y="3545640"/>
                <a:ext cx="30600" cy="33120"/>
              </a:xfrm>
              <a:custGeom>
                <a:avLst/>
                <a:gdLst/>
                <a:ahLst/>
                <a:rect l="l" t="t" r="r" b="b"/>
                <a:pathLst>
                  <a:path w="11326" h="11158">
                    <a:moveTo>
                      <a:pt x="11230" y="1"/>
                    </a:moveTo>
                    <a:cubicBezTo>
                      <a:pt x="9736" y="1013"/>
                      <a:pt x="8217" y="2025"/>
                      <a:pt x="6627" y="2916"/>
                    </a:cubicBezTo>
                    <a:cubicBezTo>
                      <a:pt x="7109" y="3712"/>
                      <a:pt x="7422" y="4627"/>
                      <a:pt x="7519" y="5519"/>
                    </a:cubicBezTo>
                    <a:cubicBezTo>
                      <a:pt x="7519" y="5640"/>
                      <a:pt x="7615" y="5832"/>
                      <a:pt x="7615" y="5929"/>
                    </a:cubicBezTo>
                    <a:lnTo>
                      <a:pt x="7615" y="6242"/>
                    </a:lnTo>
                    <a:cubicBezTo>
                      <a:pt x="7615" y="6121"/>
                      <a:pt x="7615" y="6025"/>
                      <a:pt x="7519" y="5929"/>
                    </a:cubicBezTo>
                    <a:lnTo>
                      <a:pt x="7519" y="5519"/>
                    </a:lnTo>
                    <a:cubicBezTo>
                      <a:pt x="7326" y="4627"/>
                      <a:pt x="7012" y="3832"/>
                      <a:pt x="6506" y="3013"/>
                    </a:cubicBezTo>
                    <a:cubicBezTo>
                      <a:pt x="5012" y="3929"/>
                      <a:pt x="3398" y="4820"/>
                      <a:pt x="2193" y="6121"/>
                    </a:cubicBezTo>
                    <a:cubicBezTo>
                      <a:pt x="892" y="7447"/>
                      <a:pt x="0" y="9254"/>
                      <a:pt x="289" y="11061"/>
                    </a:cubicBezTo>
                    <a:lnTo>
                      <a:pt x="699" y="11158"/>
                    </a:lnTo>
                    <a:cubicBezTo>
                      <a:pt x="4603" y="9543"/>
                      <a:pt x="8025" y="7134"/>
                      <a:pt x="11326" y="4627"/>
                    </a:cubicBezTo>
                    <a:cubicBezTo>
                      <a:pt x="11326" y="3109"/>
                      <a:pt x="11230" y="1615"/>
                      <a:pt x="11230" y="1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3" name="CustomShape 188"/>
              <p:cNvSpPr/>
              <p:nvPr/>
            </p:nvSpPr>
            <p:spPr>
              <a:xfrm>
                <a:off x="5758920" y="3554280"/>
                <a:ext cx="2520" cy="9720"/>
              </a:xfrm>
              <a:custGeom>
                <a:avLst/>
                <a:gdLst/>
                <a:ahLst/>
                <a:rect l="l" t="t" r="r" b="b"/>
                <a:pathLst>
                  <a:path w="1109" h="3326">
                    <a:moveTo>
                      <a:pt x="121" y="0"/>
                    </a:moveTo>
                    <a:lnTo>
                      <a:pt x="0" y="97"/>
                    </a:lnTo>
                    <a:cubicBezTo>
                      <a:pt x="506" y="916"/>
                      <a:pt x="820" y="1711"/>
                      <a:pt x="1013" y="2603"/>
                    </a:cubicBezTo>
                    <a:cubicBezTo>
                      <a:pt x="916" y="1711"/>
                      <a:pt x="603" y="796"/>
                      <a:pt x="121" y="0"/>
                    </a:cubicBezTo>
                    <a:close/>
                    <a:moveTo>
                      <a:pt x="1013" y="2603"/>
                    </a:moveTo>
                    <a:lnTo>
                      <a:pt x="1013" y="3013"/>
                    </a:lnTo>
                    <a:cubicBezTo>
                      <a:pt x="1109" y="3109"/>
                      <a:pt x="1109" y="3205"/>
                      <a:pt x="1109" y="3326"/>
                    </a:cubicBezTo>
                    <a:lnTo>
                      <a:pt x="1109" y="3013"/>
                    </a:lnTo>
                    <a:cubicBezTo>
                      <a:pt x="1109" y="2916"/>
                      <a:pt x="1013" y="2724"/>
                      <a:pt x="1013" y="2603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4" name="CustomShape 189"/>
              <p:cNvSpPr/>
              <p:nvPr/>
            </p:nvSpPr>
            <p:spPr>
              <a:xfrm>
                <a:off x="5771520" y="3544920"/>
                <a:ext cx="360" cy="14040"/>
              </a:xfrm>
              <a:custGeom>
                <a:avLst/>
                <a:gdLst/>
                <a:ahLst/>
                <a:rect l="l" t="t" r="r" b="b"/>
                <a:pathLst>
                  <a:path w="314" h="4821">
                    <a:moveTo>
                      <a:pt x="217" y="1"/>
                    </a:moveTo>
                    <a:cubicBezTo>
                      <a:pt x="97" y="97"/>
                      <a:pt x="1" y="97"/>
                      <a:pt x="1" y="194"/>
                    </a:cubicBezTo>
                    <a:cubicBezTo>
                      <a:pt x="1" y="1808"/>
                      <a:pt x="97" y="3302"/>
                      <a:pt x="97" y="4820"/>
                    </a:cubicBezTo>
                    <a:cubicBezTo>
                      <a:pt x="217" y="4820"/>
                      <a:pt x="217" y="4724"/>
                      <a:pt x="314" y="4724"/>
                    </a:cubicBezTo>
                    <a:cubicBezTo>
                      <a:pt x="314" y="3206"/>
                      <a:pt x="217" y="1615"/>
                      <a:pt x="217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5" name="CustomShape 190"/>
              <p:cNvSpPr/>
              <p:nvPr/>
            </p:nvSpPr>
            <p:spPr>
              <a:xfrm>
                <a:off x="5734080" y="3516480"/>
                <a:ext cx="88200" cy="61920"/>
              </a:xfrm>
              <a:custGeom>
                <a:avLst/>
                <a:gdLst/>
                <a:ahLst/>
                <a:rect l="l" t="t" r="r" b="b"/>
                <a:pathLst>
                  <a:path w="32533" h="20836">
                    <a:moveTo>
                      <a:pt x="32533" y="0"/>
                    </a:moveTo>
                    <a:lnTo>
                      <a:pt x="32436" y="97"/>
                    </a:lnTo>
                    <a:cubicBezTo>
                      <a:pt x="32533" y="97"/>
                      <a:pt x="32533" y="0"/>
                      <a:pt x="32533" y="0"/>
                    </a:cubicBezTo>
                    <a:close/>
                    <a:moveTo>
                      <a:pt x="32243" y="313"/>
                    </a:moveTo>
                    <a:lnTo>
                      <a:pt x="31328" y="916"/>
                    </a:lnTo>
                    <a:lnTo>
                      <a:pt x="27930" y="3422"/>
                    </a:lnTo>
                    <a:lnTo>
                      <a:pt x="16676" y="11639"/>
                    </a:lnTo>
                    <a:lnTo>
                      <a:pt x="10556" y="16170"/>
                    </a:lnTo>
                    <a:lnTo>
                      <a:pt x="7833" y="18170"/>
                    </a:lnTo>
                    <a:cubicBezTo>
                      <a:pt x="7037" y="18772"/>
                      <a:pt x="6242" y="19375"/>
                      <a:pt x="5423" y="19881"/>
                    </a:cubicBezTo>
                    <a:cubicBezTo>
                      <a:pt x="4724" y="20290"/>
                      <a:pt x="4025" y="20483"/>
                      <a:pt x="3230" y="20676"/>
                    </a:cubicBezTo>
                    <a:cubicBezTo>
                      <a:pt x="3050" y="20712"/>
                      <a:pt x="2869" y="20727"/>
                      <a:pt x="2689" y="20727"/>
                    </a:cubicBezTo>
                    <a:cubicBezTo>
                      <a:pt x="2267" y="20727"/>
                      <a:pt x="1845" y="20647"/>
                      <a:pt x="1423" y="20580"/>
                    </a:cubicBezTo>
                    <a:cubicBezTo>
                      <a:pt x="917" y="20483"/>
                      <a:pt x="410" y="20290"/>
                      <a:pt x="1" y="19977"/>
                    </a:cubicBezTo>
                    <a:lnTo>
                      <a:pt x="1" y="19977"/>
                    </a:lnTo>
                    <a:cubicBezTo>
                      <a:pt x="121" y="20074"/>
                      <a:pt x="218" y="20194"/>
                      <a:pt x="314" y="20194"/>
                    </a:cubicBezTo>
                    <a:cubicBezTo>
                      <a:pt x="724" y="20387"/>
                      <a:pt x="1013" y="20580"/>
                      <a:pt x="1423" y="20676"/>
                    </a:cubicBezTo>
                    <a:cubicBezTo>
                      <a:pt x="1853" y="20762"/>
                      <a:pt x="2283" y="20836"/>
                      <a:pt x="2714" y="20836"/>
                    </a:cubicBezTo>
                    <a:cubicBezTo>
                      <a:pt x="2886" y="20836"/>
                      <a:pt x="3058" y="20824"/>
                      <a:pt x="3230" y="20796"/>
                    </a:cubicBezTo>
                    <a:cubicBezTo>
                      <a:pt x="4025" y="20676"/>
                      <a:pt x="4820" y="20387"/>
                      <a:pt x="5543" y="19977"/>
                    </a:cubicBezTo>
                    <a:cubicBezTo>
                      <a:pt x="6339" y="19471"/>
                      <a:pt x="7134" y="18989"/>
                      <a:pt x="7953" y="18387"/>
                    </a:cubicBezTo>
                    <a:lnTo>
                      <a:pt x="10652" y="16363"/>
                    </a:lnTo>
                    <a:lnTo>
                      <a:pt x="16773" y="11856"/>
                    </a:lnTo>
                    <a:lnTo>
                      <a:pt x="27930" y="3518"/>
                    </a:lnTo>
                    <a:lnTo>
                      <a:pt x="31328" y="1012"/>
                    </a:lnTo>
                    <a:lnTo>
                      <a:pt x="32243" y="313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6" name="CustomShape 191"/>
              <p:cNvSpPr/>
              <p:nvPr/>
            </p:nvSpPr>
            <p:spPr>
              <a:xfrm>
                <a:off x="5708520" y="3224160"/>
                <a:ext cx="110160" cy="132840"/>
              </a:xfrm>
              <a:custGeom>
                <a:avLst/>
                <a:gdLst/>
                <a:ahLst/>
                <a:rect l="l" t="t" r="r" b="b"/>
                <a:pathLst>
                  <a:path w="40654" h="44485">
                    <a:moveTo>
                      <a:pt x="20532" y="0"/>
                    </a:moveTo>
                    <a:cubicBezTo>
                      <a:pt x="19200" y="0"/>
                      <a:pt x="17869" y="506"/>
                      <a:pt x="16869" y="1518"/>
                    </a:cubicBezTo>
                    <a:cubicBezTo>
                      <a:pt x="16652" y="1711"/>
                      <a:pt x="16459" y="2024"/>
                      <a:pt x="16267" y="2314"/>
                    </a:cubicBezTo>
                    <a:cubicBezTo>
                      <a:pt x="15392" y="2136"/>
                      <a:pt x="14491" y="1949"/>
                      <a:pt x="13601" y="1949"/>
                    </a:cubicBezTo>
                    <a:cubicBezTo>
                      <a:pt x="13044" y="1949"/>
                      <a:pt x="12491" y="2022"/>
                      <a:pt x="11953" y="2217"/>
                    </a:cubicBezTo>
                    <a:cubicBezTo>
                      <a:pt x="10531" y="2627"/>
                      <a:pt x="9326" y="3832"/>
                      <a:pt x="9326" y="5229"/>
                    </a:cubicBezTo>
                    <a:cubicBezTo>
                      <a:pt x="9154" y="5206"/>
                      <a:pt x="8981" y="5194"/>
                      <a:pt x="8807" y="5194"/>
                    </a:cubicBezTo>
                    <a:cubicBezTo>
                      <a:pt x="7568" y="5194"/>
                      <a:pt x="6325" y="5787"/>
                      <a:pt x="5712" y="6844"/>
                    </a:cubicBezTo>
                    <a:cubicBezTo>
                      <a:pt x="4917" y="8049"/>
                      <a:pt x="4724" y="9446"/>
                      <a:pt x="5109" y="10844"/>
                    </a:cubicBezTo>
                    <a:cubicBezTo>
                      <a:pt x="4940" y="10804"/>
                      <a:pt x="4769" y="10784"/>
                      <a:pt x="4599" y="10784"/>
                    </a:cubicBezTo>
                    <a:cubicBezTo>
                      <a:pt x="3555" y="10784"/>
                      <a:pt x="2532" y="11506"/>
                      <a:pt x="2097" y="12459"/>
                    </a:cubicBezTo>
                    <a:cubicBezTo>
                      <a:pt x="1712" y="13664"/>
                      <a:pt x="1808" y="14965"/>
                      <a:pt x="2603" y="16073"/>
                    </a:cubicBezTo>
                    <a:cubicBezTo>
                      <a:pt x="507" y="17471"/>
                      <a:pt x="1" y="20700"/>
                      <a:pt x="1591" y="22604"/>
                    </a:cubicBezTo>
                    <a:cubicBezTo>
                      <a:pt x="1808" y="22797"/>
                      <a:pt x="2001" y="23110"/>
                      <a:pt x="2001" y="23399"/>
                    </a:cubicBezTo>
                    <a:cubicBezTo>
                      <a:pt x="2097" y="23592"/>
                      <a:pt x="2001" y="23809"/>
                      <a:pt x="2001" y="23905"/>
                    </a:cubicBezTo>
                    <a:cubicBezTo>
                      <a:pt x="1808" y="24797"/>
                      <a:pt x="2097" y="25712"/>
                      <a:pt x="2796" y="26315"/>
                    </a:cubicBezTo>
                    <a:cubicBezTo>
                      <a:pt x="3013" y="26411"/>
                      <a:pt x="3206" y="26604"/>
                      <a:pt x="3398" y="26821"/>
                    </a:cubicBezTo>
                    <a:cubicBezTo>
                      <a:pt x="3519" y="27110"/>
                      <a:pt x="3519" y="27423"/>
                      <a:pt x="3398" y="27809"/>
                    </a:cubicBezTo>
                    <a:cubicBezTo>
                      <a:pt x="3109" y="29327"/>
                      <a:pt x="3206" y="31327"/>
                      <a:pt x="4603" y="31930"/>
                    </a:cubicBezTo>
                    <a:cubicBezTo>
                      <a:pt x="3808" y="32436"/>
                      <a:pt x="3615" y="33544"/>
                      <a:pt x="3808" y="34436"/>
                    </a:cubicBezTo>
                    <a:cubicBezTo>
                      <a:pt x="4001" y="35351"/>
                      <a:pt x="4507" y="36147"/>
                      <a:pt x="5013" y="36966"/>
                    </a:cubicBezTo>
                    <a:cubicBezTo>
                      <a:pt x="5423" y="37858"/>
                      <a:pt x="5712" y="38773"/>
                      <a:pt x="6314" y="39665"/>
                    </a:cubicBezTo>
                    <a:cubicBezTo>
                      <a:pt x="6874" y="40404"/>
                      <a:pt x="7704" y="40976"/>
                      <a:pt x="8612" y="40976"/>
                    </a:cubicBezTo>
                    <a:cubicBezTo>
                      <a:pt x="8681" y="40976"/>
                      <a:pt x="8750" y="40973"/>
                      <a:pt x="8820" y="40966"/>
                    </a:cubicBezTo>
                    <a:lnTo>
                      <a:pt x="8820" y="40966"/>
                    </a:lnTo>
                    <a:cubicBezTo>
                      <a:pt x="8531" y="41279"/>
                      <a:pt x="8531" y="41785"/>
                      <a:pt x="8820" y="42075"/>
                    </a:cubicBezTo>
                    <a:cubicBezTo>
                      <a:pt x="9134" y="42388"/>
                      <a:pt x="9423" y="42581"/>
                      <a:pt x="9832" y="42677"/>
                    </a:cubicBezTo>
                    <a:cubicBezTo>
                      <a:pt x="11736" y="43472"/>
                      <a:pt x="13640" y="44292"/>
                      <a:pt x="15664" y="44484"/>
                    </a:cubicBezTo>
                    <a:cubicBezTo>
                      <a:pt x="16556" y="44484"/>
                      <a:pt x="17471" y="44484"/>
                      <a:pt x="18363" y="44388"/>
                    </a:cubicBezTo>
                    <a:lnTo>
                      <a:pt x="21785" y="44075"/>
                    </a:lnTo>
                    <a:cubicBezTo>
                      <a:pt x="23592" y="43978"/>
                      <a:pt x="25400" y="43882"/>
                      <a:pt x="26894" y="43183"/>
                    </a:cubicBezTo>
                    <a:cubicBezTo>
                      <a:pt x="28508" y="42484"/>
                      <a:pt x="29906" y="41063"/>
                      <a:pt x="30123" y="39255"/>
                    </a:cubicBezTo>
                    <a:lnTo>
                      <a:pt x="39762" y="15664"/>
                    </a:lnTo>
                    <a:cubicBezTo>
                      <a:pt x="40653" y="13664"/>
                      <a:pt x="40461" y="11254"/>
                      <a:pt x="39063" y="9350"/>
                    </a:cubicBezTo>
                    <a:cubicBezTo>
                      <a:pt x="38855" y="6455"/>
                      <a:pt x="36443" y="4206"/>
                      <a:pt x="33582" y="4206"/>
                    </a:cubicBezTo>
                    <a:cubicBezTo>
                      <a:pt x="33466" y="4206"/>
                      <a:pt x="33349" y="4210"/>
                      <a:pt x="33231" y="4217"/>
                    </a:cubicBezTo>
                    <a:cubicBezTo>
                      <a:pt x="32918" y="4314"/>
                      <a:pt x="32629" y="4314"/>
                      <a:pt x="32316" y="4434"/>
                    </a:cubicBezTo>
                    <a:cubicBezTo>
                      <a:pt x="32725" y="3711"/>
                      <a:pt x="32026" y="2916"/>
                      <a:pt x="31328" y="2506"/>
                    </a:cubicBezTo>
                    <a:cubicBezTo>
                      <a:pt x="29932" y="1587"/>
                      <a:pt x="28245" y="928"/>
                      <a:pt x="26623" y="928"/>
                    </a:cubicBezTo>
                    <a:cubicBezTo>
                      <a:pt x="25779" y="928"/>
                      <a:pt x="24953" y="1106"/>
                      <a:pt x="24195" y="1518"/>
                    </a:cubicBezTo>
                    <a:cubicBezTo>
                      <a:pt x="23195" y="506"/>
                      <a:pt x="21863" y="0"/>
                      <a:pt x="20532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7" name="CustomShape 192"/>
              <p:cNvSpPr/>
              <p:nvPr/>
            </p:nvSpPr>
            <p:spPr>
              <a:xfrm>
                <a:off x="5732640" y="3255840"/>
                <a:ext cx="81000" cy="155880"/>
              </a:xfrm>
              <a:custGeom>
                <a:avLst/>
                <a:gdLst/>
                <a:ahLst/>
                <a:rect l="l" t="t" r="r" b="b"/>
                <a:pathLst>
                  <a:path w="29930" h="52068">
                    <a:moveTo>
                      <a:pt x="18178" y="0"/>
                    </a:moveTo>
                    <a:cubicBezTo>
                      <a:pt x="17845" y="0"/>
                      <a:pt x="17512" y="21"/>
                      <a:pt x="17182" y="64"/>
                    </a:cubicBezTo>
                    <a:lnTo>
                      <a:pt x="0" y="3872"/>
                    </a:lnTo>
                    <a:lnTo>
                      <a:pt x="121" y="6691"/>
                    </a:lnTo>
                    <a:lnTo>
                      <a:pt x="1928" y="51561"/>
                    </a:lnTo>
                    <a:lnTo>
                      <a:pt x="21592" y="52067"/>
                    </a:lnTo>
                    <a:lnTo>
                      <a:pt x="21399" y="37705"/>
                    </a:lnTo>
                    <a:cubicBezTo>
                      <a:pt x="21399" y="37705"/>
                      <a:pt x="28219" y="36404"/>
                      <a:pt x="29327" y="27463"/>
                    </a:cubicBezTo>
                    <a:cubicBezTo>
                      <a:pt x="29930" y="22957"/>
                      <a:pt x="29424" y="15728"/>
                      <a:pt x="28918" y="9800"/>
                    </a:cubicBezTo>
                    <a:cubicBezTo>
                      <a:pt x="28466" y="4804"/>
                      <a:pt x="23222" y="0"/>
                      <a:pt x="1817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8" name="CustomShape 193"/>
              <p:cNvSpPr/>
              <p:nvPr/>
            </p:nvSpPr>
            <p:spPr>
              <a:xfrm>
                <a:off x="5795640" y="3297600"/>
                <a:ext cx="12600" cy="3240"/>
              </a:xfrm>
              <a:custGeom>
                <a:avLst/>
                <a:gdLst/>
                <a:ahLst/>
                <a:rect l="l" t="t" r="r" b="b"/>
                <a:pathLst>
                  <a:path w="4724" h="1241">
                    <a:moveTo>
                      <a:pt x="2717" y="0"/>
                    </a:moveTo>
                    <a:cubicBezTo>
                      <a:pt x="2615" y="0"/>
                      <a:pt x="2513" y="8"/>
                      <a:pt x="2410" y="25"/>
                    </a:cubicBezTo>
                    <a:cubicBezTo>
                      <a:pt x="1711" y="25"/>
                      <a:pt x="1109" y="218"/>
                      <a:pt x="603" y="627"/>
                    </a:cubicBezTo>
                    <a:cubicBezTo>
                      <a:pt x="193" y="941"/>
                      <a:pt x="0" y="1133"/>
                      <a:pt x="97" y="1230"/>
                    </a:cubicBezTo>
                    <a:cubicBezTo>
                      <a:pt x="111" y="1237"/>
                      <a:pt x="129" y="1240"/>
                      <a:pt x="150" y="1240"/>
                    </a:cubicBezTo>
                    <a:cubicBezTo>
                      <a:pt x="414" y="1240"/>
                      <a:pt x="1205" y="724"/>
                      <a:pt x="2410" y="724"/>
                    </a:cubicBezTo>
                    <a:cubicBezTo>
                      <a:pt x="2500" y="717"/>
                      <a:pt x="2588" y="713"/>
                      <a:pt x="2674" y="713"/>
                    </a:cubicBezTo>
                    <a:cubicBezTo>
                      <a:pt x="3658" y="713"/>
                      <a:pt x="4389" y="1144"/>
                      <a:pt x="4588" y="1144"/>
                    </a:cubicBezTo>
                    <a:cubicBezTo>
                      <a:pt x="4605" y="1144"/>
                      <a:pt x="4618" y="1141"/>
                      <a:pt x="4627" y="1133"/>
                    </a:cubicBezTo>
                    <a:cubicBezTo>
                      <a:pt x="4724" y="1037"/>
                      <a:pt x="4507" y="724"/>
                      <a:pt x="4121" y="531"/>
                    </a:cubicBezTo>
                    <a:cubicBezTo>
                      <a:pt x="3701" y="191"/>
                      <a:pt x="3215" y="0"/>
                      <a:pt x="27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9" name="CustomShape 194"/>
              <p:cNvSpPr/>
              <p:nvPr/>
            </p:nvSpPr>
            <p:spPr>
              <a:xfrm>
                <a:off x="5761440" y="3299760"/>
                <a:ext cx="12240" cy="3240"/>
              </a:xfrm>
              <a:custGeom>
                <a:avLst/>
                <a:gdLst/>
                <a:ahLst/>
                <a:rect l="l" t="t" r="r" b="b"/>
                <a:pathLst>
                  <a:path w="4628" h="1243">
                    <a:moveTo>
                      <a:pt x="2314" y="0"/>
                    </a:moveTo>
                    <a:cubicBezTo>
                      <a:pt x="1711" y="0"/>
                      <a:pt x="1013" y="193"/>
                      <a:pt x="507" y="603"/>
                    </a:cubicBezTo>
                    <a:cubicBezTo>
                      <a:pt x="97" y="916"/>
                      <a:pt x="1" y="1205"/>
                      <a:pt x="97" y="1205"/>
                    </a:cubicBezTo>
                    <a:cubicBezTo>
                      <a:pt x="110" y="1232"/>
                      <a:pt x="138" y="1243"/>
                      <a:pt x="181" y="1243"/>
                    </a:cubicBezTo>
                    <a:cubicBezTo>
                      <a:pt x="449" y="1243"/>
                      <a:pt x="1273" y="782"/>
                      <a:pt x="2314" y="699"/>
                    </a:cubicBezTo>
                    <a:cubicBezTo>
                      <a:pt x="2404" y="692"/>
                      <a:pt x="2492" y="689"/>
                      <a:pt x="2578" y="689"/>
                    </a:cubicBezTo>
                    <a:cubicBezTo>
                      <a:pt x="3562" y="689"/>
                      <a:pt x="4299" y="1119"/>
                      <a:pt x="4568" y="1119"/>
                    </a:cubicBezTo>
                    <a:cubicBezTo>
                      <a:pt x="4591" y="1119"/>
                      <a:pt x="4611" y="1116"/>
                      <a:pt x="4627" y="1109"/>
                    </a:cubicBezTo>
                    <a:cubicBezTo>
                      <a:pt x="4627" y="1012"/>
                      <a:pt x="4531" y="796"/>
                      <a:pt x="4121" y="506"/>
                    </a:cubicBezTo>
                    <a:cubicBezTo>
                      <a:pt x="3615" y="97"/>
                      <a:pt x="3013" y="0"/>
                      <a:pt x="231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0" name="CustomShape 195"/>
              <p:cNvSpPr/>
              <p:nvPr/>
            </p:nvSpPr>
            <p:spPr>
              <a:xfrm>
                <a:off x="5783760" y="3294720"/>
                <a:ext cx="10800" cy="30600"/>
              </a:xfrm>
              <a:custGeom>
                <a:avLst/>
                <a:gdLst/>
                <a:ahLst/>
                <a:rect l="l" t="t" r="r" b="b"/>
                <a:pathLst>
                  <a:path w="4098" h="10293">
                    <a:moveTo>
                      <a:pt x="97" y="1"/>
                    </a:moveTo>
                    <a:lnTo>
                      <a:pt x="97" y="1"/>
                    </a:lnTo>
                    <a:cubicBezTo>
                      <a:pt x="1" y="121"/>
                      <a:pt x="989" y="2820"/>
                      <a:pt x="2410" y="6242"/>
                    </a:cubicBezTo>
                    <a:cubicBezTo>
                      <a:pt x="2699" y="7037"/>
                      <a:pt x="3109" y="7833"/>
                      <a:pt x="3398" y="8555"/>
                    </a:cubicBezTo>
                    <a:cubicBezTo>
                      <a:pt x="3615" y="8845"/>
                      <a:pt x="3615" y="9158"/>
                      <a:pt x="3615" y="9447"/>
                    </a:cubicBezTo>
                    <a:cubicBezTo>
                      <a:pt x="3615" y="9760"/>
                      <a:pt x="3302" y="9760"/>
                      <a:pt x="3013" y="9857"/>
                    </a:cubicBezTo>
                    <a:cubicBezTo>
                      <a:pt x="1687" y="10049"/>
                      <a:pt x="989" y="10146"/>
                      <a:pt x="989" y="10242"/>
                    </a:cubicBezTo>
                    <a:cubicBezTo>
                      <a:pt x="989" y="10278"/>
                      <a:pt x="1062" y="10293"/>
                      <a:pt x="1197" y="10293"/>
                    </a:cubicBezTo>
                    <a:cubicBezTo>
                      <a:pt x="1513" y="10293"/>
                      <a:pt x="2168" y="10213"/>
                      <a:pt x="3013" y="10146"/>
                    </a:cubicBezTo>
                    <a:cubicBezTo>
                      <a:pt x="3206" y="10146"/>
                      <a:pt x="3398" y="10146"/>
                      <a:pt x="3495" y="10049"/>
                    </a:cubicBezTo>
                    <a:cubicBezTo>
                      <a:pt x="3808" y="9953"/>
                      <a:pt x="4001" y="9857"/>
                      <a:pt x="4001" y="9543"/>
                    </a:cubicBezTo>
                    <a:cubicBezTo>
                      <a:pt x="4097" y="9158"/>
                      <a:pt x="4001" y="8748"/>
                      <a:pt x="3808" y="8339"/>
                    </a:cubicBezTo>
                    <a:cubicBezTo>
                      <a:pt x="3495" y="7640"/>
                      <a:pt x="3206" y="6845"/>
                      <a:pt x="2892" y="6025"/>
                    </a:cubicBezTo>
                    <a:cubicBezTo>
                      <a:pt x="1495" y="2627"/>
                      <a:pt x="193" y="1"/>
                      <a:pt x="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1" name="CustomShape 196"/>
              <p:cNvSpPr/>
              <p:nvPr/>
            </p:nvSpPr>
            <p:spPr>
              <a:xfrm>
                <a:off x="5757120" y="3360600"/>
                <a:ext cx="33480" cy="15120"/>
              </a:xfrm>
              <a:custGeom>
                <a:avLst/>
                <a:gdLst/>
                <a:ahLst/>
                <a:rect l="l" t="t" r="r" b="b"/>
                <a:pathLst>
                  <a:path w="12459" h="5148">
                    <a:moveTo>
                      <a:pt x="0" y="1"/>
                    </a:moveTo>
                    <a:cubicBezTo>
                      <a:pt x="0" y="1"/>
                      <a:pt x="2715" y="5147"/>
                      <a:pt x="10282" y="5147"/>
                    </a:cubicBezTo>
                    <a:cubicBezTo>
                      <a:pt x="10967" y="5147"/>
                      <a:pt x="11692" y="5105"/>
                      <a:pt x="12458" y="5013"/>
                    </a:cubicBezTo>
                    <a:lnTo>
                      <a:pt x="12362" y="2820"/>
                    </a:lnTo>
                    <a:cubicBezTo>
                      <a:pt x="12015" y="2836"/>
                      <a:pt x="11668" y="2844"/>
                      <a:pt x="11321" y="2844"/>
                    </a:cubicBezTo>
                    <a:cubicBezTo>
                      <a:pt x="7371" y="2844"/>
                      <a:pt x="3523" y="1840"/>
                      <a:pt x="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2" name="CustomShape 197"/>
              <p:cNvSpPr/>
              <p:nvPr/>
            </p:nvSpPr>
            <p:spPr>
              <a:xfrm>
                <a:off x="5776200" y="3328200"/>
                <a:ext cx="11160" cy="10080"/>
              </a:xfrm>
              <a:custGeom>
                <a:avLst/>
                <a:gdLst/>
                <a:ahLst/>
                <a:rect l="l" t="t" r="r" b="b"/>
                <a:pathLst>
                  <a:path w="4218" h="3520">
                    <a:moveTo>
                      <a:pt x="193" y="1"/>
                    </a:moveTo>
                    <a:cubicBezTo>
                      <a:pt x="97" y="1"/>
                      <a:pt x="0" y="411"/>
                      <a:pt x="97" y="893"/>
                    </a:cubicBezTo>
                    <a:cubicBezTo>
                      <a:pt x="193" y="1712"/>
                      <a:pt x="603" y="2314"/>
                      <a:pt x="1109" y="2820"/>
                    </a:cubicBezTo>
                    <a:cubicBezTo>
                      <a:pt x="1807" y="3302"/>
                      <a:pt x="2506" y="3519"/>
                      <a:pt x="3302" y="3519"/>
                    </a:cubicBezTo>
                    <a:cubicBezTo>
                      <a:pt x="3904" y="3423"/>
                      <a:pt x="4217" y="3302"/>
                      <a:pt x="4217" y="3206"/>
                    </a:cubicBezTo>
                    <a:cubicBezTo>
                      <a:pt x="4217" y="3013"/>
                      <a:pt x="2820" y="3206"/>
                      <a:pt x="1615" y="2314"/>
                    </a:cubicBezTo>
                    <a:cubicBezTo>
                      <a:pt x="506" y="1399"/>
                      <a:pt x="410" y="1"/>
                      <a:pt x="19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3" name="CustomShape 198"/>
              <p:cNvSpPr/>
              <p:nvPr/>
            </p:nvSpPr>
            <p:spPr>
              <a:xfrm>
                <a:off x="5758560" y="3285720"/>
                <a:ext cx="15120" cy="5040"/>
              </a:xfrm>
              <a:custGeom>
                <a:avLst/>
                <a:gdLst/>
                <a:ahLst/>
                <a:rect l="l" t="t" r="r" b="b"/>
                <a:pathLst>
                  <a:path w="5736" h="1772">
                    <a:moveTo>
                      <a:pt x="3305" y="1"/>
                    </a:moveTo>
                    <a:cubicBezTo>
                      <a:pt x="2357" y="1"/>
                      <a:pt x="1436" y="291"/>
                      <a:pt x="602" y="877"/>
                    </a:cubicBezTo>
                    <a:cubicBezTo>
                      <a:pt x="217" y="1166"/>
                      <a:pt x="0" y="1479"/>
                      <a:pt x="96" y="1672"/>
                    </a:cubicBezTo>
                    <a:cubicBezTo>
                      <a:pt x="145" y="1743"/>
                      <a:pt x="240" y="1772"/>
                      <a:pt x="374" y="1772"/>
                    </a:cubicBezTo>
                    <a:cubicBezTo>
                      <a:pt x="833" y="1772"/>
                      <a:pt x="1759" y="1430"/>
                      <a:pt x="2916" y="1262"/>
                    </a:cubicBezTo>
                    <a:cubicBezTo>
                      <a:pt x="4314" y="1070"/>
                      <a:pt x="5518" y="1166"/>
                      <a:pt x="5639" y="877"/>
                    </a:cubicBezTo>
                    <a:cubicBezTo>
                      <a:pt x="5735" y="660"/>
                      <a:pt x="5422" y="467"/>
                      <a:pt x="4916" y="274"/>
                    </a:cubicBezTo>
                    <a:cubicBezTo>
                      <a:pt x="4378" y="92"/>
                      <a:pt x="3838" y="1"/>
                      <a:pt x="330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4" name="CustomShape 199"/>
              <p:cNvSpPr/>
              <p:nvPr/>
            </p:nvSpPr>
            <p:spPr>
              <a:xfrm>
                <a:off x="5794560" y="3280680"/>
                <a:ext cx="11520" cy="3600"/>
              </a:xfrm>
              <a:custGeom>
                <a:avLst/>
                <a:gdLst/>
                <a:ahLst/>
                <a:rect l="l" t="t" r="r" b="b"/>
                <a:pathLst>
                  <a:path w="4314" h="1331">
                    <a:moveTo>
                      <a:pt x="2166" y="0"/>
                    </a:moveTo>
                    <a:cubicBezTo>
                      <a:pt x="1591" y="0"/>
                      <a:pt x="1012" y="151"/>
                      <a:pt x="506" y="452"/>
                    </a:cubicBezTo>
                    <a:cubicBezTo>
                      <a:pt x="97" y="766"/>
                      <a:pt x="0" y="1055"/>
                      <a:pt x="97" y="1151"/>
                    </a:cubicBezTo>
                    <a:cubicBezTo>
                      <a:pt x="194" y="1292"/>
                      <a:pt x="407" y="1330"/>
                      <a:pt x="713" y="1330"/>
                    </a:cubicBezTo>
                    <a:cubicBezTo>
                      <a:pt x="1090" y="1330"/>
                      <a:pt x="1606" y="1272"/>
                      <a:pt x="2217" y="1272"/>
                    </a:cubicBezTo>
                    <a:cubicBezTo>
                      <a:pt x="2393" y="1250"/>
                      <a:pt x="2562" y="1243"/>
                      <a:pt x="2724" y="1243"/>
                    </a:cubicBezTo>
                    <a:cubicBezTo>
                      <a:pt x="3148" y="1243"/>
                      <a:pt x="3518" y="1295"/>
                      <a:pt x="3789" y="1295"/>
                    </a:cubicBezTo>
                    <a:cubicBezTo>
                      <a:pt x="3998" y="1295"/>
                      <a:pt x="4148" y="1264"/>
                      <a:pt x="4217" y="1151"/>
                    </a:cubicBezTo>
                    <a:cubicBezTo>
                      <a:pt x="4314" y="1055"/>
                      <a:pt x="4217" y="766"/>
                      <a:pt x="3808" y="452"/>
                    </a:cubicBezTo>
                    <a:cubicBezTo>
                      <a:pt x="3314" y="151"/>
                      <a:pt x="2741" y="0"/>
                      <a:pt x="21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5" name="CustomShape 200"/>
              <p:cNvSpPr/>
              <p:nvPr/>
            </p:nvSpPr>
            <p:spPr>
              <a:xfrm>
                <a:off x="5758920" y="3238200"/>
                <a:ext cx="52200" cy="25560"/>
              </a:xfrm>
              <a:custGeom>
                <a:avLst/>
                <a:gdLst/>
                <a:ahLst/>
                <a:rect l="l" t="t" r="r" b="b"/>
                <a:pathLst>
                  <a:path w="19279" h="8688">
                    <a:moveTo>
                      <a:pt x="15676" y="0"/>
                    </a:moveTo>
                    <a:cubicBezTo>
                      <a:pt x="15200" y="0"/>
                      <a:pt x="14724" y="48"/>
                      <a:pt x="14266" y="145"/>
                    </a:cubicBezTo>
                    <a:cubicBezTo>
                      <a:pt x="13158" y="458"/>
                      <a:pt x="12266" y="1350"/>
                      <a:pt x="11664" y="2265"/>
                    </a:cubicBezTo>
                    <a:cubicBezTo>
                      <a:pt x="11760" y="1663"/>
                      <a:pt x="11447" y="964"/>
                      <a:pt x="10748" y="844"/>
                    </a:cubicBezTo>
                    <a:cubicBezTo>
                      <a:pt x="10538" y="776"/>
                      <a:pt x="10316" y="744"/>
                      <a:pt x="10095" y="744"/>
                    </a:cubicBezTo>
                    <a:cubicBezTo>
                      <a:pt x="9682" y="744"/>
                      <a:pt x="9270" y="856"/>
                      <a:pt x="8941" y="1060"/>
                    </a:cubicBezTo>
                    <a:cubicBezTo>
                      <a:pt x="8145" y="1566"/>
                      <a:pt x="7447" y="2169"/>
                      <a:pt x="6941" y="2964"/>
                    </a:cubicBezTo>
                    <a:cubicBezTo>
                      <a:pt x="5422" y="3061"/>
                      <a:pt x="4121" y="3976"/>
                      <a:pt x="3519" y="5374"/>
                    </a:cubicBezTo>
                    <a:cubicBezTo>
                      <a:pt x="3050" y="5099"/>
                      <a:pt x="2537" y="4965"/>
                      <a:pt x="2003" y="4965"/>
                    </a:cubicBezTo>
                    <a:cubicBezTo>
                      <a:pt x="1742" y="4965"/>
                      <a:pt x="1475" y="4997"/>
                      <a:pt x="1205" y="5061"/>
                    </a:cubicBezTo>
                    <a:cubicBezTo>
                      <a:pt x="916" y="5181"/>
                      <a:pt x="723" y="5374"/>
                      <a:pt x="506" y="5567"/>
                    </a:cubicBezTo>
                    <a:cubicBezTo>
                      <a:pt x="410" y="5784"/>
                      <a:pt x="506" y="6073"/>
                      <a:pt x="723" y="6266"/>
                    </a:cubicBezTo>
                    <a:lnTo>
                      <a:pt x="0" y="6266"/>
                    </a:lnTo>
                    <a:cubicBezTo>
                      <a:pt x="217" y="6988"/>
                      <a:pt x="603" y="7591"/>
                      <a:pt x="1205" y="8073"/>
                    </a:cubicBezTo>
                    <a:cubicBezTo>
                      <a:pt x="1469" y="8337"/>
                      <a:pt x="1871" y="8489"/>
                      <a:pt x="2267" y="8489"/>
                    </a:cubicBezTo>
                    <a:cubicBezTo>
                      <a:pt x="2630" y="8489"/>
                      <a:pt x="2987" y="8361"/>
                      <a:pt x="3230" y="8073"/>
                    </a:cubicBezTo>
                    <a:cubicBezTo>
                      <a:pt x="3579" y="8483"/>
                      <a:pt x="4079" y="8687"/>
                      <a:pt x="4579" y="8687"/>
                    </a:cubicBezTo>
                    <a:cubicBezTo>
                      <a:pt x="5079" y="8687"/>
                      <a:pt x="5579" y="8483"/>
                      <a:pt x="5928" y="8073"/>
                    </a:cubicBezTo>
                    <a:cubicBezTo>
                      <a:pt x="6025" y="7976"/>
                      <a:pt x="6145" y="7880"/>
                      <a:pt x="6242" y="7687"/>
                    </a:cubicBezTo>
                    <a:cubicBezTo>
                      <a:pt x="6731" y="8123"/>
                      <a:pt x="7379" y="8349"/>
                      <a:pt x="8027" y="8349"/>
                    </a:cubicBezTo>
                    <a:cubicBezTo>
                      <a:pt x="8562" y="8349"/>
                      <a:pt x="9097" y="8196"/>
                      <a:pt x="9543" y="7880"/>
                    </a:cubicBezTo>
                    <a:lnTo>
                      <a:pt x="12170" y="8290"/>
                    </a:lnTo>
                    <a:cubicBezTo>
                      <a:pt x="12495" y="8321"/>
                      <a:pt x="12843" y="8353"/>
                      <a:pt x="13182" y="8353"/>
                    </a:cubicBezTo>
                    <a:cubicBezTo>
                      <a:pt x="13875" y="8353"/>
                      <a:pt x="14529" y="8221"/>
                      <a:pt x="14869" y="7687"/>
                    </a:cubicBezTo>
                    <a:cubicBezTo>
                      <a:pt x="15061" y="7470"/>
                      <a:pt x="15182" y="7181"/>
                      <a:pt x="15278" y="7085"/>
                    </a:cubicBezTo>
                    <a:cubicBezTo>
                      <a:pt x="15471" y="7085"/>
                      <a:pt x="15632" y="7042"/>
                      <a:pt x="15775" y="7042"/>
                    </a:cubicBezTo>
                    <a:cubicBezTo>
                      <a:pt x="15846" y="7042"/>
                      <a:pt x="15913" y="7053"/>
                      <a:pt x="15977" y="7085"/>
                    </a:cubicBezTo>
                    <a:cubicBezTo>
                      <a:pt x="16772" y="7085"/>
                      <a:pt x="17471" y="6675"/>
                      <a:pt x="17881" y="5976"/>
                    </a:cubicBezTo>
                    <a:cubicBezTo>
                      <a:pt x="18387" y="5374"/>
                      <a:pt x="18580" y="4675"/>
                      <a:pt x="18797" y="3856"/>
                    </a:cubicBezTo>
                    <a:cubicBezTo>
                      <a:pt x="19086" y="2771"/>
                      <a:pt x="19279" y="1253"/>
                      <a:pt x="18387" y="554"/>
                    </a:cubicBezTo>
                    <a:cubicBezTo>
                      <a:pt x="17977" y="362"/>
                      <a:pt x="17592" y="241"/>
                      <a:pt x="17086" y="145"/>
                    </a:cubicBezTo>
                    <a:cubicBezTo>
                      <a:pt x="16628" y="48"/>
                      <a:pt x="16152" y="0"/>
                      <a:pt x="156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6" name="CustomShape 201"/>
              <p:cNvSpPr/>
              <p:nvPr/>
            </p:nvSpPr>
            <p:spPr>
              <a:xfrm>
                <a:off x="5780880" y="3247920"/>
                <a:ext cx="44280" cy="44640"/>
              </a:xfrm>
              <a:custGeom>
                <a:avLst/>
                <a:gdLst/>
                <a:ahLst/>
                <a:rect l="l" t="t" r="r" b="b"/>
                <a:pathLst>
                  <a:path w="16363" h="14976">
                    <a:moveTo>
                      <a:pt x="9500" y="0"/>
                    </a:moveTo>
                    <a:cubicBezTo>
                      <a:pt x="9443" y="0"/>
                      <a:pt x="9385" y="3"/>
                      <a:pt x="9326" y="7"/>
                    </a:cubicBezTo>
                    <a:cubicBezTo>
                      <a:pt x="8844" y="128"/>
                      <a:pt x="8338" y="321"/>
                      <a:pt x="7929" y="610"/>
                    </a:cubicBezTo>
                    <a:lnTo>
                      <a:pt x="507" y="3020"/>
                    </a:lnTo>
                    <a:cubicBezTo>
                      <a:pt x="0" y="4538"/>
                      <a:pt x="796" y="6249"/>
                      <a:pt x="2410" y="6755"/>
                    </a:cubicBezTo>
                    <a:cubicBezTo>
                      <a:pt x="2676" y="6841"/>
                      <a:pt x="2960" y="6884"/>
                      <a:pt x="3251" y="6884"/>
                    </a:cubicBezTo>
                    <a:cubicBezTo>
                      <a:pt x="3936" y="6884"/>
                      <a:pt x="4654" y="6643"/>
                      <a:pt x="5230" y="6152"/>
                    </a:cubicBezTo>
                    <a:cubicBezTo>
                      <a:pt x="5627" y="7226"/>
                      <a:pt x="6600" y="7824"/>
                      <a:pt x="7659" y="7824"/>
                    </a:cubicBezTo>
                    <a:cubicBezTo>
                      <a:pt x="7883" y="7824"/>
                      <a:pt x="8111" y="7797"/>
                      <a:pt x="8338" y="7743"/>
                    </a:cubicBezTo>
                    <a:cubicBezTo>
                      <a:pt x="8435" y="9261"/>
                      <a:pt x="9326" y="10658"/>
                      <a:pt x="10748" y="11357"/>
                    </a:cubicBezTo>
                    <a:cubicBezTo>
                      <a:pt x="10435" y="12177"/>
                      <a:pt x="10435" y="13068"/>
                      <a:pt x="10844" y="13767"/>
                    </a:cubicBezTo>
                    <a:cubicBezTo>
                      <a:pt x="11037" y="14273"/>
                      <a:pt x="11447" y="14683"/>
                      <a:pt x="11953" y="14876"/>
                    </a:cubicBezTo>
                    <a:cubicBezTo>
                      <a:pt x="12166" y="14944"/>
                      <a:pt x="12380" y="14976"/>
                      <a:pt x="12593" y="14976"/>
                    </a:cubicBezTo>
                    <a:cubicBezTo>
                      <a:pt x="12982" y="14976"/>
                      <a:pt x="13371" y="14870"/>
                      <a:pt x="13760" y="14683"/>
                    </a:cubicBezTo>
                    <a:cubicBezTo>
                      <a:pt x="14555" y="14273"/>
                      <a:pt x="15158" y="13574"/>
                      <a:pt x="15471" y="12779"/>
                    </a:cubicBezTo>
                    <a:cubicBezTo>
                      <a:pt x="15760" y="11863"/>
                      <a:pt x="15351" y="10851"/>
                      <a:pt x="14459" y="10466"/>
                    </a:cubicBezTo>
                    <a:cubicBezTo>
                      <a:pt x="15254" y="9767"/>
                      <a:pt x="15760" y="8851"/>
                      <a:pt x="16170" y="7839"/>
                    </a:cubicBezTo>
                    <a:cubicBezTo>
                      <a:pt x="16363" y="7357"/>
                      <a:pt x="16363" y="6634"/>
                      <a:pt x="16170" y="6152"/>
                    </a:cubicBezTo>
                    <a:cubicBezTo>
                      <a:pt x="15967" y="5761"/>
                      <a:pt x="15600" y="5532"/>
                      <a:pt x="15230" y="5532"/>
                    </a:cubicBezTo>
                    <a:cubicBezTo>
                      <a:pt x="15030" y="5532"/>
                      <a:pt x="14829" y="5599"/>
                      <a:pt x="14652" y="5743"/>
                    </a:cubicBezTo>
                    <a:cubicBezTo>
                      <a:pt x="15254" y="4441"/>
                      <a:pt x="14748" y="2827"/>
                      <a:pt x="13447" y="2224"/>
                    </a:cubicBezTo>
                    <a:cubicBezTo>
                      <a:pt x="13065" y="2041"/>
                      <a:pt x="12683" y="1974"/>
                      <a:pt x="12301" y="1974"/>
                    </a:cubicBezTo>
                    <a:cubicBezTo>
                      <a:pt x="12081" y="1974"/>
                      <a:pt x="11860" y="1996"/>
                      <a:pt x="11640" y="2032"/>
                    </a:cubicBezTo>
                    <a:cubicBezTo>
                      <a:pt x="11548" y="885"/>
                      <a:pt x="10627" y="0"/>
                      <a:pt x="9500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7" name="CustomShape 202"/>
              <p:cNvSpPr/>
              <p:nvPr/>
            </p:nvSpPr>
            <p:spPr>
              <a:xfrm>
                <a:off x="5712840" y="3250080"/>
                <a:ext cx="47880" cy="80280"/>
              </a:xfrm>
              <a:custGeom>
                <a:avLst/>
                <a:gdLst/>
                <a:ahLst/>
                <a:rect l="l" t="t" r="r" b="b"/>
                <a:pathLst>
                  <a:path w="17785" h="26948">
                    <a:moveTo>
                      <a:pt x="8225" y="0"/>
                    </a:moveTo>
                    <a:cubicBezTo>
                      <a:pt x="7712" y="0"/>
                      <a:pt x="7202" y="110"/>
                      <a:pt x="6724" y="345"/>
                    </a:cubicBezTo>
                    <a:cubicBezTo>
                      <a:pt x="5326" y="947"/>
                      <a:pt x="4531" y="2465"/>
                      <a:pt x="3326" y="3453"/>
                    </a:cubicBezTo>
                    <a:cubicBezTo>
                      <a:pt x="2724" y="4056"/>
                      <a:pt x="2121" y="4562"/>
                      <a:pt x="1712" y="5261"/>
                    </a:cubicBezTo>
                    <a:cubicBezTo>
                      <a:pt x="1302" y="5984"/>
                      <a:pt x="1302" y="7068"/>
                      <a:pt x="2121" y="7478"/>
                    </a:cubicBezTo>
                    <a:cubicBezTo>
                      <a:pt x="1615" y="7670"/>
                      <a:pt x="1109" y="7984"/>
                      <a:pt x="820" y="8393"/>
                    </a:cubicBezTo>
                    <a:cubicBezTo>
                      <a:pt x="1" y="9695"/>
                      <a:pt x="314" y="11406"/>
                      <a:pt x="1615" y="12297"/>
                    </a:cubicBezTo>
                    <a:cubicBezTo>
                      <a:pt x="1808" y="12490"/>
                      <a:pt x="2121" y="12611"/>
                      <a:pt x="2218" y="12900"/>
                    </a:cubicBezTo>
                    <a:cubicBezTo>
                      <a:pt x="2314" y="13213"/>
                      <a:pt x="2314" y="13406"/>
                      <a:pt x="2218" y="13695"/>
                    </a:cubicBezTo>
                    <a:cubicBezTo>
                      <a:pt x="1904" y="14900"/>
                      <a:pt x="1302" y="16008"/>
                      <a:pt x="1109" y="17310"/>
                    </a:cubicBezTo>
                    <a:cubicBezTo>
                      <a:pt x="916" y="18514"/>
                      <a:pt x="1302" y="20033"/>
                      <a:pt x="2410" y="20635"/>
                    </a:cubicBezTo>
                    <a:cubicBezTo>
                      <a:pt x="2724" y="20828"/>
                      <a:pt x="3013" y="20924"/>
                      <a:pt x="3230" y="21237"/>
                    </a:cubicBezTo>
                    <a:cubicBezTo>
                      <a:pt x="3326" y="21430"/>
                      <a:pt x="3326" y="21647"/>
                      <a:pt x="3230" y="21936"/>
                    </a:cubicBezTo>
                    <a:cubicBezTo>
                      <a:pt x="3013" y="22539"/>
                      <a:pt x="2820" y="23238"/>
                      <a:pt x="2410" y="23936"/>
                    </a:cubicBezTo>
                    <a:cubicBezTo>
                      <a:pt x="2121" y="24539"/>
                      <a:pt x="2025" y="25358"/>
                      <a:pt x="2218" y="26057"/>
                    </a:cubicBezTo>
                    <a:cubicBezTo>
                      <a:pt x="2446" y="26532"/>
                      <a:pt x="3004" y="26948"/>
                      <a:pt x="3526" y="26948"/>
                    </a:cubicBezTo>
                    <a:cubicBezTo>
                      <a:pt x="3665" y="26948"/>
                      <a:pt x="3802" y="26918"/>
                      <a:pt x="3929" y="26852"/>
                    </a:cubicBezTo>
                    <a:lnTo>
                      <a:pt x="8146" y="18322"/>
                    </a:lnTo>
                    <a:cubicBezTo>
                      <a:pt x="8281" y="18314"/>
                      <a:pt x="8408" y="18310"/>
                      <a:pt x="8527" y="18310"/>
                    </a:cubicBezTo>
                    <a:cubicBezTo>
                      <a:pt x="11390" y="18310"/>
                      <a:pt x="9619" y="20458"/>
                      <a:pt x="11447" y="20828"/>
                    </a:cubicBezTo>
                    <a:cubicBezTo>
                      <a:pt x="11519" y="20837"/>
                      <a:pt x="11589" y="20842"/>
                      <a:pt x="11658" y="20842"/>
                    </a:cubicBezTo>
                    <a:cubicBezTo>
                      <a:pt x="13129" y="20842"/>
                      <a:pt x="13821" y="18709"/>
                      <a:pt x="13062" y="18225"/>
                    </a:cubicBezTo>
                    <a:cubicBezTo>
                      <a:pt x="14556" y="16924"/>
                      <a:pt x="14869" y="14707"/>
                      <a:pt x="13760" y="12900"/>
                    </a:cubicBezTo>
                    <a:cubicBezTo>
                      <a:pt x="14556" y="12803"/>
                      <a:pt x="15279" y="12201"/>
                      <a:pt x="15471" y="11406"/>
                    </a:cubicBezTo>
                    <a:cubicBezTo>
                      <a:pt x="15881" y="10201"/>
                      <a:pt x="15158" y="8996"/>
                      <a:pt x="13953" y="8586"/>
                    </a:cubicBezTo>
                    <a:cubicBezTo>
                      <a:pt x="16483" y="7887"/>
                      <a:pt x="17785" y="4562"/>
                      <a:pt x="16580" y="2249"/>
                    </a:cubicBezTo>
                    <a:lnTo>
                      <a:pt x="16170" y="2249"/>
                    </a:lnTo>
                    <a:cubicBezTo>
                      <a:pt x="16267" y="1164"/>
                      <a:pt x="15158" y="248"/>
                      <a:pt x="14074" y="248"/>
                    </a:cubicBezTo>
                    <a:cubicBezTo>
                      <a:pt x="13981" y="240"/>
                      <a:pt x="13889" y="237"/>
                      <a:pt x="13798" y="237"/>
                    </a:cubicBezTo>
                    <a:cubicBezTo>
                      <a:pt x="12797" y="237"/>
                      <a:pt x="11879" y="700"/>
                      <a:pt x="11062" y="1164"/>
                    </a:cubicBezTo>
                    <a:cubicBezTo>
                      <a:pt x="10262" y="428"/>
                      <a:pt x="9239" y="0"/>
                      <a:pt x="8225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8" name="CustomShape 203"/>
              <p:cNvSpPr/>
              <p:nvPr/>
            </p:nvSpPr>
            <p:spPr>
              <a:xfrm>
                <a:off x="5788440" y="3292200"/>
                <a:ext cx="27720" cy="25920"/>
              </a:xfrm>
              <a:custGeom>
                <a:avLst/>
                <a:gdLst/>
                <a:ahLst/>
                <a:rect l="l" t="t" r="r" b="b"/>
                <a:pathLst>
                  <a:path w="10363" h="8724">
                    <a:moveTo>
                      <a:pt x="7787" y="121"/>
                    </a:moveTo>
                    <a:cubicBezTo>
                      <a:pt x="7736" y="121"/>
                      <a:pt x="7688" y="145"/>
                      <a:pt x="7639" y="193"/>
                    </a:cubicBezTo>
                    <a:lnTo>
                      <a:pt x="7953" y="193"/>
                    </a:lnTo>
                    <a:cubicBezTo>
                      <a:pt x="7892" y="145"/>
                      <a:pt x="7838" y="121"/>
                      <a:pt x="7787" y="121"/>
                    </a:cubicBezTo>
                    <a:close/>
                    <a:moveTo>
                      <a:pt x="2025" y="0"/>
                    </a:moveTo>
                    <a:cubicBezTo>
                      <a:pt x="1615" y="0"/>
                      <a:pt x="1205" y="0"/>
                      <a:pt x="820" y="97"/>
                    </a:cubicBezTo>
                    <a:cubicBezTo>
                      <a:pt x="603" y="193"/>
                      <a:pt x="410" y="289"/>
                      <a:pt x="217" y="506"/>
                    </a:cubicBezTo>
                    <a:cubicBezTo>
                      <a:pt x="121" y="699"/>
                      <a:pt x="0" y="892"/>
                      <a:pt x="0" y="1205"/>
                    </a:cubicBezTo>
                    <a:lnTo>
                      <a:pt x="0" y="2506"/>
                    </a:lnTo>
                    <a:cubicBezTo>
                      <a:pt x="217" y="3518"/>
                      <a:pt x="506" y="4410"/>
                      <a:pt x="1012" y="5326"/>
                    </a:cubicBezTo>
                    <a:cubicBezTo>
                      <a:pt x="1519" y="6217"/>
                      <a:pt x="2217" y="7037"/>
                      <a:pt x="3133" y="7639"/>
                    </a:cubicBezTo>
                    <a:cubicBezTo>
                      <a:pt x="3928" y="8338"/>
                      <a:pt x="4940" y="8627"/>
                      <a:pt x="6025" y="8724"/>
                    </a:cubicBezTo>
                    <a:cubicBezTo>
                      <a:pt x="6531" y="8724"/>
                      <a:pt x="7037" y="8627"/>
                      <a:pt x="7543" y="8434"/>
                    </a:cubicBezTo>
                    <a:cubicBezTo>
                      <a:pt x="7953" y="8338"/>
                      <a:pt x="8338" y="8025"/>
                      <a:pt x="8748" y="7639"/>
                    </a:cubicBezTo>
                    <a:cubicBezTo>
                      <a:pt x="9350" y="7037"/>
                      <a:pt x="9760" y="6217"/>
                      <a:pt x="10049" y="5326"/>
                    </a:cubicBezTo>
                    <a:cubicBezTo>
                      <a:pt x="10146" y="4627"/>
                      <a:pt x="10242" y="3808"/>
                      <a:pt x="10362" y="3012"/>
                    </a:cubicBezTo>
                    <a:cubicBezTo>
                      <a:pt x="10362" y="2410"/>
                      <a:pt x="10242" y="1807"/>
                      <a:pt x="9953" y="1205"/>
                    </a:cubicBezTo>
                    <a:cubicBezTo>
                      <a:pt x="9760" y="795"/>
                      <a:pt x="9350" y="410"/>
                      <a:pt x="8844" y="289"/>
                    </a:cubicBezTo>
                    <a:cubicBezTo>
                      <a:pt x="8555" y="193"/>
                      <a:pt x="8242" y="193"/>
                      <a:pt x="7953" y="193"/>
                    </a:cubicBezTo>
                    <a:cubicBezTo>
                      <a:pt x="8242" y="193"/>
                      <a:pt x="8555" y="289"/>
                      <a:pt x="8844" y="410"/>
                    </a:cubicBezTo>
                    <a:cubicBezTo>
                      <a:pt x="9254" y="506"/>
                      <a:pt x="9639" y="795"/>
                      <a:pt x="9856" y="1205"/>
                    </a:cubicBezTo>
                    <a:cubicBezTo>
                      <a:pt x="10146" y="1807"/>
                      <a:pt x="10242" y="2410"/>
                      <a:pt x="10146" y="3012"/>
                    </a:cubicBezTo>
                    <a:cubicBezTo>
                      <a:pt x="10146" y="3808"/>
                      <a:pt x="10049" y="4506"/>
                      <a:pt x="9856" y="5326"/>
                    </a:cubicBezTo>
                    <a:cubicBezTo>
                      <a:pt x="9639" y="6121"/>
                      <a:pt x="9254" y="6916"/>
                      <a:pt x="8651" y="7519"/>
                    </a:cubicBezTo>
                    <a:cubicBezTo>
                      <a:pt x="8242" y="7832"/>
                      <a:pt x="7832" y="8121"/>
                      <a:pt x="7447" y="8338"/>
                    </a:cubicBezTo>
                    <a:cubicBezTo>
                      <a:pt x="7037" y="8434"/>
                      <a:pt x="6531" y="8531"/>
                      <a:pt x="6025" y="8531"/>
                    </a:cubicBezTo>
                    <a:cubicBezTo>
                      <a:pt x="5037" y="8434"/>
                      <a:pt x="4025" y="8121"/>
                      <a:pt x="3229" y="7519"/>
                    </a:cubicBezTo>
                    <a:cubicBezTo>
                      <a:pt x="2314" y="6916"/>
                      <a:pt x="1711" y="6121"/>
                      <a:pt x="1205" y="5229"/>
                    </a:cubicBezTo>
                    <a:cubicBezTo>
                      <a:pt x="723" y="4410"/>
                      <a:pt x="410" y="3422"/>
                      <a:pt x="314" y="2506"/>
                    </a:cubicBezTo>
                    <a:cubicBezTo>
                      <a:pt x="217" y="2097"/>
                      <a:pt x="217" y="1615"/>
                      <a:pt x="217" y="1205"/>
                    </a:cubicBezTo>
                    <a:cubicBezTo>
                      <a:pt x="217" y="1012"/>
                      <a:pt x="314" y="795"/>
                      <a:pt x="410" y="603"/>
                    </a:cubicBezTo>
                    <a:cubicBezTo>
                      <a:pt x="506" y="506"/>
                      <a:pt x="723" y="410"/>
                      <a:pt x="820" y="289"/>
                    </a:cubicBezTo>
                    <a:cubicBezTo>
                      <a:pt x="1205" y="193"/>
                      <a:pt x="1615" y="193"/>
                      <a:pt x="2025" y="193"/>
                    </a:cubicBezTo>
                    <a:lnTo>
                      <a:pt x="7639" y="193"/>
                    </a:lnTo>
                    <a:cubicBezTo>
                      <a:pt x="7543" y="193"/>
                      <a:pt x="7447" y="97"/>
                      <a:pt x="7350" y="97"/>
                    </a:cubicBezTo>
                    <a:lnTo>
                      <a:pt x="6434" y="97"/>
                    </a:lnTo>
                    <a:lnTo>
                      <a:pt x="313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9" name="CustomShape 204"/>
              <p:cNvSpPr/>
              <p:nvPr/>
            </p:nvSpPr>
            <p:spPr>
              <a:xfrm>
                <a:off x="5753160" y="3291840"/>
                <a:ext cx="28080" cy="25920"/>
              </a:xfrm>
              <a:custGeom>
                <a:avLst/>
                <a:gdLst/>
                <a:ahLst/>
                <a:rect l="l" t="t" r="r" b="b"/>
                <a:pathLst>
                  <a:path w="10436" h="8725">
                    <a:moveTo>
                      <a:pt x="7327" y="1"/>
                    </a:moveTo>
                    <a:lnTo>
                      <a:pt x="4025" y="97"/>
                    </a:lnTo>
                    <a:lnTo>
                      <a:pt x="2820" y="97"/>
                    </a:lnTo>
                    <a:cubicBezTo>
                      <a:pt x="2917" y="194"/>
                      <a:pt x="3013" y="194"/>
                      <a:pt x="3110" y="194"/>
                    </a:cubicBezTo>
                    <a:lnTo>
                      <a:pt x="8435" y="194"/>
                    </a:lnTo>
                    <a:cubicBezTo>
                      <a:pt x="8555" y="165"/>
                      <a:pt x="8665" y="154"/>
                      <a:pt x="8770" y="154"/>
                    </a:cubicBezTo>
                    <a:cubicBezTo>
                      <a:pt x="9025" y="154"/>
                      <a:pt x="9254" y="222"/>
                      <a:pt x="9544" y="290"/>
                    </a:cubicBezTo>
                    <a:cubicBezTo>
                      <a:pt x="9736" y="290"/>
                      <a:pt x="9929" y="386"/>
                      <a:pt x="10050" y="603"/>
                    </a:cubicBezTo>
                    <a:cubicBezTo>
                      <a:pt x="10146" y="796"/>
                      <a:pt x="10146" y="989"/>
                      <a:pt x="10242" y="1206"/>
                    </a:cubicBezTo>
                    <a:cubicBezTo>
                      <a:pt x="10242" y="1591"/>
                      <a:pt x="10242" y="2001"/>
                      <a:pt x="10146" y="2507"/>
                    </a:cubicBezTo>
                    <a:cubicBezTo>
                      <a:pt x="10050" y="3399"/>
                      <a:pt x="9736" y="4314"/>
                      <a:pt x="9230" y="5206"/>
                    </a:cubicBezTo>
                    <a:cubicBezTo>
                      <a:pt x="8724" y="6122"/>
                      <a:pt x="8025" y="6820"/>
                      <a:pt x="7230" y="7423"/>
                    </a:cubicBezTo>
                    <a:cubicBezTo>
                      <a:pt x="6435" y="8025"/>
                      <a:pt x="5423" y="8435"/>
                      <a:pt x="4411" y="8531"/>
                    </a:cubicBezTo>
                    <a:cubicBezTo>
                      <a:pt x="3905" y="8531"/>
                      <a:pt x="3423" y="8435"/>
                      <a:pt x="2917" y="8218"/>
                    </a:cubicBezTo>
                    <a:cubicBezTo>
                      <a:pt x="2507" y="8122"/>
                      <a:pt x="2097" y="7833"/>
                      <a:pt x="1808" y="7519"/>
                    </a:cubicBezTo>
                    <a:cubicBezTo>
                      <a:pt x="1206" y="6917"/>
                      <a:pt x="796" y="6122"/>
                      <a:pt x="603" y="5206"/>
                    </a:cubicBezTo>
                    <a:cubicBezTo>
                      <a:pt x="411" y="4507"/>
                      <a:pt x="290" y="3808"/>
                      <a:pt x="194" y="3013"/>
                    </a:cubicBezTo>
                    <a:cubicBezTo>
                      <a:pt x="194" y="2411"/>
                      <a:pt x="290" y="1808"/>
                      <a:pt x="507" y="1206"/>
                    </a:cubicBezTo>
                    <a:cubicBezTo>
                      <a:pt x="700" y="796"/>
                      <a:pt x="1109" y="507"/>
                      <a:pt x="1615" y="386"/>
                    </a:cubicBezTo>
                    <a:cubicBezTo>
                      <a:pt x="1905" y="290"/>
                      <a:pt x="2097" y="194"/>
                      <a:pt x="2411" y="194"/>
                    </a:cubicBezTo>
                    <a:cubicBezTo>
                      <a:pt x="2507" y="194"/>
                      <a:pt x="2603" y="194"/>
                      <a:pt x="2820" y="97"/>
                    </a:cubicBezTo>
                    <a:lnTo>
                      <a:pt x="2411" y="97"/>
                    </a:lnTo>
                    <a:cubicBezTo>
                      <a:pt x="2097" y="97"/>
                      <a:pt x="1808" y="194"/>
                      <a:pt x="1495" y="290"/>
                    </a:cubicBezTo>
                    <a:cubicBezTo>
                      <a:pt x="1109" y="386"/>
                      <a:pt x="700" y="700"/>
                      <a:pt x="411" y="1109"/>
                    </a:cubicBezTo>
                    <a:cubicBezTo>
                      <a:pt x="97" y="1712"/>
                      <a:pt x="1" y="2411"/>
                      <a:pt x="97" y="3013"/>
                    </a:cubicBezTo>
                    <a:cubicBezTo>
                      <a:pt x="97" y="3808"/>
                      <a:pt x="194" y="4507"/>
                      <a:pt x="411" y="5326"/>
                    </a:cubicBezTo>
                    <a:cubicBezTo>
                      <a:pt x="603" y="6218"/>
                      <a:pt x="1013" y="7013"/>
                      <a:pt x="1712" y="7616"/>
                    </a:cubicBezTo>
                    <a:cubicBezTo>
                      <a:pt x="2001" y="8025"/>
                      <a:pt x="2411" y="8218"/>
                      <a:pt x="2917" y="8435"/>
                    </a:cubicBezTo>
                    <a:cubicBezTo>
                      <a:pt x="3302" y="8628"/>
                      <a:pt x="3808" y="8724"/>
                      <a:pt x="4411" y="8724"/>
                    </a:cubicBezTo>
                    <a:cubicBezTo>
                      <a:pt x="5423" y="8628"/>
                      <a:pt x="6435" y="8218"/>
                      <a:pt x="7327" y="7616"/>
                    </a:cubicBezTo>
                    <a:cubicBezTo>
                      <a:pt x="8242" y="7013"/>
                      <a:pt x="8941" y="6218"/>
                      <a:pt x="9447" y="5326"/>
                    </a:cubicBezTo>
                    <a:cubicBezTo>
                      <a:pt x="9929" y="4411"/>
                      <a:pt x="10242" y="3519"/>
                      <a:pt x="10339" y="2507"/>
                    </a:cubicBezTo>
                    <a:cubicBezTo>
                      <a:pt x="10435" y="2001"/>
                      <a:pt x="10435" y="1591"/>
                      <a:pt x="10435" y="1109"/>
                    </a:cubicBezTo>
                    <a:cubicBezTo>
                      <a:pt x="10435" y="892"/>
                      <a:pt x="10339" y="700"/>
                      <a:pt x="10242" y="507"/>
                    </a:cubicBezTo>
                    <a:cubicBezTo>
                      <a:pt x="10050" y="290"/>
                      <a:pt x="9833" y="194"/>
                      <a:pt x="9640" y="97"/>
                    </a:cubicBezTo>
                    <a:cubicBezTo>
                      <a:pt x="9230" y="1"/>
                      <a:pt x="8845" y="1"/>
                      <a:pt x="84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0" name="CustomShape 205"/>
              <p:cNvSpPr/>
              <p:nvPr/>
            </p:nvSpPr>
            <p:spPr>
              <a:xfrm>
                <a:off x="5778720" y="3292560"/>
                <a:ext cx="11880" cy="360"/>
              </a:xfrm>
              <a:custGeom>
                <a:avLst/>
                <a:gdLst/>
                <a:ahLst/>
                <a:rect l="l" t="t" r="r" b="b"/>
                <a:pathLst>
                  <a:path w="4507" h="290">
                    <a:moveTo>
                      <a:pt x="2253" y="1"/>
                    </a:moveTo>
                    <a:cubicBezTo>
                      <a:pt x="1500" y="1"/>
                      <a:pt x="747" y="25"/>
                      <a:pt x="0" y="73"/>
                    </a:cubicBezTo>
                    <a:cubicBezTo>
                      <a:pt x="699" y="290"/>
                      <a:pt x="1494" y="290"/>
                      <a:pt x="2290" y="290"/>
                    </a:cubicBezTo>
                    <a:cubicBezTo>
                      <a:pt x="3012" y="290"/>
                      <a:pt x="3808" y="169"/>
                      <a:pt x="4506" y="73"/>
                    </a:cubicBezTo>
                    <a:cubicBezTo>
                      <a:pt x="3759" y="25"/>
                      <a:pt x="3006" y="1"/>
                      <a:pt x="225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1" name="CustomShape 206"/>
              <p:cNvSpPr/>
              <p:nvPr/>
            </p:nvSpPr>
            <p:spPr>
              <a:xfrm>
                <a:off x="5725440" y="3305160"/>
                <a:ext cx="15480" cy="25920"/>
              </a:xfrm>
              <a:custGeom>
                <a:avLst/>
                <a:gdLst/>
                <a:ahLst/>
                <a:rect l="l" t="t" r="r" b="b"/>
                <a:pathLst>
                  <a:path w="5796" h="8716">
                    <a:moveTo>
                      <a:pt x="3713" y="1"/>
                    </a:moveTo>
                    <a:cubicBezTo>
                      <a:pt x="2069" y="1"/>
                      <a:pt x="1" y="713"/>
                      <a:pt x="60" y="4229"/>
                    </a:cubicBezTo>
                    <a:cubicBezTo>
                      <a:pt x="60" y="8059"/>
                      <a:pt x="2728" y="8715"/>
                      <a:pt x="4425" y="8715"/>
                    </a:cubicBezTo>
                    <a:cubicBezTo>
                      <a:pt x="5216" y="8715"/>
                      <a:pt x="5795" y="8573"/>
                      <a:pt x="5795" y="8542"/>
                    </a:cubicBezTo>
                    <a:cubicBezTo>
                      <a:pt x="5795" y="8349"/>
                      <a:pt x="5675" y="325"/>
                      <a:pt x="5675" y="325"/>
                    </a:cubicBezTo>
                    <a:cubicBezTo>
                      <a:pt x="5600" y="279"/>
                      <a:pt x="4739" y="1"/>
                      <a:pt x="3713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2" name="CustomShape 207"/>
              <p:cNvSpPr/>
              <p:nvPr/>
            </p:nvSpPr>
            <p:spPr>
              <a:xfrm>
                <a:off x="5729760" y="3310560"/>
                <a:ext cx="6840" cy="14760"/>
              </a:xfrm>
              <a:custGeom>
                <a:avLst/>
                <a:gdLst/>
                <a:ahLst/>
                <a:rect l="l" t="t" r="r" b="b"/>
                <a:pathLst>
                  <a:path w="2604" h="5062">
                    <a:moveTo>
                      <a:pt x="1399" y="1"/>
                    </a:moveTo>
                    <a:cubicBezTo>
                      <a:pt x="893" y="97"/>
                      <a:pt x="483" y="507"/>
                      <a:pt x="387" y="917"/>
                    </a:cubicBezTo>
                    <a:cubicBezTo>
                      <a:pt x="97" y="1399"/>
                      <a:pt x="1" y="2001"/>
                      <a:pt x="1" y="2507"/>
                    </a:cubicBezTo>
                    <a:cubicBezTo>
                      <a:pt x="97" y="3712"/>
                      <a:pt x="700" y="4724"/>
                      <a:pt x="1495" y="5013"/>
                    </a:cubicBezTo>
                    <a:cubicBezTo>
                      <a:pt x="1582" y="5047"/>
                      <a:pt x="1667" y="5062"/>
                      <a:pt x="1751" y="5062"/>
                    </a:cubicBezTo>
                    <a:cubicBezTo>
                      <a:pt x="1970" y="5062"/>
                      <a:pt x="2184" y="4960"/>
                      <a:pt x="2411" y="4820"/>
                    </a:cubicBezTo>
                    <a:cubicBezTo>
                      <a:pt x="2604" y="4724"/>
                      <a:pt x="2604" y="4531"/>
                      <a:pt x="2604" y="4531"/>
                    </a:cubicBezTo>
                    <a:lnTo>
                      <a:pt x="2604" y="4531"/>
                    </a:lnTo>
                    <a:cubicBezTo>
                      <a:pt x="2603" y="4531"/>
                      <a:pt x="2507" y="4628"/>
                      <a:pt x="2290" y="4724"/>
                    </a:cubicBezTo>
                    <a:cubicBezTo>
                      <a:pt x="2194" y="4772"/>
                      <a:pt x="2073" y="4796"/>
                      <a:pt x="1950" y="4796"/>
                    </a:cubicBezTo>
                    <a:cubicBezTo>
                      <a:pt x="1826" y="4796"/>
                      <a:pt x="1700" y="4772"/>
                      <a:pt x="1591" y="4724"/>
                    </a:cubicBezTo>
                    <a:cubicBezTo>
                      <a:pt x="989" y="4531"/>
                      <a:pt x="483" y="3519"/>
                      <a:pt x="387" y="2507"/>
                    </a:cubicBezTo>
                    <a:cubicBezTo>
                      <a:pt x="387" y="2001"/>
                      <a:pt x="483" y="1519"/>
                      <a:pt x="700" y="1109"/>
                    </a:cubicBezTo>
                    <a:cubicBezTo>
                      <a:pt x="796" y="700"/>
                      <a:pt x="1085" y="411"/>
                      <a:pt x="1399" y="314"/>
                    </a:cubicBezTo>
                    <a:cubicBezTo>
                      <a:pt x="1688" y="314"/>
                      <a:pt x="1905" y="411"/>
                      <a:pt x="2001" y="603"/>
                    </a:cubicBezTo>
                    <a:cubicBezTo>
                      <a:pt x="2097" y="700"/>
                      <a:pt x="2097" y="917"/>
                      <a:pt x="2097" y="917"/>
                    </a:cubicBezTo>
                    <a:cubicBezTo>
                      <a:pt x="2097" y="917"/>
                      <a:pt x="2194" y="796"/>
                      <a:pt x="2194" y="507"/>
                    </a:cubicBezTo>
                    <a:cubicBezTo>
                      <a:pt x="2097" y="411"/>
                      <a:pt x="2097" y="314"/>
                      <a:pt x="1905" y="194"/>
                    </a:cubicBezTo>
                    <a:cubicBezTo>
                      <a:pt x="1808" y="97"/>
                      <a:pt x="1591" y="1"/>
                      <a:pt x="1399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3" name="CustomShape 208"/>
              <p:cNvSpPr/>
              <p:nvPr/>
            </p:nvSpPr>
            <p:spPr>
              <a:xfrm>
                <a:off x="5748480" y="3247560"/>
                <a:ext cx="65880" cy="34560"/>
              </a:xfrm>
              <a:custGeom>
                <a:avLst/>
                <a:gdLst/>
                <a:ahLst/>
                <a:rect l="l" t="t" r="r" b="b"/>
                <a:pathLst>
                  <a:path w="24291" h="11592">
                    <a:moveTo>
                      <a:pt x="8251" y="0"/>
                    </a:moveTo>
                    <a:cubicBezTo>
                      <a:pt x="7607" y="0"/>
                      <a:pt x="6968" y="129"/>
                      <a:pt x="6338" y="267"/>
                    </a:cubicBezTo>
                    <a:cubicBezTo>
                      <a:pt x="5012" y="652"/>
                      <a:pt x="3518" y="966"/>
                      <a:pt x="2313" y="1761"/>
                    </a:cubicBezTo>
                    <a:cubicBezTo>
                      <a:pt x="1012" y="2677"/>
                      <a:pt x="0" y="4171"/>
                      <a:pt x="96" y="5785"/>
                    </a:cubicBezTo>
                    <a:cubicBezTo>
                      <a:pt x="193" y="6580"/>
                      <a:pt x="410" y="7376"/>
                      <a:pt x="699" y="8099"/>
                    </a:cubicBezTo>
                    <a:cubicBezTo>
                      <a:pt x="795" y="8388"/>
                      <a:pt x="1012" y="8797"/>
                      <a:pt x="1301" y="8990"/>
                    </a:cubicBezTo>
                    <a:cubicBezTo>
                      <a:pt x="1458" y="9147"/>
                      <a:pt x="1663" y="9225"/>
                      <a:pt x="1865" y="9225"/>
                    </a:cubicBezTo>
                    <a:cubicBezTo>
                      <a:pt x="2066" y="9225"/>
                      <a:pt x="2265" y="9147"/>
                      <a:pt x="2410" y="8990"/>
                    </a:cubicBezTo>
                    <a:cubicBezTo>
                      <a:pt x="2506" y="9183"/>
                      <a:pt x="2723" y="9303"/>
                      <a:pt x="2819" y="9400"/>
                    </a:cubicBezTo>
                    <a:cubicBezTo>
                      <a:pt x="3083" y="9527"/>
                      <a:pt x="3370" y="9592"/>
                      <a:pt x="3650" y="9592"/>
                    </a:cubicBezTo>
                    <a:cubicBezTo>
                      <a:pt x="4216" y="9592"/>
                      <a:pt x="4754" y="9329"/>
                      <a:pt x="5012" y="8797"/>
                    </a:cubicBezTo>
                    <a:lnTo>
                      <a:pt x="5012" y="8797"/>
                    </a:lnTo>
                    <a:cubicBezTo>
                      <a:pt x="4860" y="9500"/>
                      <a:pt x="5576" y="10157"/>
                      <a:pt x="6228" y="10157"/>
                    </a:cubicBezTo>
                    <a:cubicBezTo>
                      <a:pt x="6404" y="10157"/>
                      <a:pt x="6575" y="10110"/>
                      <a:pt x="6723" y="10002"/>
                    </a:cubicBezTo>
                    <a:lnTo>
                      <a:pt x="6723" y="10002"/>
                    </a:lnTo>
                    <a:cubicBezTo>
                      <a:pt x="6530" y="10508"/>
                      <a:pt x="7133" y="10990"/>
                      <a:pt x="7639" y="10990"/>
                    </a:cubicBezTo>
                    <a:cubicBezTo>
                      <a:pt x="8145" y="10894"/>
                      <a:pt x="8627" y="10605"/>
                      <a:pt x="8940" y="10195"/>
                    </a:cubicBezTo>
                    <a:cubicBezTo>
                      <a:pt x="9054" y="10792"/>
                      <a:pt x="9662" y="11137"/>
                      <a:pt x="10246" y="11137"/>
                    </a:cubicBezTo>
                    <a:cubicBezTo>
                      <a:pt x="10652" y="11137"/>
                      <a:pt x="11046" y="10970"/>
                      <a:pt x="11254" y="10605"/>
                    </a:cubicBezTo>
                    <a:cubicBezTo>
                      <a:pt x="11254" y="11158"/>
                      <a:pt x="11813" y="11591"/>
                      <a:pt x="12346" y="11591"/>
                    </a:cubicBezTo>
                    <a:cubicBezTo>
                      <a:pt x="12485" y="11591"/>
                      <a:pt x="12623" y="11561"/>
                      <a:pt x="12748" y="11496"/>
                    </a:cubicBezTo>
                    <a:cubicBezTo>
                      <a:pt x="13350" y="11304"/>
                      <a:pt x="13856" y="10605"/>
                      <a:pt x="13856" y="9906"/>
                    </a:cubicBezTo>
                    <a:cubicBezTo>
                      <a:pt x="14106" y="10617"/>
                      <a:pt x="14786" y="11083"/>
                      <a:pt x="15516" y="11083"/>
                    </a:cubicBezTo>
                    <a:cubicBezTo>
                      <a:pt x="15700" y="11083"/>
                      <a:pt x="15888" y="11054"/>
                      <a:pt x="16073" y="10990"/>
                    </a:cubicBezTo>
                    <a:cubicBezTo>
                      <a:pt x="16965" y="10701"/>
                      <a:pt x="17567" y="9689"/>
                      <a:pt x="17278" y="8701"/>
                    </a:cubicBezTo>
                    <a:lnTo>
                      <a:pt x="17278" y="8701"/>
                    </a:lnTo>
                    <a:cubicBezTo>
                      <a:pt x="18025" y="9643"/>
                      <a:pt x="19090" y="10136"/>
                      <a:pt x="20162" y="10136"/>
                    </a:cubicBezTo>
                    <a:cubicBezTo>
                      <a:pt x="20681" y="10136"/>
                      <a:pt x="21201" y="10021"/>
                      <a:pt x="21688" y="9785"/>
                    </a:cubicBezTo>
                    <a:cubicBezTo>
                      <a:pt x="23495" y="8990"/>
                      <a:pt x="24290" y="6773"/>
                      <a:pt x="23495" y="4966"/>
                    </a:cubicBezTo>
                    <a:lnTo>
                      <a:pt x="23592" y="4677"/>
                    </a:lnTo>
                    <a:cubicBezTo>
                      <a:pt x="23905" y="4363"/>
                      <a:pt x="23809" y="3881"/>
                      <a:pt x="23495" y="3665"/>
                    </a:cubicBezTo>
                    <a:cubicBezTo>
                      <a:pt x="23086" y="3472"/>
                      <a:pt x="22796" y="3375"/>
                      <a:pt x="22483" y="3159"/>
                    </a:cubicBezTo>
                    <a:cubicBezTo>
                      <a:pt x="22098" y="2966"/>
                      <a:pt x="21784" y="2556"/>
                      <a:pt x="21495" y="2267"/>
                    </a:cubicBezTo>
                    <a:cubicBezTo>
                      <a:pt x="20883" y="1735"/>
                      <a:pt x="20098" y="1419"/>
                      <a:pt x="19314" y="1419"/>
                    </a:cubicBezTo>
                    <a:cubicBezTo>
                      <a:pt x="18926" y="1419"/>
                      <a:pt x="18537" y="1497"/>
                      <a:pt x="18170" y="1664"/>
                    </a:cubicBezTo>
                    <a:cubicBezTo>
                      <a:pt x="17880" y="1857"/>
                      <a:pt x="17567" y="1954"/>
                      <a:pt x="17278" y="1954"/>
                    </a:cubicBezTo>
                    <a:cubicBezTo>
                      <a:pt x="16965" y="1954"/>
                      <a:pt x="16676" y="1761"/>
                      <a:pt x="16362" y="1568"/>
                    </a:cubicBezTo>
                    <a:cubicBezTo>
                      <a:pt x="15682" y="1135"/>
                      <a:pt x="14773" y="843"/>
                      <a:pt x="13891" y="843"/>
                    </a:cubicBezTo>
                    <a:cubicBezTo>
                      <a:pt x="13741" y="843"/>
                      <a:pt x="13593" y="852"/>
                      <a:pt x="13447" y="869"/>
                    </a:cubicBezTo>
                    <a:cubicBezTo>
                      <a:pt x="12887" y="869"/>
                      <a:pt x="12390" y="993"/>
                      <a:pt x="11856" y="993"/>
                    </a:cubicBezTo>
                    <a:cubicBezTo>
                      <a:pt x="11722" y="993"/>
                      <a:pt x="11586" y="985"/>
                      <a:pt x="11446" y="966"/>
                    </a:cubicBezTo>
                    <a:cubicBezTo>
                      <a:pt x="10651" y="869"/>
                      <a:pt x="10049" y="363"/>
                      <a:pt x="9350" y="146"/>
                    </a:cubicBezTo>
                    <a:cubicBezTo>
                      <a:pt x="8983" y="42"/>
                      <a:pt x="8616" y="0"/>
                      <a:pt x="8251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4" name="CustomShape 209"/>
              <p:cNvSpPr/>
              <p:nvPr/>
            </p:nvSpPr>
            <p:spPr>
              <a:xfrm>
                <a:off x="5739480" y="3214440"/>
                <a:ext cx="90720" cy="70200"/>
              </a:xfrm>
              <a:custGeom>
                <a:avLst/>
                <a:gdLst/>
                <a:ahLst/>
                <a:rect l="l" t="t" r="r" b="b"/>
                <a:pathLst>
                  <a:path w="33521" h="23498">
                    <a:moveTo>
                      <a:pt x="15595" y="1"/>
                    </a:moveTo>
                    <a:cubicBezTo>
                      <a:pt x="14646" y="1"/>
                      <a:pt x="13500" y="756"/>
                      <a:pt x="12652" y="1451"/>
                    </a:cubicBezTo>
                    <a:cubicBezTo>
                      <a:pt x="12427" y="1121"/>
                      <a:pt x="12051" y="971"/>
                      <a:pt x="11677" y="971"/>
                    </a:cubicBezTo>
                    <a:cubicBezTo>
                      <a:pt x="11369" y="971"/>
                      <a:pt x="11062" y="1073"/>
                      <a:pt x="10845" y="1258"/>
                    </a:cubicBezTo>
                    <a:cubicBezTo>
                      <a:pt x="10242" y="1764"/>
                      <a:pt x="9832" y="2270"/>
                      <a:pt x="9640" y="2969"/>
                    </a:cubicBezTo>
                    <a:cubicBezTo>
                      <a:pt x="9640" y="3258"/>
                      <a:pt x="9423" y="3475"/>
                      <a:pt x="9230" y="3668"/>
                    </a:cubicBezTo>
                    <a:cubicBezTo>
                      <a:pt x="9009" y="3736"/>
                      <a:pt x="8751" y="3804"/>
                      <a:pt x="8508" y="3804"/>
                    </a:cubicBezTo>
                    <a:cubicBezTo>
                      <a:pt x="8408" y="3804"/>
                      <a:pt x="8310" y="3792"/>
                      <a:pt x="8218" y="3764"/>
                    </a:cubicBezTo>
                    <a:cubicBezTo>
                      <a:pt x="8093" y="3748"/>
                      <a:pt x="7968" y="3740"/>
                      <a:pt x="7844" y="3740"/>
                    </a:cubicBezTo>
                    <a:cubicBezTo>
                      <a:pt x="6492" y="3740"/>
                      <a:pt x="5262" y="4679"/>
                      <a:pt x="4820" y="5981"/>
                    </a:cubicBezTo>
                    <a:cubicBezTo>
                      <a:pt x="4675" y="5944"/>
                      <a:pt x="4530" y="5927"/>
                      <a:pt x="4387" y="5927"/>
                    </a:cubicBezTo>
                    <a:cubicBezTo>
                      <a:pt x="2934" y="5927"/>
                      <a:pt x="1654" y="7708"/>
                      <a:pt x="2290" y="9090"/>
                    </a:cubicBezTo>
                    <a:cubicBezTo>
                      <a:pt x="796" y="9283"/>
                      <a:pt x="1" y="11307"/>
                      <a:pt x="892" y="12391"/>
                    </a:cubicBezTo>
                    <a:lnTo>
                      <a:pt x="28002" y="22946"/>
                    </a:lnTo>
                    <a:cubicBezTo>
                      <a:pt x="28497" y="23324"/>
                      <a:pt x="29041" y="23497"/>
                      <a:pt x="29581" y="23497"/>
                    </a:cubicBezTo>
                    <a:cubicBezTo>
                      <a:pt x="30040" y="23497"/>
                      <a:pt x="30497" y="23371"/>
                      <a:pt x="30918" y="23139"/>
                    </a:cubicBezTo>
                    <a:cubicBezTo>
                      <a:pt x="31810" y="22536"/>
                      <a:pt x="32532" y="21741"/>
                      <a:pt x="32822" y="20729"/>
                    </a:cubicBezTo>
                    <a:cubicBezTo>
                      <a:pt x="33231" y="19934"/>
                      <a:pt x="33231" y="19018"/>
                      <a:pt x="32822" y="18223"/>
                    </a:cubicBezTo>
                    <a:cubicBezTo>
                      <a:pt x="32514" y="17697"/>
                      <a:pt x="31878" y="17281"/>
                      <a:pt x="31285" y="17281"/>
                    </a:cubicBezTo>
                    <a:cubicBezTo>
                      <a:pt x="31089" y="17281"/>
                      <a:pt x="30898" y="17326"/>
                      <a:pt x="30725" y="17428"/>
                    </a:cubicBezTo>
                    <a:cubicBezTo>
                      <a:pt x="32918" y="15909"/>
                      <a:pt x="33520" y="12897"/>
                      <a:pt x="32026" y="10704"/>
                    </a:cubicBezTo>
                    <a:cubicBezTo>
                      <a:pt x="31617" y="9981"/>
                      <a:pt x="31014" y="9499"/>
                      <a:pt x="30315" y="9090"/>
                    </a:cubicBezTo>
                    <a:cubicBezTo>
                      <a:pt x="30918" y="8078"/>
                      <a:pt x="31111" y="6776"/>
                      <a:pt x="30605" y="5764"/>
                    </a:cubicBezTo>
                    <a:cubicBezTo>
                      <a:pt x="30205" y="5046"/>
                      <a:pt x="29414" y="4581"/>
                      <a:pt x="28659" y="4581"/>
                    </a:cubicBezTo>
                    <a:cubicBezTo>
                      <a:pt x="28276" y="4581"/>
                      <a:pt x="27901" y="4701"/>
                      <a:pt x="27592" y="4969"/>
                    </a:cubicBezTo>
                    <a:cubicBezTo>
                      <a:pt x="27069" y="3778"/>
                      <a:pt x="25802" y="3111"/>
                      <a:pt x="24537" y="3111"/>
                    </a:cubicBezTo>
                    <a:cubicBezTo>
                      <a:pt x="23882" y="3111"/>
                      <a:pt x="23227" y="3290"/>
                      <a:pt x="22677" y="3668"/>
                    </a:cubicBezTo>
                    <a:cubicBezTo>
                      <a:pt x="23086" y="2656"/>
                      <a:pt x="22484" y="1547"/>
                      <a:pt x="21472" y="1162"/>
                    </a:cubicBezTo>
                    <a:cubicBezTo>
                      <a:pt x="21026" y="909"/>
                      <a:pt x="20526" y="806"/>
                      <a:pt x="20011" y="806"/>
                    </a:cubicBezTo>
                    <a:cubicBezTo>
                      <a:pt x="19496" y="806"/>
                      <a:pt x="18965" y="909"/>
                      <a:pt x="18459" y="1065"/>
                    </a:cubicBezTo>
                    <a:cubicBezTo>
                      <a:pt x="18255" y="1133"/>
                      <a:pt x="17990" y="1202"/>
                      <a:pt x="17708" y="1202"/>
                    </a:cubicBezTo>
                    <a:cubicBezTo>
                      <a:pt x="17591" y="1202"/>
                      <a:pt x="17471" y="1190"/>
                      <a:pt x="17351" y="1162"/>
                    </a:cubicBezTo>
                    <a:cubicBezTo>
                      <a:pt x="17062" y="945"/>
                      <a:pt x="16965" y="656"/>
                      <a:pt x="16652" y="463"/>
                    </a:cubicBezTo>
                    <a:cubicBezTo>
                      <a:pt x="16359" y="134"/>
                      <a:pt x="15995" y="1"/>
                      <a:pt x="15595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5" name="CustomShape 210"/>
              <p:cNvSpPr/>
              <p:nvPr/>
            </p:nvSpPr>
            <p:spPr>
              <a:xfrm>
                <a:off x="5767560" y="3217680"/>
                <a:ext cx="29880" cy="55080"/>
              </a:xfrm>
              <a:custGeom>
                <a:avLst/>
                <a:gdLst/>
                <a:ahLst/>
                <a:rect l="l" t="t" r="r" b="b"/>
                <a:pathLst>
                  <a:path w="11116" h="18551">
                    <a:moveTo>
                      <a:pt x="6627" y="1"/>
                    </a:moveTo>
                    <a:cubicBezTo>
                      <a:pt x="7230" y="1"/>
                      <a:pt x="7736" y="193"/>
                      <a:pt x="8121" y="507"/>
                    </a:cubicBezTo>
                    <a:cubicBezTo>
                      <a:pt x="8820" y="892"/>
                      <a:pt x="9326" y="1591"/>
                      <a:pt x="9543" y="2410"/>
                    </a:cubicBezTo>
                    <a:cubicBezTo>
                      <a:pt x="9736" y="3398"/>
                      <a:pt x="9423" y="4507"/>
                      <a:pt x="8627" y="5206"/>
                    </a:cubicBezTo>
                    <a:lnTo>
                      <a:pt x="8531" y="5326"/>
                    </a:lnTo>
                    <a:lnTo>
                      <a:pt x="8627" y="5423"/>
                    </a:lnTo>
                    <a:cubicBezTo>
                      <a:pt x="9736" y="5712"/>
                      <a:pt x="10531" y="6628"/>
                      <a:pt x="10531" y="7832"/>
                    </a:cubicBezTo>
                    <a:cubicBezTo>
                      <a:pt x="10628" y="9037"/>
                      <a:pt x="9832" y="10146"/>
                      <a:pt x="8531" y="10531"/>
                    </a:cubicBezTo>
                    <a:lnTo>
                      <a:pt x="8435" y="10531"/>
                    </a:lnTo>
                    <a:lnTo>
                      <a:pt x="8531" y="10628"/>
                    </a:lnTo>
                    <a:cubicBezTo>
                      <a:pt x="9423" y="11736"/>
                      <a:pt x="9423" y="13254"/>
                      <a:pt x="8531" y="14363"/>
                    </a:cubicBezTo>
                    <a:cubicBezTo>
                      <a:pt x="7922" y="14972"/>
                      <a:pt x="7130" y="15227"/>
                      <a:pt x="6338" y="15227"/>
                    </a:cubicBezTo>
                    <a:cubicBezTo>
                      <a:pt x="6189" y="15227"/>
                      <a:pt x="6041" y="15218"/>
                      <a:pt x="5893" y="15201"/>
                    </a:cubicBezTo>
                    <a:lnTo>
                      <a:pt x="5893" y="15201"/>
                    </a:lnTo>
                    <a:cubicBezTo>
                      <a:pt x="5806" y="15140"/>
                      <a:pt x="5712" y="15091"/>
                      <a:pt x="5615" y="15062"/>
                    </a:cubicBezTo>
                    <a:lnTo>
                      <a:pt x="5519" y="15255"/>
                    </a:lnTo>
                    <a:cubicBezTo>
                      <a:pt x="5519" y="15255"/>
                      <a:pt x="5519" y="15255"/>
                      <a:pt x="5519" y="15255"/>
                    </a:cubicBezTo>
                    <a:lnTo>
                      <a:pt x="5519" y="15255"/>
                    </a:lnTo>
                    <a:cubicBezTo>
                      <a:pt x="5537" y="15261"/>
                      <a:pt x="5556" y="15268"/>
                      <a:pt x="5574" y="15274"/>
                    </a:cubicBezTo>
                    <a:lnTo>
                      <a:pt x="5574" y="15274"/>
                    </a:lnTo>
                    <a:cubicBezTo>
                      <a:pt x="5847" y="15379"/>
                      <a:pt x="6127" y="15586"/>
                      <a:pt x="6218" y="15857"/>
                    </a:cubicBezTo>
                    <a:cubicBezTo>
                      <a:pt x="6314" y="16050"/>
                      <a:pt x="6314" y="16363"/>
                      <a:pt x="6218" y="16652"/>
                    </a:cubicBezTo>
                    <a:cubicBezTo>
                      <a:pt x="5929" y="17158"/>
                      <a:pt x="5519" y="17568"/>
                      <a:pt x="5013" y="17761"/>
                    </a:cubicBezTo>
                    <a:cubicBezTo>
                      <a:pt x="4146" y="18194"/>
                      <a:pt x="3233" y="18405"/>
                      <a:pt x="2308" y="18405"/>
                    </a:cubicBezTo>
                    <a:cubicBezTo>
                      <a:pt x="1741" y="18405"/>
                      <a:pt x="1170" y="18326"/>
                      <a:pt x="603" y="18170"/>
                    </a:cubicBezTo>
                    <a:cubicBezTo>
                      <a:pt x="193" y="18074"/>
                      <a:pt x="1" y="17978"/>
                      <a:pt x="1" y="17978"/>
                    </a:cubicBezTo>
                    <a:lnTo>
                      <a:pt x="1" y="17978"/>
                    </a:lnTo>
                    <a:cubicBezTo>
                      <a:pt x="97" y="18074"/>
                      <a:pt x="97" y="18074"/>
                      <a:pt x="193" y="18074"/>
                    </a:cubicBezTo>
                    <a:cubicBezTo>
                      <a:pt x="290" y="18170"/>
                      <a:pt x="507" y="18170"/>
                      <a:pt x="603" y="18267"/>
                    </a:cubicBezTo>
                    <a:cubicBezTo>
                      <a:pt x="1170" y="18459"/>
                      <a:pt x="1754" y="18550"/>
                      <a:pt x="2337" y="18550"/>
                    </a:cubicBezTo>
                    <a:cubicBezTo>
                      <a:pt x="3291" y="18550"/>
                      <a:pt x="4242" y="18306"/>
                      <a:pt x="5109" y="17857"/>
                    </a:cubicBezTo>
                    <a:cubicBezTo>
                      <a:pt x="5615" y="17664"/>
                      <a:pt x="6025" y="17255"/>
                      <a:pt x="6314" y="16773"/>
                    </a:cubicBezTo>
                    <a:cubicBezTo>
                      <a:pt x="6411" y="16459"/>
                      <a:pt x="6411" y="16050"/>
                      <a:pt x="6314" y="15761"/>
                    </a:cubicBezTo>
                    <a:cubicBezTo>
                      <a:pt x="6275" y="15634"/>
                      <a:pt x="6205" y="15512"/>
                      <a:pt x="6115" y="15405"/>
                    </a:cubicBezTo>
                    <a:lnTo>
                      <a:pt x="6115" y="15405"/>
                    </a:lnTo>
                    <a:cubicBezTo>
                      <a:pt x="6244" y="15423"/>
                      <a:pt x="6373" y="15432"/>
                      <a:pt x="6501" y="15432"/>
                    </a:cubicBezTo>
                    <a:cubicBezTo>
                      <a:pt x="7296" y="15432"/>
                      <a:pt x="8064" y="15091"/>
                      <a:pt x="8627" y="14459"/>
                    </a:cubicBezTo>
                    <a:cubicBezTo>
                      <a:pt x="9543" y="13544"/>
                      <a:pt x="9640" y="12146"/>
                      <a:pt x="9037" y="11037"/>
                    </a:cubicBezTo>
                    <a:cubicBezTo>
                      <a:pt x="8967" y="10898"/>
                      <a:pt x="8885" y="10809"/>
                      <a:pt x="8808" y="10687"/>
                    </a:cubicBezTo>
                    <a:lnTo>
                      <a:pt x="8808" y="10687"/>
                    </a:lnTo>
                    <a:cubicBezTo>
                      <a:pt x="9733" y="10350"/>
                      <a:pt x="10446" y="9675"/>
                      <a:pt x="10628" y="8724"/>
                    </a:cubicBezTo>
                    <a:cubicBezTo>
                      <a:pt x="11116" y="7282"/>
                      <a:pt x="10303" y="5728"/>
                      <a:pt x="8881" y="5253"/>
                    </a:cubicBezTo>
                    <a:lnTo>
                      <a:pt x="8881" y="5253"/>
                    </a:lnTo>
                    <a:cubicBezTo>
                      <a:pt x="9580" y="4443"/>
                      <a:pt x="9819" y="3332"/>
                      <a:pt x="9640" y="2410"/>
                    </a:cubicBezTo>
                    <a:cubicBezTo>
                      <a:pt x="9423" y="1495"/>
                      <a:pt x="8941" y="796"/>
                      <a:pt x="8218" y="386"/>
                    </a:cubicBezTo>
                    <a:cubicBezTo>
                      <a:pt x="7736" y="97"/>
                      <a:pt x="7230" y="1"/>
                      <a:pt x="662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6" name="CustomShape 211"/>
              <p:cNvSpPr/>
              <p:nvPr/>
            </p:nvSpPr>
            <p:spPr>
              <a:xfrm>
                <a:off x="5803920" y="3237480"/>
                <a:ext cx="17640" cy="37080"/>
              </a:xfrm>
              <a:custGeom>
                <a:avLst/>
                <a:gdLst/>
                <a:ahLst/>
                <a:rect l="l" t="t" r="r" b="b"/>
                <a:pathLst>
                  <a:path w="6628" h="12531">
                    <a:moveTo>
                      <a:pt x="5615" y="0"/>
                    </a:moveTo>
                    <a:cubicBezTo>
                      <a:pt x="5616" y="1"/>
                      <a:pt x="5712" y="98"/>
                      <a:pt x="5832" y="386"/>
                    </a:cubicBezTo>
                    <a:cubicBezTo>
                      <a:pt x="6121" y="699"/>
                      <a:pt x="6314" y="1085"/>
                      <a:pt x="6314" y="1494"/>
                    </a:cubicBezTo>
                    <a:cubicBezTo>
                      <a:pt x="6435" y="2097"/>
                      <a:pt x="6314" y="2699"/>
                      <a:pt x="5929" y="3205"/>
                    </a:cubicBezTo>
                    <a:cubicBezTo>
                      <a:pt x="5519" y="3808"/>
                      <a:pt x="4724" y="4217"/>
                      <a:pt x="3904" y="4217"/>
                    </a:cubicBezTo>
                    <a:lnTo>
                      <a:pt x="3712" y="4217"/>
                    </a:lnTo>
                    <a:lnTo>
                      <a:pt x="3808" y="4410"/>
                    </a:lnTo>
                    <a:cubicBezTo>
                      <a:pt x="4121" y="4699"/>
                      <a:pt x="4314" y="5205"/>
                      <a:pt x="4314" y="5711"/>
                    </a:cubicBezTo>
                    <a:cubicBezTo>
                      <a:pt x="4314" y="6217"/>
                      <a:pt x="4121" y="6723"/>
                      <a:pt x="3808" y="7109"/>
                    </a:cubicBezTo>
                    <a:cubicBezTo>
                      <a:pt x="3364" y="7553"/>
                      <a:pt x="2770" y="7849"/>
                      <a:pt x="2159" y="7849"/>
                    </a:cubicBezTo>
                    <a:cubicBezTo>
                      <a:pt x="2074" y="7849"/>
                      <a:pt x="1989" y="7844"/>
                      <a:pt x="1904" y="7832"/>
                    </a:cubicBezTo>
                    <a:lnTo>
                      <a:pt x="1904" y="7832"/>
                    </a:lnTo>
                    <a:cubicBezTo>
                      <a:pt x="1904" y="7832"/>
                      <a:pt x="1904" y="7832"/>
                      <a:pt x="1904" y="7832"/>
                    </a:cubicBezTo>
                    <a:lnTo>
                      <a:pt x="1904" y="8025"/>
                    </a:lnTo>
                    <a:cubicBezTo>
                      <a:pt x="2314" y="8121"/>
                      <a:pt x="2700" y="8531"/>
                      <a:pt x="2820" y="8916"/>
                    </a:cubicBezTo>
                    <a:cubicBezTo>
                      <a:pt x="3013" y="9326"/>
                      <a:pt x="3109" y="9736"/>
                      <a:pt x="3013" y="10121"/>
                    </a:cubicBezTo>
                    <a:cubicBezTo>
                      <a:pt x="3013" y="10531"/>
                      <a:pt x="2820" y="10940"/>
                      <a:pt x="2603" y="11230"/>
                    </a:cubicBezTo>
                    <a:cubicBezTo>
                      <a:pt x="2410" y="11447"/>
                      <a:pt x="2097" y="11639"/>
                      <a:pt x="1808" y="11832"/>
                    </a:cubicBezTo>
                    <a:cubicBezTo>
                      <a:pt x="1398" y="12145"/>
                      <a:pt x="1013" y="12338"/>
                      <a:pt x="507" y="12435"/>
                    </a:cubicBezTo>
                    <a:cubicBezTo>
                      <a:pt x="193" y="12531"/>
                      <a:pt x="1" y="12531"/>
                      <a:pt x="1" y="12531"/>
                    </a:cubicBezTo>
                    <a:lnTo>
                      <a:pt x="507" y="12531"/>
                    </a:lnTo>
                    <a:cubicBezTo>
                      <a:pt x="1013" y="12435"/>
                      <a:pt x="1495" y="12242"/>
                      <a:pt x="1904" y="11928"/>
                    </a:cubicBezTo>
                    <a:cubicBezTo>
                      <a:pt x="2218" y="11832"/>
                      <a:pt x="2507" y="11543"/>
                      <a:pt x="2700" y="11326"/>
                    </a:cubicBezTo>
                    <a:cubicBezTo>
                      <a:pt x="3013" y="10940"/>
                      <a:pt x="3206" y="10627"/>
                      <a:pt x="3206" y="10121"/>
                    </a:cubicBezTo>
                    <a:cubicBezTo>
                      <a:pt x="3302" y="9736"/>
                      <a:pt x="3206" y="9230"/>
                      <a:pt x="3013" y="8820"/>
                    </a:cubicBezTo>
                    <a:cubicBezTo>
                      <a:pt x="2879" y="8469"/>
                      <a:pt x="2641" y="8222"/>
                      <a:pt x="2339" y="8040"/>
                    </a:cubicBezTo>
                    <a:lnTo>
                      <a:pt x="2339" y="8040"/>
                    </a:lnTo>
                    <a:cubicBezTo>
                      <a:pt x="2963" y="8006"/>
                      <a:pt x="3534" y="7738"/>
                      <a:pt x="4025" y="7326"/>
                    </a:cubicBezTo>
                    <a:cubicBezTo>
                      <a:pt x="4314" y="6820"/>
                      <a:pt x="4627" y="6314"/>
                      <a:pt x="4507" y="5711"/>
                    </a:cubicBezTo>
                    <a:cubicBezTo>
                      <a:pt x="4507" y="5269"/>
                      <a:pt x="4433" y="4826"/>
                      <a:pt x="4157" y="4400"/>
                    </a:cubicBezTo>
                    <a:lnTo>
                      <a:pt x="4157" y="4400"/>
                    </a:lnTo>
                    <a:cubicBezTo>
                      <a:pt x="4966" y="4331"/>
                      <a:pt x="5662" y="3935"/>
                      <a:pt x="6121" y="3302"/>
                    </a:cubicBezTo>
                    <a:cubicBezTo>
                      <a:pt x="6531" y="2795"/>
                      <a:pt x="6627" y="2097"/>
                      <a:pt x="6531" y="1494"/>
                    </a:cubicBezTo>
                    <a:cubicBezTo>
                      <a:pt x="6435" y="988"/>
                      <a:pt x="6218" y="603"/>
                      <a:pt x="5929" y="289"/>
                    </a:cubicBezTo>
                    <a:cubicBezTo>
                      <a:pt x="5929" y="193"/>
                      <a:pt x="5832" y="193"/>
                      <a:pt x="5712" y="97"/>
                    </a:cubicBezTo>
                    <a:lnTo>
                      <a:pt x="5615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7" name="CustomShape 212"/>
              <p:cNvSpPr/>
              <p:nvPr/>
            </p:nvSpPr>
            <p:spPr>
              <a:xfrm>
                <a:off x="5713920" y="3263400"/>
                <a:ext cx="29520" cy="28440"/>
              </a:xfrm>
              <a:custGeom>
                <a:avLst/>
                <a:gdLst/>
                <a:ahLst/>
                <a:rect l="l" t="t" r="r" b="b"/>
                <a:pathLst>
                  <a:path w="11038" h="9639">
                    <a:moveTo>
                      <a:pt x="8749" y="0"/>
                    </a:moveTo>
                    <a:cubicBezTo>
                      <a:pt x="8509" y="0"/>
                      <a:pt x="8263" y="33"/>
                      <a:pt x="8025" y="96"/>
                    </a:cubicBezTo>
                    <a:cubicBezTo>
                      <a:pt x="7285" y="388"/>
                      <a:pt x="6711" y="1097"/>
                      <a:pt x="6480" y="1933"/>
                    </a:cubicBezTo>
                    <a:lnTo>
                      <a:pt x="6480" y="1933"/>
                    </a:lnTo>
                    <a:cubicBezTo>
                      <a:pt x="6140" y="1788"/>
                      <a:pt x="5797" y="1707"/>
                      <a:pt x="5435" y="1707"/>
                    </a:cubicBezTo>
                    <a:cubicBezTo>
                      <a:pt x="5207" y="1707"/>
                      <a:pt x="4971" y="1739"/>
                      <a:pt x="4724" y="1807"/>
                    </a:cubicBezTo>
                    <a:cubicBezTo>
                      <a:pt x="3646" y="2112"/>
                      <a:pt x="3046" y="3351"/>
                      <a:pt x="3303" y="4439"/>
                    </a:cubicBezTo>
                    <a:lnTo>
                      <a:pt x="3303" y="4439"/>
                    </a:lnTo>
                    <a:cubicBezTo>
                      <a:pt x="2429" y="4661"/>
                      <a:pt x="1589" y="5043"/>
                      <a:pt x="1013" y="5735"/>
                    </a:cubicBezTo>
                    <a:cubicBezTo>
                      <a:pt x="507" y="6337"/>
                      <a:pt x="194" y="7036"/>
                      <a:pt x="97" y="7735"/>
                    </a:cubicBezTo>
                    <a:cubicBezTo>
                      <a:pt x="1" y="8241"/>
                      <a:pt x="1" y="8747"/>
                      <a:pt x="97" y="9133"/>
                    </a:cubicBezTo>
                    <a:cubicBezTo>
                      <a:pt x="194" y="9349"/>
                      <a:pt x="194" y="9446"/>
                      <a:pt x="194" y="9542"/>
                    </a:cubicBezTo>
                    <a:lnTo>
                      <a:pt x="314" y="9639"/>
                    </a:lnTo>
                    <a:cubicBezTo>
                      <a:pt x="314" y="9639"/>
                      <a:pt x="314" y="9542"/>
                      <a:pt x="194" y="9133"/>
                    </a:cubicBezTo>
                    <a:cubicBezTo>
                      <a:pt x="97" y="8626"/>
                      <a:pt x="97" y="8241"/>
                      <a:pt x="194" y="7735"/>
                    </a:cubicBezTo>
                    <a:cubicBezTo>
                      <a:pt x="314" y="7036"/>
                      <a:pt x="603" y="6434"/>
                      <a:pt x="1109" y="5831"/>
                    </a:cubicBezTo>
                    <a:cubicBezTo>
                      <a:pt x="1712" y="5229"/>
                      <a:pt x="2507" y="4723"/>
                      <a:pt x="3423" y="4626"/>
                    </a:cubicBezTo>
                    <a:lnTo>
                      <a:pt x="3519" y="4626"/>
                    </a:lnTo>
                    <a:lnTo>
                      <a:pt x="3519" y="4409"/>
                    </a:lnTo>
                    <a:cubicBezTo>
                      <a:pt x="3326" y="3711"/>
                      <a:pt x="3519" y="2915"/>
                      <a:pt x="4025" y="2409"/>
                    </a:cubicBezTo>
                    <a:cubicBezTo>
                      <a:pt x="4420" y="2069"/>
                      <a:pt x="4914" y="1890"/>
                      <a:pt x="5414" y="1890"/>
                    </a:cubicBezTo>
                    <a:cubicBezTo>
                      <a:pt x="5798" y="1890"/>
                      <a:pt x="6185" y="1996"/>
                      <a:pt x="6531" y="2216"/>
                    </a:cubicBezTo>
                    <a:lnTo>
                      <a:pt x="6628" y="2313"/>
                    </a:lnTo>
                    <a:lnTo>
                      <a:pt x="6628" y="2120"/>
                    </a:lnTo>
                    <a:cubicBezTo>
                      <a:pt x="6724" y="1301"/>
                      <a:pt x="7326" y="602"/>
                      <a:pt x="8146" y="313"/>
                    </a:cubicBezTo>
                    <a:cubicBezTo>
                      <a:pt x="8388" y="187"/>
                      <a:pt x="8645" y="127"/>
                      <a:pt x="8905" y="127"/>
                    </a:cubicBezTo>
                    <a:cubicBezTo>
                      <a:pt x="9294" y="127"/>
                      <a:pt x="9689" y="260"/>
                      <a:pt x="10049" y="506"/>
                    </a:cubicBezTo>
                    <a:cubicBezTo>
                      <a:pt x="10339" y="698"/>
                      <a:pt x="10652" y="1108"/>
                      <a:pt x="10845" y="1518"/>
                    </a:cubicBezTo>
                    <a:cubicBezTo>
                      <a:pt x="10941" y="1710"/>
                      <a:pt x="11037" y="1903"/>
                      <a:pt x="11037" y="1903"/>
                    </a:cubicBezTo>
                    <a:lnTo>
                      <a:pt x="11037" y="1807"/>
                    </a:lnTo>
                    <a:cubicBezTo>
                      <a:pt x="11037" y="1710"/>
                      <a:pt x="10941" y="1614"/>
                      <a:pt x="10941" y="1397"/>
                    </a:cubicBezTo>
                    <a:cubicBezTo>
                      <a:pt x="10748" y="1012"/>
                      <a:pt x="10435" y="698"/>
                      <a:pt x="10049" y="409"/>
                    </a:cubicBezTo>
                    <a:cubicBezTo>
                      <a:pt x="9710" y="134"/>
                      <a:pt x="9240" y="0"/>
                      <a:pt x="874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8" name="CustomShape 213"/>
              <p:cNvSpPr/>
              <p:nvPr/>
            </p:nvSpPr>
            <p:spPr>
              <a:xfrm>
                <a:off x="5718960" y="3287880"/>
                <a:ext cx="19800" cy="12240"/>
              </a:xfrm>
              <a:custGeom>
                <a:avLst/>
                <a:gdLst/>
                <a:ahLst/>
                <a:rect l="l" t="t" r="r" b="b"/>
                <a:pathLst>
                  <a:path w="7423" h="4179">
                    <a:moveTo>
                      <a:pt x="5078" y="1"/>
                    </a:moveTo>
                    <a:cubicBezTo>
                      <a:pt x="4828" y="1"/>
                      <a:pt x="4571" y="30"/>
                      <a:pt x="4314" y="82"/>
                    </a:cubicBezTo>
                    <a:cubicBezTo>
                      <a:pt x="4024" y="82"/>
                      <a:pt x="3711" y="274"/>
                      <a:pt x="3422" y="467"/>
                    </a:cubicBezTo>
                    <a:cubicBezTo>
                      <a:pt x="3109" y="684"/>
                      <a:pt x="2916" y="973"/>
                      <a:pt x="2819" y="1383"/>
                    </a:cubicBezTo>
                    <a:lnTo>
                      <a:pt x="2819" y="1418"/>
                    </a:lnTo>
                    <a:lnTo>
                      <a:pt x="2819" y="1418"/>
                    </a:lnTo>
                    <a:cubicBezTo>
                      <a:pt x="2525" y="1241"/>
                      <a:pt x="2210" y="1159"/>
                      <a:pt x="1884" y="1159"/>
                    </a:cubicBezTo>
                    <a:cubicBezTo>
                      <a:pt x="1568" y="1159"/>
                      <a:pt x="1242" y="1237"/>
                      <a:pt x="916" y="1383"/>
                    </a:cubicBezTo>
                    <a:cubicBezTo>
                      <a:pt x="410" y="1672"/>
                      <a:pt x="96" y="2178"/>
                      <a:pt x="0" y="2780"/>
                    </a:cubicBezTo>
                    <a:cubicBezTo>
                      <a:pt x="0" y="3190"/>
                      <a:pt x="0" y="3479"/>
                      <a:pt x="193" y="3889"/>
                    </a:cubicBezTo>
                    <a:cubicBezTo>
                      <a:pt x="313" y="4082"/>
                      <a:pt x="410" y="4178"/>
                      <a:pt x="410" y="4178"/>
                    </a:cubicBezTo>
                    <a:cubicBezTo>
                      <a:pt x="506" y="4178"/>
                      <a:pt x="410" y="4082"/>
                      <a:pt x="313" y="3793"/>
                    </a:cubicBezTo>
                    <a:cubicBezTo>
                      <a:pt x="96" y="3479"/>
                      <a:pt x="96" y="3094"/>
                      <a:pt x="193" y="2780"/>
                    </a:cubicBezTo>
                    <a:cubicBezTo>
                      <a:pt x="313" y="2274"/>
                      <a:pt x="603" y="1768"/>
                      <a:pt x="1012" y="1576"/>
                    </a:cubicBezTo>
                    <a:cubicBezTo>
                      <a:pt x="1313" y="1431"/>
                      <a:pt x="1639" y="1359"/>
                      <a:pt x="1952" y="1359"/>
                    </a:cubicBezTo>
                    <a:cubicBezTo>
                      <a:pt x="2265" y="1359"/>
                      <a:pt x="2566" y="1431"/>
                      <a:pt x="2819" y="1576"/>
                    </a:cubicBezTo>
                    <a:lnTo>
                      <a:pt x="2916" y="1672"/>
                    </a:lnTo>
                    <a:lnTo>
                      <a:pt x="3012" y="1576"/>
                    </a:lnTo>
                    <a:lnTo>
                      <a:pt x="3012" y="1383"/>
                    </a:lnTo>
                    <a:cubicBezTo>
                      <a:pt x="3205" y="780"/>
                      <a:pt x="3711" y="371"/>
                      <a:pt x="4410" y="178"/>
                    </a:cubicBezTo>
                    <a:cubicBezTo>
                      <a:pt x="4620" y="138"/>
                      <a:pt x="4829" y="115"/>
                      <a:pt x="5046" y="115"/>
                    </a:cubicBezTo>
                    <a:cubicBezTo>
                      <a:pt x="5352" y="115"/>
                      <a:pt x="5672" y="161"/>
                      <a:pt x="6024" y="274"/>
                    </a:cubicBezTo>
                    <a:cubicBezTo>
                      <a:pt x="6820" y="467"/>
                      <a:pt x="7422" y="780"/>
                      <a:pt x="7422" y="780"/>
                    </a:cubicBezTo>
                    <a:cubicBezTo>
                      <a:pt x="7326" y="684"/>
                      <a:pt x="7229" y="563"/>
                      <a:pt x="7037" y="563"/>
                    </a:cubicBezTo>
                    <a:cubicBezTo>
                      <a:pt x="6723" y="371"/>
                      <a:pt x="6434" y="274"/>
                      <a:pt x="6024" y="178"/>
                    </a:cubicBezTo>
                    <a:cubicBezTo>
                      <a:pt x="5735" y="54"/>
                      <a:pt x="5413" y="1"/>
                      <a:pt x="507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9" name="CustomShape 214"/>
              <p:cNvSpPr/>
              <p:nvPr/>
            </p:nvSpPr>
            <p:spPr>
              <a:xfrm>
                <a:off x="5847840" y="3376800"/>
                <a:ext cx="51480" cy="86400"/>
              </a:xfrm>
              <a:custGeom>
                <a:avLst/>
                <a:gdLst/>
                <a:ahLst/>
                <a:rect l="l" t="t" r="r" b="b"/>
                <a:pathLst>
                  <a:path w="19063" h="28954">
                    <a:moveTo>
                      <a:pt x="6783" y="0"/>
                    </a:moveTo>
                    <a:cubicBezTo>
                      <a:pt x="5954" y="0"/>
                      <a:pt x="1904" y="517"/>
                      <a:pt x="1904" y="517"/>
                    </a:cubicBezTo>
                    <a:cubicBezTo>
                      <a:pt x="1904" y="517"/>
                      <a:pt x="1" y="4324"/>
                      <a:pt x="1" y="4517"/>
                    </a:cubicBezTo>
                    <a:cubicBezTo>
                      <a:pt x="1" y="4830"/>
                      <a:pt x="3206" y="8132"/>
                      <a:pt x="3206" y="8132"/>
                    </a:cubicBezTo>
                    <a:cubicBezTo>
                      <a:pt x="3206" y="8132"/>
                      <a:pt x="2796" y="13867"/>
                      <a:pt x="3206" y="14976"/>
                    </a:cubicBezTo>
                    <a:cubicBezTo>
                      <a:pt x="3615" y="15964"/>
                      <a:pt x="4411" y="22205"/>
                      <a:pt x="4411" y="22205"/>
                    </a:cubicBezTo>
                    <a:cubicBezTo>
                      <a:pt x="4411" y="22205"/>
                      <a:pt x="7013" y="22108"/>
                      <a:pt x="7110" y="19193"/>
                    </a:cubicBezTo>
                    <a:cubicBezTo>
                      <a:pt x="7230" y="17385"/>
                      <a:pt x="7230" y="15674"/>
                      <a:pt x="7110" y="13867"/>
                    </a:cubicBezTo>
                    <a:cubicBezTo>
                      <a:pt x="7110" y="13867"/>
                      <a:pt x="8130" y="12653"/>
                      <a:pt x="9108" y="12653"/>
                    </a:cubicBezTo>
                    <a:cubicBezTo>
                      <a:pt x="9323" y="12653"/>
                      <a:pt x="9536" y="12712"/>
                      <a:pt x="9736" y="12855"/>
                    </a:cubicBezTo>
                    <a:cubicBezTo>
                      <a:pt x="10724" y="13674"/>
                      <a:pt x="10628" y="26928"/>
                      <a:pt x="10628" y="26928"/>
                    </a:cubicBezTo>
                    <a:cubicBezTo>
                      <a:pt x="10628" y="26928"/>
                      <a:pt x="10820" y="28953"/>
                      <a:pt x="12346" y="28953"/>
                    </a:cubicBezTo>
                    <a:cubicBezTo>
                      <a:pt x="12443" y="28953"/>
                      <a:pt x="12545" y="28945"/>
                      <a:pt x="12652" y="28928"/>
                    </a:cubicBezTo>
                    <a:lnTo>
                      <a:pt x="13736" y="26518"/>
                    </a:lnTo>
                    <a:lnTo>
                      <a:pt x="15953" y="22301"/>
                    </a:lnTo>
                    <a:lnTo>
                      <a:pt x="17664" y="20494"/>
                    </a:lnTo>
                    <a:cubicBezTo>
                      <a:pt x="17664" y="20494"/>
                      <a:pt x="19062" y="18590"/>
                      <a:pt x="18869" y="16879"/>
                    </a:cubicBezTo>
                    <a:cubicBezTo>
                      <a:pt x="18676" y="15168"/>
                      <a:pt x="18773" y="11867"/>
                      <a:pt x="18074" y="10662"/>
                    </a:cubicBezTo>
                    <a:cubicBezTo>
                      <a:pt x="17351" y="9457"/>
                      <a:pt x="10724" y="1119"/>
                      <a:pt x="10242" y="902"/>
                    </a:cubicBezTo>
                    <a:cubicBezTo>
                      <a:pt x="9134" y="517"/>
                      <a:pt x="8025" y="204"/>
                      <a:pt x="6917" y="11"/>
                    </a:cubicBezTo>
                    <a:cubicBezTo>
                      <a:pt x="6895" y="4"/>
                      <a:pt x="6850" y="0"/>
                      <a:pt x="6783" y="0"/>
                    </a:cubicBezTo>
                    <a:close/>
                  </a:path>
                </a:pathLst>
              </a:custGeom>
              <a:solidFill>
                <a:srgbClr val="a3695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0" name="CustomShape 215"/>
              <p:cNvSpPr/>
              <p:nvPr/>
            </p:nvSpPr>
            <p:spPr>
              <a:xfrm>
                <a:off x="5314320" y="3277800"/>
                <a:ext cx="122040" cy="104400"/>
              </a:xfrm>
              <a:custGeom>
                <a:avLst/>
                <a:gdLst/>
                <a:ahLst/>
                <a:rect l="l" t="t" r="r" b="b"/>
                <a:pathLst>
                  <a:path w="44991" h="34996">
                    <a:moveTo>
                      <a:pt x="22508" y="0"/>
                    </a:moveTo>
                    <a:cubicBezTo>
                      <a:pt x="14872" y="0"/>
                      <a:pt x="7811" y="5177"/>
                      <a:pt x="4025" y="12898"/>
                    </a:cubicBezTo>
                    <a:cubicBezTo>
                      <a:pt x="3928" y="13019"/>
                      <a:pt x="3928" y="13115"/>
                      <a:pt x="3928" y="13211"/>
                    </a:cubicBezTo>
                    <a:cubicBezTo>
                      <a:pt x="0" y="23549"/>
                      <a:pt x="7133" y="34996"/>
                      <a:pt x="7133" y="34996"/>
                    </a:cubicBezTo>
                    <a:lnTo>
                      <a:pt x="37063" y="33598"/>
                    </a:lnTo>
                    <a:cubicBezTo>
                      <a:pt x="37063" y="33598"/>
                      <a:pt x="41473" y="31092"/>
                      <a:pt x="44196" y="17332"/>
                    </a:cubicBezTo>
                    <a:cubicBezTo>
                      <a:pt x="44991" y="13115"/>
                      <a:pt x="39063" y="5789"/>
                      <a:pt x="29520" y="1572"/>
                    </a:cubicBezTo>
                    <a:lnTo>
                      <a:pt x="29424" y="1452"/>
                    </a:lnTo>
                    <a:cubicBezTo>
                      <a:pt x="27115" y="461"/>
                      <a:pt x="24786" y="0"/>
                      <a:pt x="22508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1" name="CustomShape 216"/>
              <p:cNvSpPr/>
              <p:nvPr/>
            </p:nvSpPr>
            <p:spPr>
              <a:xfrm>
                <a:off x="5320080" y="3305520"/>
                <a:ext cx="107280" cy="148680"/>
              </a:xfrm>
              <a:custGeom>
                <a:avLst/>
                <a:gdLst/>
                <a:ahLst/>
                <a:rect l="l" t="t" r="r" b="b"/>
                <a:pathLst>
                  <a:path w="39545" h="49682">
                    <a:moveTo>
                      <a:pt x="15287" y="0"/>
                    </a:moveTo>
                    <a:cubicBezTo>
                      <a:pt x="13972" y="0"/>
                      <a:pt x="12684" y="848"/>
                      <a:pt x="12242" y="2175"/>
                    </a:cubicBezTo>
                    <a:lnTo>
                      <a:pt x="1590" y="37213"/>
                    </a:lnTo>
                    <a:cubicBezTo>
                      <a:pt x="0" y="42346"/>
                      <a:pt x="2795" y="47647"/>
                      <a:pt x="7928" y="49262"/>
                    </a:cubicBezTo>
                    <a:cubicBezTo>
                      <a:pt x="8868" y="49546"/>
                      <a:pt x="9818" y="49682"/>
                      <a:pt x="10754" y="49682"/>
                    </a:cubicBezTo>
                    <a:cubicBezTo>
                      <a:pt x="14810" y="49682"/>
                      <a:pt x="18587" y="47135"/>
                      <a:pt x="19977" y="43141"/>
                    </a:cubicBezTo>
                    <a:lnTo>
                      <a:pt x="21471" y="38731"/>
                    </a:lnTo>
                    <a:cubicBezTo>
                      <a:pt x="21471" y="38731"/>
                      <a:pt x="21781" y="38780"/>
                      <a:pt x="22308" y="38780"/>
                    </a:cubicBezTo>
                    <a:cubicBezTo>
                      <a:pt x="24260" y="38780"/>
                      <a:pt x="29192" y="38108"/>
                      <a:pt x="32435" y="31791"/>
                    </a:cubicBezTo>
                    <a:cubicBezTo>
                      <a:pt x="34532" y="27767"/>
                      <a:pt x="36653" y="20851"/>
                      <a:pt x="38147" y="15019"/>
                    </a:cubicBezTo>
                    <a:cubicBezTo>
                      <a:pt x="39544" y="9910"/>
                      <a:pt x="38243" y="2585"/>
                      <a:pt x="33038" y="1380"/>
                    </a:cubicBezTo>
                    <a:lnTo>
                      <a:pt x="15856" y="54"/>
                    </a:lnTo>
                    <a:cubicBezTo>
                      <a:pt x="15668" y="18"/>
                      <a:pt x="15477" y="0"/>
                      <a:pt x="15287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2" name="CustomShape 217"/>
              <p:cNvSpPr/>
              <p:nvPr/>
            </p:nvSpPr>
            <p:spPr>
              <a:xfrm>
                <a:off x="5403960" y="3355920"/>
                <a:ext cx="14760" cy="2880"/>
              </a:xfrm>
              <a:custGeom>
                <a:avLst/>
                <a:gdLst/>
                <a:ahLst/>
                <a:rect l="l" t="t" r="r" b="b"/>
                <a:pathLst>
                  <a:path w="5616" h="1121">
                    <a:moveTo>
                      <a:pt x="2820" y="0"/>
                    </a:moveTo>
                    <a:cubicBezTo>
                      <a:pt x="2001" y="97"/>
                      <a:pt x="1302" y="314"/>
                      <a:pt x="603" y="603"/>
                    </a:cubicBezTo>
                    <a:cubicBezTo>
                      <a:pt x="97" y="916"/>
                      <a:pt x="1" y="1109"/>
                      <a:pt x="97" y="1109"/>
                    </a:cubicBezTo>
                    <a:cubicBezTo>
                      <a:pt x="106" y="1117"/>
                      <a:pt x="121" y="1121"/>
                      <a:pt x="144" y="1121"/>
                    </a:cubicBezTo>
                    <a:cubicBezTo>
                      <a:pt x="386" y="1121"/>
                      <a:pt x="1432" y="683"/>
                      <a:pt x="2820" y="506"/>
                    </a:cubicBezTo>
                    <a:cubicBezTo>
                      <a:pt x="2982" y="496"/>
                      <a:pt x="3139" y="491"/>
                      <a:pt x="3289" y="491"/>
                    </a:cubicBezTo>
                    <a:cubicBezTo>
                      <a:pt x="4227" y="491"/>
                      <a:pt x="4927" y="667"/>
                      <a:pt x="5285" y="667"/>
                    </a:cubicBezTo>
                    <a:cubicBezTo>
                      <a:pt x="5399" y="667"/>
                      <a:pt x="5478" y="649"/>
                      <a:pt x="5519" y="603"/>
                    </a:cubicBezTo>
                    <a:cubicBezTo>
                      <a:pt x="5616" y="603"/>
                      <a:pt x="5423" y="410"/>
                      <a:pt x="5013" y="314"/>
                    </a:cubicBezTo>
                    <a:cubicBezTo>
                      <a:pt x="4314" y="0"/>
                      <a:pt x="3519" y="0"/>
                      <a:pt x="282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3" name="CustomShape 218"/>
              <p:cNvSpPr/>
              <p:nvPr/>
            </p:nvSpPr>
            <p:spPr>
              <a:xfrm>
                <a:off x="5372640" y="3342960"/>
                <a:ext cx="14040" cy="8640"/>
              </a:xfrm>
              <a:custGeom>
                <a:avLst/>
                <a:gdLst/>
                <a:ahLst/>
                <a:rect l="l" t="t" r="r" b="b"/>
                <a:pathLst>
                  <a:path w="5326" h="3014">
                    <a:moveTo>
                      <a:pt x="795" y="1"/>
                    </a:moveTo>
                    <a:cubicBezTo>
                      <a:pt x="289" y="1"/>
                      <a:pt x="0" y="1"/>
                      <a:pt x="0" y="97"/>
                    </a:cubicBezTo>
                    <a:cubicBezTo>
                      <a:pt x="97" y="314"/>
                      <a:pt x="1398" y="507"/>
                      <a:pt x="2795" y="1206"/>
                    </a:cubicBezTo>
                    <a:cubicBezTo>
                      <a:pt x="4314" y="2001"/>
                      <a:pt x="5012" y="3013"/>
                      <a:pt x="5205" y="3013"/>
                    </a:cubicBezTo>
                    <a:cubicBezTo>
                      <a:pt x="5326" y="3013"/>
                      <a:pt x="5326" y="2724"/>
                      <a:pt x="5012" y="2314"/>
                    </a:cubicBezTo>
                    <a:cubicBezTo>
                      <a:pt x="4506" y="1712"/>
                      <a:pt x="3808" y="1206"/>
                      <a:pt x="3109" y="796"/>
                    </a:cubicBezTo>
                    <a:cubicBezTo>
                      <a:pt x="2410" y="411"/>
                      <a:pt x="1591" y="97"/>
                      <a:pt x="79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4" name="CustomShape 219"/>
              <p:cNvSpPr/>
              <p:nvPr/>
            </p:nvSpPr>
            <p:spPr>
              <a:xfrm>
                <a:off x="5388840" y="3349800"/>
                <a:ext cx="9000" cy="31320"/>
              </a:xfrm>
              <a:custGeom>
                <a:avLst/>
                <a:gdLst/>
                <a:ahLst/>
                <a:rect l="l" t="t" r="r" b="b"/>
                <a:pathLst>
                  <a:path w="3398" h="10628">
                    <a:moveTo>
                      <a:pt x="2796" y="1"/>
                    </a:moveTo>
                    <a:cubicBezTo>
                      <a:pt x="2603" y="1"/>
                      <a:pt x="2603" y="2917"/>
                      <a:pt x="2796" y="6628"/>
                    </a:cubicBezTo>
                    <a:cubicBezTo>
                      <a:pt x="2796" y="7519"/>
                      <a:pt x="2796" y="8339"/>
                      <a:pt x="2892" y="9134"/>
                    </a:cubicBezTo>
                    <a:cubicBezTo>
                      <a:pt x="2892" y="9423"/>
                      <a:pt x="2892" y="9833"/>
                      <a:pt x="2796" y="10146"/>
                    </a:cubicBezTo>
                    <a:cubicBezTo>
                      <a:pt x="2747" y="10194"/>
                      <a:pt x="2651" y="10218"/>
                      <a:pt x="2527" y="10218"/>
                    </a:cubicBezTo>
                    <a:cubicBezTo>
                      <a:pt x="2404" y="10218"/>
                      <a:pt x="2253" y="10194"/>
                      <a:pt x="2097" y="10146"/>
                    </a:cubicBezTo>
                    <a:cubicBezTo>
                      <a:pt x="1138" y="9986"/>
                      <a:pt x="506" y="9892"/>
                      <a:pt x="240" y="9892"/>
                    </a:cubicBezTo>
                    <a:cubicBezTo>
                      <a:pt x="145" y="9892"/>
                      <a:pt x="97" y="9904"/>
                      <a:pt x="97" y="9929"/>
                    </a:cubicBezTo>
                    <a:cubicBezTo>
                      <a:pt x="0" y="9929"/>
                      <a:pt x="795" y="10242"/>
                      <a:pt x="2000" y="10532"/>
                    </a:cubicBezTo>
                    <a:cubicBezTo>
                      <a:pt x="2097" y="10532"/>
                      <a:pt x="2289" y="10628"/>
                      <a:pt x="2506" y="10628"/>
                    </a:cubicBezTo>
                    <a:cubicBezTo>
                      <a:pt x="2699" y="10628"/>
                      <a:pt x="3012" y="10532"/>
                      <a:pt x="3109" y="10339"/>
                    </a:cubicBezTo>
                    <a:cubicBezTo>
                      <a:pt x="3302" y="9929"/>
                      <a:pt x="3398" y="9544"/>
                      <a:pt x="3398" y="9134"/>
                    </a:cubicBezTo>
                    <a:cubicBezTo>
                      <a:pt x="3302" y="8339"/>
                      <a:pt x="3302" y="7423"/>
                      <a:pt x="3302" y="6531"/>
                    </a:cubicBezTo>
                    <a:cubicBezTo>
                      <a:pt x="3205" y="2917"/>
                      <a:pt x="2892" y="1"/>
                      <a:pt x="27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5" name="CustomShape 220"/>
              <p:cNvSpPr/>
              <p:nvPr/>
            </p:nvSpPr>
            <p:spPr>
              <a:xfrm>
                <a:off x="5350320" y="3400920"/>
                <a:ext cx="27720" cy="26280"/>
              </a:xfrm>
              <a:custGeom>
                <a:avLst/>
                <a:gdLst/>
                <a:ahLst/>
                <a:rect l="l" t="t" r="r" b="b"/>
                <a:pathLst>
                  <a:path w="10339" h="8845">
                    <a:moveTo>
                      <a:pt x="0" y="0"/>
                    </a:moveTo>
                    <a:cubicBezTo>
                      <a:pt x="0" y="1"/>
                      <a:pt x="916" y="6724"/>
                      <a:pt x="9639" y="8844"/>
                    </a:cubicBezTo>
                    <a:lnTo>
                      <a:pt x="10338" y="6844"/>
                    </a:lnTo>
                    <a:cubicBezTo>
                      <a:pt x="6338" y="5519"/>
                      <a:pt x="2723" y="3229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6" name="CustomShape 221"/>
              <p:cNvSpPr/>
              <p:nvPr/>
            </p:nvSpPr>
            <p:spPr>
              <a:xfrm>
                <a:off x="5374440" y="3382920"/>
                <a:ext cx="10440" cy="7200"/>
              </a:xfrm>
              <a:custGeom>
                <a:avLst/>
                <a:gdLst/>
                <a:ahLst/>
                <a:rect l="l" t="t" r="r" b="b"/>
                <a:pathLst>
                  <a:path w="3905" h="2564">
                    <a:moveTo>
                      <a:pt x="1653" y="0"/>
                    </a:moveTo>
                    <a:cubicBezTo>
                      <a:pt x="1307" y="0"/>
                      <a:pt x="963" y="72"/>
                      <a:pt x="700" y="274"/>
                    </a:cubicBezTo>
                    <a:cubicBezTo>
                      <a:pt x="194" y="563"/>
                      <a:pt x="1" y="1165"/>
                      <a:pt x="97" y="1672"/>
                    </a:cubicBezTo>
                    <a:cubicBezTo>
                      <a:pt x="411" y="2274"/>
                      <a:pt x="893" y="2563"/>
                      <a:pt x="1495" y="2563"/>
                    </a:cubicBezTo>
                    <a:cubicBezTo>
                      <a:pt x="2097" y="2563"/>
                      <a:pt x="2700" y="2370"/>
                      <a:pt x="3302" y="2178"/>
                    </a:cubicBezTo>
                    <a:cubicBezTo>
                      <a:pt x="3423" y="2081"/>
                      <a:pt x="3616" y="2081"/>
                      <a:pt x="3712" y="1961"/>
                    </a:cubicBezTo>
                    <a:cubicBezTo>
                      <a:pt x="3905" y="1864"/>
                      <a:pt x="3905" y="1672"/>
                      <a:pt x="3905" y="1479"/>
                    </a:cubicBezTo>
                    <a:lnTo>
                      <a:pt x="3808" y="1479"/>
                    </a:lnTo>
                    <a:cubicBezTo>
                      <a:pt x="3616" y="756"/>
                      <a:pt x="3013" y="153"/>
                      <a:pt x="2218" y="57"/>
                    </a:cubicBezTo>
                    <a:cubicBezTo>
                      <a:pt x="2037" y="23"/>
                      <a:pt x="1845" y="0"/>
                      <a:pt x="1653" y="0"/>
                    </a:cubicBezTo>
                    <a:close/>
                  </a:path>
                </a:pathLst>
              </a:custGeom>
              <a:solidFill>
                <a:srgbClr val="e5ff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7" name="CustomShape 222"/>
              <p:cNvSpPr/>
              <p:nvPr/>
            </p:nvSpPr>
            <p:spPr>
              <a:xfrm>
                <a:off x="5377320" y="3378240"/>
                <a:ext cx="8640" cy="12960"/>
              </a:xfrm>
              <a:custGeom>
                <a:avLst/>
                <a:gdLst/>
                <a:ahLst/>
                <a:rect l="l" t="t" r="r" b="b"/>
                <a:pathLst>
                  <a:path w="3302" h="4426">
                    <a:moveTo>
                      <a:pt x="603" y="1"/>
                    </a:moveTo>
                    <a:cubicBezTo>
                      <a:pt x="482" y="1"/>
                      <a:pt x="193" y="193"/>
                      <a:pt x="96" y="796"/>
                    </a:cubicBezTo>
                    <a:cubicBezTo>
                      <a:pt x="0" y="1495"/>
                      <a:pt x="96" y="2290"/>
                      <a:pt x="482" y="2892"/>
                    </a:cubicBezTo>
                    <a:cubicBezTo>
                      <a:pt x="892" y="3615"/>
                      <a:pt x="1494" y="4097"/>
                      <a:pt x="2289" y="4314"/>
                    </a:cubicBezTo>
                    <a:cubicBezTo>
                      <a:pt x="2544" y="4396"/>
                      <a:pt x="2747" y="4425"/>
                      <a:pt x="2896" y="4425"/>
                    </a:cubicBezTo>
                    <a:cubicBezTo>
                      <a:pt x="3101" y="4425"/>
                      <a:pt x="3205" y="4370"/>
                      <a:pt x="3205" y="4314"/>
                    </a:cubicBezTo>
                    <a:cubicBezTo>
                      <a:pt x="3301" y="4218"/>
                      <a:pt x="1904" y="3808"/>
                      <a:pt x="1084" y="2603"/>
                    </a:cubicBezTo>
                    <a:cubicBezTo>
                      <a:pt x="289" y="1302"/>
                      <a:pt x="795" y="97"/>
                      <a:pt x="60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8" name="CustomShape 223"/>
              <p:cNvSpPr/>
              <p:nvPr/>
            </p:nvSpPr>
            <p:spPr>
              <a:xfrm>
                <a:off x="5374080" y="3334320"/>
                <a:ext cx="15840" cy="5760"/>
              </a:xfrm>
              <a:custGeom>
                <a:avLst/>
                <a:gdLst/>
                <a:ahLst/>
                <a:rect l="l" t="t" r="r" b="b"/>
                <a:pathLst>
                  <a:path w="5929" h="2043">
                    <a:moveTo>
                      <a:pt x="2013" y="0"/>
                    </a:moveTo>
                    <a:cubicBezTo>
                      <a:pt x="1621" y="0"/>
                      <a:pt x="1242" y="24"/>
                      <a:pt x="892" y="72"/>
                    </a:cubicBezTo>
                    <a:cubicBezTo>
                      <a:pt x="290" y="289"/>
                      <a:pt x="1" y="482"/>
                      <a:pt x="1" y="675"/>
                    </a:cubicBezTo>
                    <a:cubicBezTo>
                      <a:pt x="97" y="988"/>
                      <a:pt x="1398" y="988"/>
                      <a:pt x="2916" y="1398"/>
                    </a:cubicBezTo>
                    <a:cubicBezTo>
                      <a:pt x="4181" y="1643"/>
                      <a:pt x="5239" y="2043"/>
                      <a:pt x="5651" y="2043"/>
                    </a:cubicBezTo>
                    <a:cubicBezTo>
                      <a:pt x="5725" y="2043"/>
                      <a:pt x="5779" y="2030"/>
                      <a:pt x="5808" y="2000"/>
                    </a:cubicBezTo>
                    <a:cubicBezTo>
                      <a:pt x="5929" y="1783"/>
                      <a:pt x="5712" y="1494"/>
                      <a:pt x="5326" y="1085"/>
                    </a:cubicBezTo>
                    <a:cubicBezTo>
                      <a:pt x="4724" y="579"/>
                      <a:pt x="3904" y="289"/>
                      <a:pt x="3206" y="72"/>
                    </a:cubicBezTo>
                    <a:cubicBezTo>
                      <a:pt x="2808" y="24"/>
                      <a:pt x="2404" y="0"/>
                      <a:pt x="2013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9" name="CustomShape 224"/>
              <p:cNvSpPr/>
              <p:nvPr/>
            </p:nvSpPr>
            <p:spPr>
              <a:xfrm>
                <a:off x="5407920" y="3343320"/>
                <a:ext cx="10800" cy="5760"/>
              </a:xfrm>
              <a:custGeom>
                <a:avLst/>
                <a:gdLst/>
                <a:ahLst/>
                <a:rect l="l" t="t" r="r" b="b"/>
                <a:pathLst>
                  <a:path w="4122" h="2062">
                    <a:moveTo>
                      <a:pt x="1419" y="1"/>
                    </a:moveTo>
                    <a:cubicBezTo>
                      <a:pt x="1175" y="1"/>
                      <a:pt x="933" y="31"/>
                      <a:pt x="699" y="92"/>
                    </a:cubicBezTo>
                    <a:cubicBezTo>
                      <a:pt x="217" y="212"/>
                      <a:pt x="1" y="405"/>
                      <a:pt x="1" y="598"/>
                    </a:cubicBezTo>
                    <a:cubicBezTo>
                      <a:pt x="97" y="911"/>
                      <a:pt x="1013" y="1007"/>
                      <a:pt x="2025" y="1297"/>
                    </a:cubicBezTo>
                    <a:cubicBezTo>
                      <a:pt x="2782" y="1644"/>
                      <a:pt x="3400" y="2062"/>
                      <a:pt x="3761" y="2062"/>
                    </a:cubicBezTo>
                    <a:cubicBezTo>
                      <a:pt x="3825" y="2062"/>
                      <a:pt x="3881" y="2049"/>
                      <a:pt x="3929" y="2019"/>
                    </a:cubicBezTo>
                    <a:cubicBezTo>
                      <a:pt x="4121" y="1899"/>
                      <a:pt x="4025" y="1610"/>
                      <a:pt x="3832" y="1200"/>
                    </a:cubicBezTo>
                    <a:cubicBezTo>
                      <a:pt x="3262" y="420"/>
                      <a:pt x="2331" y="1"/>
                      <a:pt x="1419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0" name="CustomShape 225"/>
              <p:cNvSpPr/>
              <p:nvPr/>
            </p:nvSpPr>
            <p:spPr>
              <a:xfrm>
                <a:off x="5335920" y="3295080"/>
                <a:ext cx="96480" cy="60480"/>
              </a:xfrm>
              <a:custGeom>
                <a:avLst/>
                <a:gdLst/>
                <a:ahLst/>
                <a:rect l="l" t="t" r="r" b="b"/>
                <a:pathLst>
                  <a:path w="35545" h="20347">
                    <a:moveTo>
                      <a:pt x="17424" y="0"/>
                    </a:moveTo>
                    <a:cubicBezTo>
                      <a:pt x="10255" y="0"/>
                      <a:pt x="2511" y="3296"/>
                      <a:pt x="1" y="14771"/>
                    </a:cubicBezTo>
                    <a:cubicBezTo>
                      <a:pt x="1" y="14964"/>
                      <a:pt x="1422" y="20000"/>
                      <a:pt x="3519" y="20289"/>
                    </a:cubicBezTo>
                    <a:cubicBezTo>
                      <a:pt x="3740" y="20328"/>
                      <a:pt x="3960" y="20347"/>
                      <a:pt x="4178" y="20347"/>
                    </a:cubicBezTo>
                    <a:cubicBezTo>
                      <a:pt x="10234" y="20347"/>
                      <a:pt x="15374" y="6049"/>
                      <a:pt x="15375" y="6048"/>
                    </a:cubicBezTo>
                    <a:lnTo>
                      <a:pt x="15375" y="6048"/>
                    </a:lnTo>
                    <a:lnTo>
                      <a:pt x="13857" y="11855"/>
                    </a:lnTo>
                    <a:lnTo>
                      <a:pt x="23616" y="14578"/>
                    </a:lnTo>
                    <a:lnTo>
                      <a:pt x="25014" y="7735"/>
                    </a:lnTo>
                    <a:lnTo>
                      <a:pt x="24701" y="14482"/>
                    </a:lnTo>
                    <a:lnTo>
                      <a:pt x="33038" y="17687"/>
                    </a:lnTo>
                    <a:cubicBezTo>
                      <a:pt x="33038" y="17687"/>
                      <a:pt x="35545" y="6843"/>
                      <a:pt x="29424" y="3035"/>
                    </a:cubicBezTo>
                    <a:cubicBezTo>
                      <a:pt x="26907" y="1524"/>
                      <a:pt x="22299" y="0"/>
                      <a:pt x="17424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1" name="CustomShape 226"/>
              <p:cNvSpPr/>
              <p:nvPr/>
            </p:nvSpPr>
            <p:spPr>
              <a:xfrm>
                <a:off x="5326200" y="3342960"/>
                <a:ext cx="19440" cy="23400"/>
              </a:xfrm>
              <a:custGeom>
                <a:avLst/>
                <a:gdLst/>
                <a:ahLst/>
                <a:rect l="l" t="t" r="r" b="b"/>
                <a:pathLst>
                  <a:path w="7241" h="7909">
                    <a:moveTo>
                      <a:pt x="4562" y="1"/>
                    </a:moveTo>
                    <a:cubicBezTo>
                      <a:pt x="3659" y="1"/>
                      <a:pt x="2690" y="558"/>
                      <a:pt x="1939" y="2384"/>
                    </a:cubicBezTo>
                    <a:cubicBezTo>
                      <a:pt x="0" y="6815"/>
                      <a:pt x="4537" y="7908"/>
                      <a:pt x="5009" y="7908"/>
                    </a:cubicBezTo>
                    <a:cubicBezTo>
                      <a:pt x="5030" y="7908"/>
                      <a:pt x="5043" y="7906"/>
                      <a:pt x="5047" y="7902"/>
                    </a:cubicBezTo>
                    <a:cubicBezTo>
                      <a:pt x="5047" y="7806"/>
                      <a:pt x="7240" y="1372"/>
                      <a:pt x="7240" y="1372"/>
                    </a:cubicBezTo>
                    <a:cubicBezTo>
                      <a:pt x="7182" y="1313"/>
                      <a:pt x="5949" y="1"/>
                      <a:pt x="4562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2" name="CustomShape 227"/>
              <p:cNvSpPr/>
              <p:nvPr/>
            </p:nvSpPr>
            <p:spPr>
              <a:xfrm>
                <a:off x="5333040" y="3347280"/>
                <a:ext cx="7200" cy="12600"/>
              </a:xfrm>
              <a:custGeom>
                <a:avLst/>
                <a:gdLst/>
                <a:ahLst/>
                <a:rect l="l" t="t" r="r" b="b"/>
                <a:pathLst>
                  <a:path w="2796" h="4289">
                    <a:moveTo>
                      <a:pt x="2077" y="0"/>
                    </a:moveTo>
                    <a:cubicBezTo>
                      <a:pt x="1750" y="0"/>
                      <a:pt x="1439" y="186"/>
                      <a:pt x="1205" y="420"/>
                    </a:cubicBezTo>
                    <a:cubicBezTo>
                      <a:pt x="796" y="733"/>
                      <a:pt x="507" y="1118"/>
                      <a:pt x="386" y="1528"/>
                    </a:cubicBezTo>
                    <a:cubicBezTo>
                      <a:pt x="1" y="2540"/>
                      <a:pt x="97" y="3528"/>
                      <a:pt x="699" y="4034"/>
                    </a:cubicBezTo>
                    <a:cubicBezTo>
                      <a:pt x="841" y="4194"/>
                      <a:pt x="1049" y="4289"/>
                      <a:pt x="1264" y="4289"/>
                    </a:cubicBezTo>
                    <a:cubicBezTo>
                      <a:pt x="1341" y="4289"/>
                      <a:pt x="1419" y="4276"/>
                      <a:pt x="1495" y="4251"/>
                    </a:cubicBezTo>
                    <a:cubicBezTo>
                      <a:pt x="1711" y="4251"/>
                      <a:pt x="1711" y="4131"/>
                      <a:pt x="1711" y="4131"/>
                    </a:cubicBezTo>
                    <a:cubicBezTo>
                      <a:pt x="1711" y="4099"/>
                      <a:pt x="1698" y="4088"/>
                      <a:pt x="1677" y="4088"/>
                    </a:cubicBezTo>
                    <a:cubicBezTo>
                      <a:pt x="1634" y="4088"/>
                      <a:pt x="1559" y="4131"/>
                      <a:pt x="1495" y="4131"/>
                    </a:cubicBezTo>
                    <a:cubicBezTo>
                      <a:pt x="1205" y="4131"/>
                      <a:pt x="989" y="4034"/>
                      <a:pt x="796" y="3841"/>
                    </a:cubicBezTo>
                    <a:cubicBezTo>
                      <a:pt x="386" y="3432"/>
                      <a:pt x="386" y="2540"/>
                      <a:pt x="699" y="1721"/>
                    </a:cubicBezTo>
                    <a:cubicBezTo>
                      <a:pt x="892" y="1335"/>
                      <a:pt x="1109" y="926"/>
                      <a:pt x="1398" y="636"/>
                    </a:cubicBezTo>
                    <a:cubicBezTo>
                      <a:pt x="1556" y="459"/>
                      <a:pt x="1859" y="298"/>
                      <a:pt x="2135" y="298"/>
                    </a:cubicBezTo>
                    <a:cubicBezTo>
                      <a:pt x="2197" y="298"/>
                      <a:pt x="2257" y="306"/>
                      <a:pt x="2314" y="323"/>
                    </a:cubicBezTo>
                    <a:cubicBezTo>
                      <a:pt x="2507" y="323"/>
                      <a:pt x="2699" y="516"/>
                      <a:pt x="2699" y="733"/>
                    </a:cubicBezTo>
                    <a:cubicBezTo>
                      <a:pt x="2699" y="829"/>
                      <a:pt x="2603" y="926"/>
                      <a:pt x="2603" y="926"/>
                    </a:cubicBezTo>
                    <a:cubicBezTo>
                      <a:pt x="2603" y="951"/>
                      <a:pt x="2617" y="963"/>
                      <a:pt x="2637" y="963"/>
                    </a:cubicBezTo>
                    <a:cubicBezTo>
                      <a:pt x="2693" y="963"/>
                      <a:pt x="2796" y="874"/>
                      <a:pt x="2796" y="733"/>
                    </a:cubicBezTo>
                    <a:cubicBezTo>
                      <a:pt x="2796" y="636"/>
                      <a:pt x="2796" y="420"/>
                      <a:pt x="2699" y="323"/>
                    </a:cubicBezTo>
                    <a:cubicBezTo>
                      <a:pt x="2699" y="227"/>
                      <a:pt x="2507" y="130"/>
                      <a:pt x="2314" y="34"/>
                    </a:cubicBezTo>
                    <a:cubicBezTo>
                      <a:pt x="2235" y="11"/>
                      <a:pt x="2156" y="0"/>
                      <a:pt x="2077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3" name="CustomShape 228"/>
              <p:cNvSpPr/>
              <p:nvPr/>
            </p:nvSpPr>
            <p:spPr>
              <a:xfrm>
                <a:off x="5327640" y="3359160"/>
                <a:ext cx="9360" cy="10080"/>
              </a:xfrm>
              <a:custGeom>
                <a:avLst/>
                <a:gdLst/>
                <a:ahLst/>
                <a:rect l="l" t="t" r="r" b="b"/>
                <a:pathLst>
                  <a:path w="3519" h="3496">
                    <a:moveTo>
                      <a:pt x="2073" y="1"/>
                    </a:moveTo>
                    <a:cubicBezTo>
                      <a:pt x="1922" y="1"/>
                      <a:pt x="1772" y="25"/>
                      <a:pt x="1615" y="73"/>
                    </a:cubicBezTo>
                    <a:cubicBezTo>
                      <a:pt x="1109" y="73"/>
                      <a:pt x="723" y="387"/>
                      <a:pt x="410" y="772"/>
                    </a:cubicBezTo>
                    <a:cubicBezTo>
                      <a:pt x="314" y="893"/>
                      <a:pt x="314" y="1085"/>
                      <a:pt x="217" y="1278"/>
                    </a:cubicBezTo>
                    <a:cubicBezTo>
                      <a:pt x="0" y="2194"/>
                      <a:pt x="506" y="3182"/>
                      <a:pt x="1519" y="3495"/>
                    </a:cubicBezTo>
                    <a:cubicBezTo>
                      <a:pt x="1928" y="3495"/>
                      <a:pt x="2410" y="3495"/>
                      <a:pt x="2820" y="3182"/>
                    </a:cubicBezTo>
                    <a:cubicBezTo>
                      <a:pt x="3013" y="3085"/>
                      <a:pt x="3326" y="2796"/>
                      <a:pt x="3422" y="2579"/>
                    </a:cubicBezTo>
                    <a:cubicBezTo>
                      <a:pt x="3519" y="2387"/>
                      <a:pt x="3519" y="2290"/>
                      <a:pt x="3519" y="2290"/>
                    </a:cubicBezTo>
                    <a:lnTo>
                      <a:pt x="3519" y="2290"/>
                    </a:lnTo>
                    <a:cubicBezTo>
                      <a:pt x="3326" y="2579"/>
                      <a:pt x="3013" y="2893"/>
                      <a:pt x="2723" y="3085"/>
                    </a:cubicBezTo>
                    <a:cubicBezTo>
                      <a:pt x="2489" y="3210"/>
                      <a:pt x="2262" y="3263"/>
                      <a:pt x="2034" y="3263"/>
                    </a:cubicBezTo>
                    <a:cubicBezTo>
                      <a:pt x="1864" y="3263"/>
                      <a:pt x="1693" y="3233"/>
                      <a:pt x="1519" y="3182"/>
                    </a:cubicBezTo>
                    <a:cubicBezTo>
                      <a:pt x="1422" y="3182"/>
                      <a:pt x="1326" y="3085"/>
                      <a:pt x="1205" y="3085"/>
                    </a:cubicBezTo>
                    <a:cubicBezTo>
                      <a:pt x="506" y="2579"/>
                      <a:pt x="217" y="1688"/>
                      <a:pt x="603" y="893"/>
                    </a:cubicBezTo>
                    <a:cubicBezTo>
                      <a:pt x="916" y="579"/>
                      <a:pt x="1205" y="290"/>
                      <a:pt x="1615" y="170"/>
                    </a:cubicBezTo>
                    <a:cubicBezTo>
                      <a:pt x="2025" y="170"/>
                      <a:pt x="2410" y="170"/>
                      <a:pt x="2723" y="290"/>
                    </a:cubicBezTo>
                    <a:cubicBezTo>
                      <a:pt x="2723" y="290"/>
                      <a:pt x="2723" y="170"/>
                      <a:pt x="2531" y="73"/>
                    </a:cubicBezTo>
                    <a:cubicBezTo>
                      <a:pt x="2374" y="25"/>
                      <a:pt x="2223" y="1"/>
                      <a:pt x="207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4" name="CustomShape 229"/>
              <p:cNvSpPr/>
              <p:nvPr/>
            </p:nvSpPr>
            <p:spPr>
              <a:xfrm>
                <a:off x="5375160" y="3348720"/>
                <a:ext cx="5760" cy="6480"/>
              </a:xfrm>
              <a:custGeom>
                <a:avLst/>
                <a:gdLst/>
                <a:ahLst/>
                <a:rect l="l" t="t" r="r" b="b"/>
                <a:pathLst>
                  <a:path w="2315" h="2230">
                    <a:moveTo>
                      <a:pt x="1353" y="1"/>
                    </a:moveTo>
                    <a:cubicBezTo>
                      <a:pt x="1305" y="1"/>
                      <a:pt x="1256" y="5"/>
                      <a:pt x="1206" y="13"/>
                    </a:cubicBezTo>
                    <a:cubicBezTo>
                      <a:pt x="603" y="13"/>
                      <a:pt x="97" y="519"/>
                      <a:pt x="1" y="1121"/>
                    </a:cubicBezTo>
                    <a:cubicBezTo>
                      <a:pt x="97" y="1724"/>
                      <a:pt x="603" y="2230"/>
                      <a:pt x="1206" y="2230"/>
                    </a:cubicBezTo>
                    <a:cubicBezTo>
                      <a:pt x="1808" y="2230"/>
                      <a:pt x="2314" y="1724"/>
                      <a:pt x="2314" y="1025"/>
                    </a:cubicBezTo>
                    <a:cubicBezTo>
                      <a:pt x="2314" y="472"/>
                      <a:pt x="1889" y="1"/>
                      <a:pt x="135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5" name="CustomShape 230"/>
              <p:cNvSpPr/>
              <p:nvPr/>
            </p:nvSpPr>
            <p:spPr>
              <a:xfrm>
                <a:off x="5405400" y="3359520"/>
                <a:ext cx="5760" cy="6120"/>
              </a:xfrm>
              <a:custGeom>
                <a:avLst/>
                <a:gdLst/>
                <a:ahLst/>
                <a:rect l="l" t="t" r="r" b="b"/>
                <a:pathLst>
                  <a:path w="2315" h="2218">
                    <a:moveTo>
                      <a:pt x="1109" y="0"/>
                    </a:moveTo>
                    <a:cubicBezTo>
                      <a:pt x="507" y="0"/>
                      <a:pt x="1" y="506"/>
                      <a:pt x="1" y="1109"/>
                    </a:cubicBezTo>
                    <a:lnTo>
                      <a:pt x="1" y="1205"/>
                    </a:lnTo>
                    <a:cubicBezTo>
                      <a:pt x="1" y="1808"/>
                      <a:pt x="507" y="2217"/>
                      <a:pt x="1109" y="2217"/>
                    </a:cubicBezTo>
                    <a:cubicBezTo>
                      <a:pt x="1808" y="2217"/>
                      <a:pt x="2314" y="1711"/>
                      <a:pt x="2314" y="1109"/>
                    </a:cubicBezTo>
                    <a:cubicBezTo>
                      <a:pt x="2314" y="506"/>
                      <a:pt x="1808" y="0"/>
                      <a:pt x="11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6" name="CustomShape 231"/>
              <p:cNvSpPr/>
              <p:nvPr/>
            </p:nvSpPr>
            <p:spPr>
              <a:xfrm>
                <a:off x="5395680" y="3282840"/>
                <a:ext cx="39600" cy="66240"/>
              </a:xfrm>
              <a:custGeom>
                <a:avLst/>
                <a:gdLst/>
                <a:ahLst/>
                <a:rect l="l" t="t" r="r" b="b"/>
                <a:pathLst>
                  <a:path w="14749" h="22195">
                    <a:moveTo>
                      <a:pt x="0" y="1"/>
                    </a:moveTo>
                    <a:lnTo>
                      <a:pt x="97" y="97"/>
                    </a:lnTo>
                    <a:lnTo>
                      <a:pt x="386" y="193"/>
                    </a:lnTo>
                    <a:lnTo>
                      <a:pt x="97" y="1"/>
                    </a:lnTo>
                    <a:close/>
                    <a:moveTo>
                      <a:pt x="386" y="193"/>
                    </a:moveTo>
                    <a:lnTo>
                      <a:pt x="1398" y="699"/>
                    </a:lnTo>
                    <a:cubicBezTo>
                      <a:pt x="988" y="386"/>
                      <a:pt x="603" y="290"/>
                      <a:pt x="386" y="193"/>
                    </a:cubicBezTo>
                    <a:close/>
                    <a:moveTo>
                      <a:pt x="1398" y="699"/>
                    </a:moveTo>
                    <a:lnTo>
                      <a:pt x="1398" y="699"/>
                    </a:lnTo>
                    <a:cubicBezTo>
                      <a:pt x="2193" y="1205"/>
                      <a:pt x="3519" y="2001"/>
                      <a:pt x="5013" y="2916"/>
                    </a:cubicBezTo>
                    <a:cubicBezTo>
                      <a:pt x="5711" y="3398"/>
                      <a:pt x="6531" y="3904"/>
                      <a:pt x="7422" y="4507"/>
                    </a:cubicBezTo>
                    <a:cubicBezTo>
                      <a:pt x="8218" y="5109"/>
                      <a:pt x="9037" y="5929"/>
                      <a:pt x="9929" y="6724"/>
                    </a:cubicBezTo>
                    <a:cubicBezTo>
                      <a:pt x="10338" y="7133"/>
                      <a:pt x="10844" y="7519"/>
                      <a:pt x="11230" y="7929"/>
                    </a:cubicBezTo>
                    <a:cubicBezTo>
                      <a:pt x="11640" y="8338"/>
                      <a:pt x="12146" y="8820"/>
                      <a:pt x="12435" y="9326"/>
                    </a:cubicBezTo>
                    <a:cubicBezTo>
                      <a:pt x="13254" y="10435"/>
                      <a:pt x="13760" y="11640"/>
                      <a:pt x="14049" y="12941"/>
                    </a:cubicBezTo>
                    <a:cubicBezTo>
                      <a:pt x="14555" y="14556"/>
                      <a:pt x="14555" y="16170"/>
                      <a:pt x="14242" y="17857"/>
                    </a:cubicBezTo>
                    <a:cubicBezTo>
                      <a:pt x="14051" y="19269"/>
                      <a:pt x="13455" y="20656"/>
                      <a:pt x="12763" y="21950"/>
                    </a:cubicBezTo>
                    <a:lnTo>
                      <a:pt x="12763" y="21950"/>
                    </a:lnTo>
                    <a:lnTo>
                      <a:pt x="5808" y="19568"/>
                    </a:lnTo>
                    <a:lnTo>
                      <a:pt x="3904" y="18869"/>
                    </a:lnTo>
                    <a:lnTo>
                      <a:pt x="3302" y="18676"/>
                    </a:lnTo>
                    <a:lnTo>
                      <a:pt x="3205" y="18676"/>
                    </a:lnTo>
                    <a:lnTo>
                      <a:pt x="3302" y="18773"/>
                    </a:lnTo>
                    <a:lnTo>
                      <a:pt x="3904" y="18965"/>
                    </a:lnTo>
                    <a:lnTo>
                      <a:pt x="5808" y="19664"/>
                    </a:lnTo>
                    <a:lnTo>
                      <a:pt x="12748" y="22194"/>
                    </a:lnTo>
                    <a:lnTo>
                      <a:pt x="12844" y="22194"/>
                    </a:lnTo>
                    <a:lnTo>
                      <a:pt x="12844" y="22074"/>
                    </a:lnTo>
                    <a:cubicBezTo>
                      <a:pt x="13640" y="20773"/>
                      <a:pt x="14242" y="19375"/>
                      <a:pt x="14459" y="17857"/>
                    </a:cubicBezTo>
                    <a:cubicBezTo>
                      <a:pt x="14748" y="16266"/>
                      <a:pt x="14748" y="14556"/>
                      <a:pt x="14363" y="12845"/>
                    </a:cubicBezTo>
                    <a:cubicBezTo>
                      <a:pt x="13953" y="11543"/>
                      <a:pt x="13447" y="10338"/>
                      <a:pt x="12652" y="9230"/>
                    </a:cubicBezTo>
                    <a:cubicBezTo>
                      <a:pt x="12242" y="8724"/>
                      <a:pt x="11832" y="8218"/>
                      <a:pt x="11447" y="7832"/>
                    </a:cubicBezTo>
                    <a:cubicBezTo>
                      <a:pt x="10941" y="7423"/>
                      <a:pt x="10531" y="7013"/>
                      <a:pt x="10025" y="6627"/>
                    </a:cubicBezTo>
                    <a:cubicBezTo>
                      <a:pt x="9230" y="5808"/>
                      <a:pt x="8338" y="5013"/>
                      <a:pt x="7519" y="4410"/>
                    </a:cubicBezTo>
                    <a:cubicBezTo>
                      <a:pt x="6724" y="3712"/>
                      <a:pt x="5808" y="3302"/>
                      <a:pt x="5109" y="2796"/>
                    </a:cubicBezTo>
                    <a:cubicBezTo>
                      <a:pt x="3519" y="1808"/>
                      <a:pt x="2314" y="1109"/>
                      <a:pt x="1398" y="69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7" name="CustomShape 232"/>
              <p:cNvSpPr/>
              <p:nvPr/>
            </p:nvSpPr>
            <p:spPr>
              <a:xfrm>
                <a:off x="5328000" y="3293640"/>
                <a:ext cx="51840" cy="65520"/>
              </a:xfrm>
              <a:custGeom>
                <a:avLst/>
                <a:gdLst/>
                <a:ahLst/>
                <a:rect l="l" t="t" r="r" b="b"/>
                <a:pathLst>
                  <a:path w="19159" h="21978">
                    <a:moveTo>
                      <a:pt x="19158" y="0"/>
                    </a:moveTo>
                    <a:cubicBezTo>
                      <a:pt x="19062" y="97"/>
                      <a:pt x="19062" y="193"/>
                      <a:pt x="19062" y="289"/>
                    </a:cubicBezTo>
                    <a:cubicBezTo>
                      <a:pt x="19062" y="193"/>
                      <a:pt x="19158" y="97"/>
                      <a:pt x="19158" y="0"/>
                    </a:cubicBezTo>
                    <a:close/>
                    <a:moveTo>
                      <a:pt x="19062" y="289"/>
                    </a:moveTo>
                    <a:lnTo>
                      <a:pt x="19062" y="289"/>
                    </a:lnTo>
                    <a:cubicBezTo>
                      <a:pt x="18966" y="506"/>
                      <a:pt x="18869" y="795"/>
                      <a:pt x="18677" y="1205"/>
                    </a:cubicBezTo>
                    <a:cubicBezTo>
                      <a:pt x="18460" y="1904"/>
                      <a:pt x="18074" y="3012"/>
                      <a:pt x="17472" y="4314"/>
                    </a:cubicBezTo>
                    <a:cubicBezTo>
                      <a:pt x="16869" y="5808"/>
                      <a:pt x="16050" y="7326"/>
                      <a:pt x="15158" y="8724"/>
                    </a:cubicBezTo>
                    <a:cubicBezTo>
                      <a:pt x="14050" y="10434"/>
                      <a:pt x="12652" y="11953"/>
                      <a:pt x="10941" y="13158"/>
                    </a:cubicBezTo>
                    <a:cubicBezTo>
                      <a:pt x="10122" y="13760"/>
                      <a:pt x="9134" y="14146"/>
                      <a:pt x="8122" y="14459"/>
                    </a:cubicBezTo>
                    <a:cubicBezTo>
                      <a:pt x="7230" y="14748"/>
                      <a:pt x="6218" y="14965"/>
                      <a:pt x="5206" y="15061"/>
                    </a:cubicBezTo>
                    <a:cubicBezTo>
                      <a:pt x="4314" y="15254"/>
                      <a:pt x="3495" y="15447"/>
                      <a:pt x="2700" y="15856"/>
                    </a:cubicBezTo>
                    <a:cubicBezTo>
                      <a:pt x="2001" y="16266"/>
                      <a:pt x="1399" y="16869"/>
                      <a:pt x="989" y="17471"/>
                    </a:cubicBezTo>
                    <a:cubicBezTo>
                      <a:pt x="290" y="18459"/>
                      <a:pt x="1" y="19664"/>
                      <a:pt x="194" y="20772"/>
                    </a:cubicBezTo>
                    <a:cubicBezTo>
                      <a:pt x="194" y="21182"/>
                      <a:pt x="290" y="21592"/>
                      <a:pt x="483" y="21977"/>
                    </a:cubicBezTo>
                    <a:cubicBezTo>
                      <a:pt x="386" y="21592"/>
                      <a:pt x="290" y="21182"/>
                      <a:pt x="290" y="20772"/>
                    </a:cubicBezTo>
                    <a:cubicBezTo>
                      <a:pt x="194" y="19664"/>
                      <a:pt x="483" y="18579"/>
                      <a:pt x="1085" y="17567"/>
                    </a:cubicBezTo>
                    <a:cubicBezTo>
                      <a:pt x="1495" y="16965"/>
                      <a:pt x="2097" y="16459"/>
                      <a:pt x="2796" y="16049"/>
                    </a:cubicBezTo>
                    <a:cubicBezTo>
                      <a:pt x="3495" y="15664"/>
                      <a:pt x="4411" y="15350"/>
                      <a:pt x="5302" y="15254"/>
                    </a:cubicBezTo>
                    <a:cubicBezTo>
                      <a:pt x="6218" y="15158"/>
                      <a:pt x="7230" y="14965"/>
                      <a:pt x="8218" y="14652"/>
                    </a:cubicBezTo>
                    <a:cubicBezTo>
                      <a:pt x="9230" y="14362"/>
                      <a:pt x="10242" y="13856"/>
                      <a:pt x="11038" y="13254"/>
                    </a:cubicBezTo>
                    <a:cubicBezTo>
                      <a:pt x="12749" y="12145"/>
                      <a:pt x="14243" y="10627"/>
                      <a:pt x="15351" y="8820"/>
                    </a:cubicBezTo>
                    <a:cubicBezTo>
                      <a:pt x="16267" y="7422"/>
                      <a:pt x="16966" y="5928"/>
                      <a:pt x="17664" y="4410"/>
                    </a:cubicBezTo>
                    <a:cubicBezTo>
                      <a:pt x="18170" y="3012"/>
                      <a:pt x="18556" y="1904"/>
                      <a:pt x="18773" y="1205"/>
                    </a:cubicBezTo>
                    <a:lnTo>
                      <a:pt x="19062" y="289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8" name="CustomShape 233"/>
              <p:cNvSpPr/>
              <p:nvPr/>
            </p:nvSpPr>
            <p:spPr>
              <a:xfrm>
                <a:off x="5346000" y="3292200"/>
                <a:ext cx="25200" cy="16200"/>
              </a:xfrm>
              <a:custGeom>
                <a:avLst/>
                <a:gdLst/>
                <a:ahLst/>
                <a:rect l="l" t="t" r="r" b="b"/>
                <a:pathLst>
                  <a:path w="9423" h="5519">
                    <a:moveTo>
                      <a:pt x="9423" y="0"/>
                    </a:moveTo>
                    <a:cubicBezTo>
                      <a:pt x="9326" y="0"/>
                      <a:pt x="9134" y="603"/>
                      <a:pt x="8435" y="1398"/>
                    </a:cubicBezTo>
                    <a:cubicBezTo>
                      <a:pt x="8122" y="1807"/>
                      <a:pt x="7616" y="2314"/>
                      <a:pt x="7230" y="2699"/>
                    </a:cubicBezTo>
                    <a:cubicBezTo>
                      <a:pt x="6122" y="3711"/>
                      <a:pt x="4820" y="4410"/>
                      <a:pt x="3398" y="4916"/>
                    </a:cubicBezTo>
                    <a:cubicBezTo>
                      <a:pt x="2892" y="5109"/>
                      <a:pt x="2290" y="5229"/>
                      <a:pt x="1688" y="5326"/>
                    </a:cubicBezTo>
                    <a:cubicBezTo>
                      <a:pt x="700" y="5422"/>
                      <a:pt x="1" y="5422"/>
                      <a:pt x="1" y="5422"/>
                    </a:cubicBezTo>
                    <a:cubicBezTo>
                      <a:pt x="193" y="5519"/>
                      <a:pt x="290" y="5519"/>
                      <a:pt x="483" y="5519"/>
                    </a:cubicBezTo>
                    <a:lnTo>
                      <a:pt x="989" y="5519"/>
                    </a:lnTo>
                    <a:cubicBezTo>
                      <a:pt x="1206" y="5519"/>
                      <a:pt x="1495" y="5519"/>
                      <a:pt x="1688" y="5422"/>
                    </a:cubicBezTo>
                    <a:cubicBezTo>
                      <a:pt x="2290" y="5422"/>
                      <a:pt x="2892" y="5229"/>
                      <a:pt x="3495" y="5012"/>
                    </a:cubicBezTo>
                    <a:cubicBezTo>
                      <a:pt x="4218" y="4820"/>
                      <a:pt x="4917" y="4506"/>
                      <a:pt x="5519" y="4121"/>
                    </a:cubicBezTo>
                    <a:cubicBezTo>
                      <a:pt x="6218" y="3808"/>
                      <a:pt x="6820" y="3302"/>
                      <a:pt x="7326" y="2820"/>
                    </a:cubicBezTo>
                    <a:cubicBezTo>
                      <a:pt x="7832" y="2410"/>
                      <a:pt x="8218" y="1904"/>
                      <a:pt x="8531" y="1494"/>
                    </a:cubicBezTo>
                    <a:cubicBezTo>
                      <a:pt x="8724" y="1301"/>
                      <a:pt x="8820" y="1109"/>
                      <a:pt x="8917" y="892"/>
                    </a:cubicBezTo>
                    <a:cubicBezTo>
                      <a:pt x="9037" y="699"/>
                      <a:pt x="9134" y="603"/>
                      <a:pt x="9230" y="410"/>
                    </a:cubicBezTo>
                    <a:cubicBezTo>
                      <a:pt x="9326" y="289"/>
                      <a:pt x="9326" y="193"/>
                      <a:pt x="94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9" name="CustomShape 234"/>
              <p:cNvSpPr/>
              <p:nvPr/>
            </p:nvSpPr>
            <p:spPr>
              <a:xfrm>
                <a:off x="5340240" y="3288960"/>
                <a:ext cx="21960" cy="7200"/>
              </a:xfrm>
              <a:custGeom>
                <a:avLst/>
                <a:gdLst/>
                <a:ahLst/>
                <a:rect l="l" t="t" r="r" b="b"/>
                <a:pathLst>
                  <a:path w="8242" h="2507">
                    <a:moveTo>
                      <a:pt x="8242" y="1"/>
                    </a:moveTo>
                    <a:cubicBezTo>
                      <a:pt x="8145" y="1"/>
                      <a:pt x="7832" y="314"/>
                      <a:pt x="7229" y="796"/>
                    </a:cubicBezTo>
                    <a:cubicBezTo>
                      <a:pt x="6820" y="1109"/>
                      <a:pt x="6434" y="1302"/>
                      <a:pt x="6025" y="1519"/>
                    </a:cubicBezTo>
                    <a:cubicBezTo>
                      <a:pt x="4916" y="2001"/>
                      <a:pt x="3808" y="2314"/>
                      <a:pt x="2723" y="2314"/>
                    </a:cubicBezTo>
                    <a:cubicBezTo>
                      <a:pt x="2217" y="2314"/>
                      <a:pt x="1711" y="2314"/>
                      <a:pt x="1301" y="2218"/>
                    </a:cubicBezTo>
                    <a:cubicBezTo>
                      <a:pt x="506" y="2001"/>
                      <a:pt x="0" y="1808"/>
                      <a:pt x="0" y="1808"/>
                    </a:cubicBezTo>
                    <a:lnTo>
                      <a:pt x="0" y="1808"/>
                    </a:lnTo>
                    <a:cubicBezTo>
                      <a:pt x="96" y="1904"/>
                      <a:pt x="193" y="2001"/>
                      <a:pt x="313" y="2001"/>
                    </a:cubicBezTo>
                    <a:cubicBezTo>
                      <a:pt x="410" y="2121"/>
                      <a:pt x="603" y="2121"/>
                      <a:pt x="699" y="2218"/>
                    </a:cubicBezTo>
                    <a:cubicBezTo>
                      <a:pt x="916" y="2218"/>
                      <a:pt x="1109" y="2314"/>
                      <a:pt x="1205" y="2314"/>
                    </a:cubicBezTo>
                    <a:cubicBezTo>
                      <a:pt x="1711" y="2410"/>
                      <a:pt x="2217" y="2507"/>
                      <a:pt x="2723" y="2507"/>
                    </a:cubicBezTo>
                    <a:cubicBezTo>
                      <a:pt x="3326" y="2507"/>
                      <a:pt x="3808" y="2507"/>
                      <a:pt x="4410" y="2314"/>
                    </a:cubicBezTo>
                    <a:cubicBezTo>
                      <a:pt x="5012" y="2218"/>
                      <a:pt x="5518" y="2001"/>
                      <a:pt x="6121" y="1712"/>
                    </a:cubicBezTo>
                    <a:cubicBezTo>
                      <a:pt x="6531" y="1519"/>
                      <a:pt x="6940" y="1206"/>
                      <a:pt x="7326" y="916"/>
                    </a:cubicBezTo>
                    <a:cubicBezTo>
                      <a:pt x="7422" y="796"/>
                      <a:pt x="7543" y="700"/>
                      <a:pt x="7735" y="603"/>
                    </a:cubicBezTo>
                    <a:cubicBezTo>
                      <a:pt x="7832" y="507"/>
                      <a:pt x="7928" y="410"/>
                      <a:pt x="8025" y="314"/>
                    </a:cubicBezTo>
                    <a:cubicBezTo>
                      <a:pt x="8145" y="97"/>
                      <a:pt x="8242" y="1"/>
                      <a:pt x="824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0" name="CustomShape 235"/>
              <p:cNvSpPr/>
              <p:nvPr/>
            </p:nvSpPr>
            <p:spPr>
              <a:xfrm>
                <a:off x="5385960" y="3299400"/>
                <a:ext cx="2520" cy="24120"/>
              </a:xfrm>
              <a:custGeom>
                <a:avLst/>
                <a:gdLst/>
                <a:ahLst/>
                <a:rect l="l" t="t" r="r" b="b"/>
                <a:pathLst>
                  <a:path w="1109" h="8122">
                    <a:moveTo>
                      <a:pt x="193" y="1"/>
                    </a:moveTo>
                    <a:cubicBezTo>
                      <a:pt x="96" y="411"/>
                      <a:pt x="96" y="796"/>
                      <a:pt x="96" y="1206"/>
                    </a:cubicBezTo>
                    <a:cubicBezTo>
                      <a:pt x="0" y="3110"/>
                      <a:pt x="193" y="5110"/>
                      <a:pt x="699" y="7037"/>
                    </a:cubicBezTo>
                    <a:cubicBezTo>
                      <a:pt x="795" y="7423"/>
                      <a:pt x="892" y="7736"/>
                      <a:pt x="1109" y="8122"/>
                    </a:cubicBezTo>
                    <a:cubicBezTo>
                      <a:pt x="1109" y="7736"/>
                      <a:pt x="1012" y="7327"/>
                      <a:pt x="892" y="6917"/>
                    </a:cubicBezTo>
                    <a:cubicBezTo>
                      <a:pt x="603" y="6025"/>
                      <a:pt x="506" y="5013"/>
                      <a:pt x="410" y="4122"/>
                    </a:cubicBezTo>
                    <a:cubicBezTo>
                      <a:pt x="193" y="3110"/>
                      <a:pt x="193" y="2097"/>
                      <a:pt x="193" y="1206"/>
                    </a:cubicBez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1" name="CustomShape 236"/>
              <p:cNvSpPr/>
              <p:nvPr/>
            </p:nvSpPr>
            <p:spPr>
              <a:xfrm>
                <a:off x="5392440" y="3303360"/>
                <a:ext cx="4680" cy="19800"/>
              </a:xfrm>
              <a:custGeom>
                <a:avLst/>
                <a:gdLst/>
                <a:ahLst/>
                <a:rect l="l" t="t" r="r" b="b"/>
                <a:pathLst>
                  <a:path w="1809" h="6724">
                    <a:moveTo>
                      <a:pt x="411" y="0"/>
                    </a:moveTo>
                    <a:cubicBezTo>
                      <a:pt x="194" y="313"/>
                      <a:pt x="194" y="699"/>
                      <a:pt x="194" y="1012"/>
                    </a:cubicBezTo>
                    <a:cubicBezTo>
                      <a:pt x="1" y="2723"/>
                      <a:pt x="411" y="4410"/>
                      <a:pt x="1206" y="5928"/>
                    </a:cubicBezTo>
                    <a:cubicBezTo>
                      <a:pt x="1399" y="6217"/>
                      <a:pt x="1615" y="6434"/>
                      <a:pt x="1808" y="6723"/>
                    </a:cubicBezTo>
                    <a:cubicBezTo>
                      <a:pt x="1206" y="5735"/>
                      <a:pt x="796" y="4627"/>
                      <a:pt x="507" y="3518"/>
                    </a:cubicBezTo>
                    <a:cubicBezTo>
                      <a:pt x="290" y="2314"/>
                      <a:pt x="290" y="1109"/>
                      <a:pt x="41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2" name="CustomShape 237"/>
              <p:cNvSpPr/>
              <p:nvPr/>
            </p:nvSpPr>
            <p:spPr>
              <a:xfrm>
                <a:off x="5405760" y="3306960"/>
                <a:ext cx="20520" cy="20880"/>
              </a:xfrm>
              <a:custGeom>
                <a:avLst/>
                <a:gdLst/>
                <a:ahLst/>
                <a:rect l="l" t="t" r="r" b="b"/>
                <a:pathLst>
                  <a:path w="7640" h="7133">
                    <a:moveTo>
                      <a:pt x="1" y="0"/>
                    </a:moveTo>
                    <a:cubicBezTo>
                      <a:pt x="97" y="193"/>
                      <a:pt x="97" y="313"/>
                      <a:pt x="194" y="410"/>
                    </a:cubicBezTo>
                    <a:cubicBezTo>
                      <a:pt x="314" y="795"/>
                      <a:pt x="410" y="1205"/>
                      <a:pt x="603" y="1518"/>
                    </a:cubicBezTo>
                    <a:cubicBezTo>
                      <a:pt x="916" y="2000"/>
                      <a:pt x="1206" y="2506"/>
                      <a:pt x="1519" y="3012"/>
                    </a:cubicBezTo>
                    <a:cubicBezTo>
                      <a:pt x="2314" y="4121"/>
                      <a:pt x="3423" y="5133"/>
                      <a:pt x="4628" y="5832"/>
                    </a:cubicBezTo>
                    <a:cubicBezTo>
                      <a:pt x="5134" y="6121"/>
                      <a:pt x="5616" y="6434"/>
                      <a:pt x="6122" y="6627"/>
                    </a:cubicBezTo>
                    <a:cubicBezTo>
                      <a:pt x="6531" y="6820"/>
                      <a:pt x="6820" y="6940"/>
                      <a:pt x="7230" y="7037"/>
                    </a:cubicBezTo>
                    <a:cubicBezTo>
                      <a:pt x="7423" y="7037"/>
                      <a:pt x="7543" y="7133"/>
                      <a:pt x="7640" y="7133"/>
                    </a:cubicBezTo>
                    <a:cubicBezTo>
                      <a:pt x="7640" y="7037"/>
                      <a:pt x="7134" y="6940"/>
                      <a:pt x="6218" y="6531"/>
                    </a:cubicBezTo>
                    <a:cubicBezTo>
                      <a:pt x="5736" y="6217"/>
                      <a:pt x="5230" y="6024"/>
                      <a:pt x="4724" y="5735"/>
                    </a:cubicBezTo>
                    <a:cubicBezTo>
                      <a:pt x="4121" y="5326"/>
                      <a:pt x="3615" y="4916"/>
                      <a:pt x="3109" y="4410"/>
                    </a:cubicBezTo>
                    <a:cubicBezTo>
                      <a:pt x="2603" y="3928"/>
                      <a:pt x="2121" y="3422"/>
                      <a:pt x="1712" y="2916"/>
                    </a:cubicBezTo>
                    <a:cubicBezTo>
                      <a:pt x="1302" y="2410"/>
                      <a:pt x="1013" y="1904"/>
                      <a:pt x="700" y="1398"/>
                    </a:cubicBezTo>
                    <a:cubicBezTo>
                      <a:pt x="314" y="603"/>
                      <a:pt x="97" y="0"/>
                      <a:pt x="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3" name="CustomShape 238"/>
              <p:cNvSpPr/>
              <p:nvPr/>
            </p:nvSpPr>
            <p:spPr>
              <a:xfrm>
                <a:off x="5408640" y="3387240"/>
                <a:ext cx="32760" cy="23040"/>
              </a:xfrm>
              <a:custGeom>
                <a:avLst/>
                <a:gdLst/>
                <a:ahLst/>
                <a:rect l="l" t="t" r="r" b="b"/>
                <a:pathLst>
                  <a:path w="12194" h="7840">
                    <a:moveTo>
                      <a:pt x="9495" y="1"/>
                    </a:moveTo>
                    <a:cubicBezTo>
                      <a:pt x="8579" y="97"/>
                      <a:pt x="6868" y="1085"/>
                      <a:pt x="6868" y="1085"/>
                    </a:cubicBezTo>
                    <a:cubicBezTo>
                      <a:pt x="6515" y="972"/>
                      <a:pt x="6162" y="925"/>
                      <a:pt x="5809" y="925"/>
                    </a:cubicBezTo>
                    <a:cubicBezTo>
                      <a:pt x="5560" y="925"/>
                      <a:pt x="5310" y="949"/>
                      <a:pt x="5061" y="989"/>
                    </a:cubicBezTo>
                    <a:cubicBezTo>
                      <a:pt x="4265" y="1302"/>
                      <a:pt x="3350" y="2411"/>
                      <a:pt x="3350" y="2411"/>
                    </a:cubicBezTo>
                    <a:cubicBezTo>
                      <a:pt x="2964" y="2290"/>
                      <a:pt x="2554" y="2290"/>
                      <a:pt x="2145" y="2290"/>
                    </a:cubicBezTo>
                    <a:cubicBezTo>
                      <a:pt x="1446" y="2411"/>
                      <a:pt x="337" y="5206"/>
                      <a:pt x="145" y="6122"/>
                    </a:cubicBezTo>
                    <a:cubicBezTo>
                      <a:pt x="1" y="6949"/>
                      <a:pt x="354" y="7548"/>
                      <a:pt x="963" y="7548"/>
                    </a:cubicBezTo>
                    <a:cubicBezTo>
                      <a:pt x="1170" y="7548"/>
                      <a:pt x="1406" y="7479"/>
                      <a:pt x="1663" y="7326"/>
                    </a:cubicBezTo>
                    <a:cubicBezTo>
                      <a:pt x="2554" y="6628"/>
                      <a:pt x="3566" y="4001"/>
                      <a:pt x="3567" y="4001"/>
                    </a:cubicBezTo>
                    <a:lnTo>
                      <a:pt x="3567" y="4001"/>
                    </a:lnTo>
                    <a:cubicBezTo>
                      <a:pt x="3566" y="4001"/>
                      <a:pt x="3176" y="7839"/>
                      <a:pt x="4661" y="7839"/>
                    </a:cubicBezTo>
                    <a:cubicBezTo>
                      <a:pt x="4697" y="7839"/>
                      <a:pt x="4734" y="7837"/>
                      <a:pt x="4771" y="7832"/>
                    </a:cubicBezTo>
                    <a:cubicBezTo>
                      <a:pt x="5712" y="7766"/>
                      <a:pt x="6070" y="6738"/>
                      <a:pt x="6202" y="5826"/>
                    </a:cubicBezTo>
                    <a:lnTo>
                      <a:pt x="6202" y="5826"/>
                    </a:lnTo>
                    <a:cubicBezTo>
                      <a:pt x="6239" y="6729"/>
                      <a:pt x="6462" y="7731"/>
                      <a:pt x="7268" y="7731"/>
                    </a:cubicBezTo>
                    <a:cubicBezTo>
                      <a:pt x="7332" y="7731"/>
                      <a:pt x="7399" y="7725"/>
                      <a:pt x="7470" y="7712"/>
                    </a:cubicBezTo>
                    <a:cubicBezTo>
                      <a:pt x="8386" y="7616"/>
                      <a:pt x="9181" y="7326"/>
                      <a:pt x="9880" y="6820"/>
                    </a:cubicBezTo>
                    <a:cubicBezTo>
                      <a:pt x="9880" y="6820"/>
                      <a:pt x="11181" y="6820"/>
                      <a:pt x="11784" y="5013"/>
                    </a:cubicBezTo>
                    <a:cubicBezTo>
                      <a:pt x="12097" y="3615"/>
                      <a:pt x="12193" y="2194"/>
                      <a:pt x="12001" y="892"/>
                    </a:cubicBezTo>
                    <a:cubicBezTo>
                      <a:pt x="12001" y="892"/>
                      <a:pt x="10290" y="1"/>
                      <a:pt x="949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4" name="CustomShape 239"/>
              <p:cNvSpPr/>
              <p:nvPr/>
            </p:nvSpPr>
            <p:spPr>
              <a:xfrm>
                <a:off x="5418000" y="3393360"/>
                <a:ext cx="7200" cy="17280"/>
              </a:xfrm>
              <a:custGeom>
                <a:avLst/>
                <a:gdLst/>
                <a:ahLst/>
                <a:rect l="l" t="t" r="r" b="b"/>
                <a:pathLst>
                  <a:path w="2821" h="5833">
                    <a:moveTo>
                      <a:pt x="410" y="1"/>
                    </a:moveTo>
                    <a:cubicBezTo>
                      <a:pt x="410" y="97"/>
                      <a:pt x="314" y="194"/>
                      <a:pt x="314" y="290"/>
                    </a:cubicBezTo>
                    <a:cubicBezTo>
                      <a:pt x="218" y="603"/>
                      <a:pt x="121" y="892"/>
                      <a:pt x="121" y="1206"/>
                    </a:cubicBezTo>
                    <a:cubicBezTo>
                      <a:pt x="1" y="2218"/>
                      <a:pt x="1" y="3206"/>
                      <a:pt x="121" y="4218"/>
                    </a:cubicBezTo>
                    <a:cubicBezTo>
                      <a:pt x="121" y="4507"/>
                      <a:pt x="218" y="4820"/>
                      <a:pt x="218" y="5013"/>
                    </a:cubicBezTo>
                    <a:cubicBezTo>
                      <a:pt x="314" y="5326"/>
                      <a:pt x="507" y="5616"/>
                      <a:pt x="820" y="5712"/>
                    </a:cubicBezTo>
                    <a:cubicBezTo>
                      <a:pt x="1013" y="5832"/>
                      <a:pt x="1326" y="5832"/>
                      <a:pt x="1519" y="5832"/>
                    </a:cubicBezTo>
                    <a:cubicBezTo>
                      <a:pt x="1808" y="5712"/>
                      <a:pt x="2025" y="5616"/>
                      <a:pt x="2121" y="5519"/>
                    </a:cubicBezTo>
                    <a:cubicBezTo>
                      <a:pt x="2410" y="5326"/>
                      <a:pt x="2627" y="5013"/>
                      <a:pt x="2724" y="4820"/>
                    </a:cubicBezTo>
                    <a:cubicBezTo>
                      <a:pt x="2820" y="4724"/>
                      <a:pt x="2820" y="4628"/>
                      <a:pt x="2820" y="4411"/>
                    </a:cubicBezTo>
                    <a:lnTo>
                      <a:pt x="2820" y="4411"/>
                    </a:lnTo>
                    <a:cubicBezTo>
                      <a:pt x="2820" y="4411"/>
                      <a:pt x="2819" y="4508"/>
                      <a:pt x="2627" y="4724"/>
                    </a:cubicBezTo>
                    <a:cubicBezTo>
                      <a:pt x="2531" y="4917"/>
                      <a:pt x="2314" y="5230"/>
                      <a:pt x="2025" y="5326"/>
                    </a:cubicBezTo>
                    <a:cubicBezTo>
                      <a:pt x="1823" y="5513"/>
                      <a:pt x="1590" y="5620"/>
                      <a:pt x="1340" y="5620"/>
                    </a:cubicBezTo>
                    <a:cubicBezTo>
                      <a:pt x="1204" y="5620"/>
                      <a:pt x="1061" y="5588"/>
                      <a:pt x="916" y="5519"/>
                    </a:cubicBezTo>
                    <a:cubicBezTo>
                      <a:pt x="724" y="5423"/>
                      <a:pt x="507" y="5230"/>
                      <a:pt x="410" y="5013"/>
                    </a:cubicBezTo>
                    <a:cubicBezTo>
                      <a:pt x="410" y="4724"/>
                      <a:pt x="314" y="4411"/>
                      <a:pt x="314" y="4218"/>
                    </a:cubicBezTo>
                    <a:cubicBezTo>
                      <a:pt x="218" y="3206"/>
                      <a:pt x="121" y="2218"/>
                      <a:pt x="218" y="1206"/>
                    </a:cubicBezTo>
                    <a:cubicBezTo>
                      <a:pt x="314" y="411"/>
                      <a:pt x="507" y="1"/>
                      <a:pt x="41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5" name="CustomShape 240"/>
              <p:cNvSpPr/>
              <p:nvPr/>
            </p:nvSpPr>
            <p:spPr>
              <a:xfrm>
                <a:off x="5425560" y="3391920"/>
                <a:ext cx="5040" cy="18720"/>
              </a:xfrm>
              <a:custGeom>
                <a:avLst/>
                <a:gdLst/>
                <a:ahLst/>
                <a:rect l="l" t="t" r="r" b="b"/>
                <a:pathLst>
                  <a:path w="2001" h="6314">
                    <a:moveTo>
                      <a:pt x="603" y="0"/>
                    </a:moveTo>
                    <a:lnTo>
                      <a:pt x="603" y="0"/>
                    </a:lnTo>
                    <a:cubicBezTo>
                      <a:pt x="410" y="313"/>
                      <a:pt x="313" y="699"/>
                      <a:pt x="193" y="1012"/>
                    </a:cubicBezTo>
                    <a:cubicBezTo>
                      <a:pt x="96" y="1904"/>
                      <a:pt x="0" y="2820"/>
                      <a:pt x="0" y="3832"/>
                    </a:cubicBezTo>
                    <a:cubicBezTo>
                      <a:pt x="0" y="4314"/>
                      <a:pt x="0" y="4820"/>
                      <a:pt x="96" y="5326"/>
                    </a:cubicBezTo>
                    <a:cubicBezTo>
                      <a:pt x="193" y="5735"/>
                      <a:pt x="506" y="6025"/>
                      <a:pt x="916" y="6241"/>
                    </a:cubicBezTo>
                    <a:cubicBezTo>
                      <a:pt x="1060" y="6290"/>
                      <a:pt x="1211" y="6314"/>
                      <a:pt x="1362" y="6314"/>
                    </a:cubicBezTo>
                    <a:cubicBezTo>
                      <a:pt x="1512" y="6314"/>
                      <a:pt x="1663" y="6290"/>
                      <a:pt x="1807" y="6241"/>
                    </a:cubicBezTo>
                    <a:cubicBezTo>
                      <a:pt x="1904" y="6121"/>
                      <a:pt x="2000" y="5928"/>
                      <a:pt x="2000" y="5928"/>
                    </a:cubicBezTo>
                    <a:cubicBezTo>
                      <a:pt x="1904" y="5928"/>
                      <a:pt x="1904" y="6025"/>
                      <a:pt x="1711" y="6121"/>
                    </a:cubicBezTo>
                    <a:cubicBezTo>
                      <a:pt x="1615" y="6181"/>
                      <a:pt x="1488" y="6211"/>
                      <a:pt x="1362" y="6211"/>
                    </a:cubicBezTo>
                    <a:cubicBezTo>
                      <a:pt x="1235" y="6211"/>
                      <a:pt x="1109" y="6181"/>
                      <a:pt x="1012" y="6121"/>
                    </a:cubicBezTo>
                    <a:cubicBezTo>
                      <a:pt x="603" y="5928"/>
                      <a:pt x="410" y="5639"/>
                      <a:pt x="313" y="5229"/>
                    </a:cubicBezTo>
                    <a:cubicBezTo>
                      <a:pt x="193" y="4723"/>
                      <a:pt x="193" y="4217"/>
                      <a:pt x="193" y="3832"/>
                    </a:cubicBezTo>
                    <a:cubicBezTo>
                      <a:pt x="193" y="2916"/>
                      <a:pt x="313" y="2024"/>
                      <a:pt x="410" y="1109"/>
                    </a:cubicBezTo>
                    <a:cubicBezTo>
                      <a:pt x="506" y="410"/>
                      <a:pt x="602" y="0"/>
                      <a:pt x="60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6" name="CustomShape 241"/>
              <p:cNvSpPr/>
              <p:nvPr/>
            </p:nvSpPr>
            <p:spPr>
              <a:xfrm>
                <a:off x="5433480" y="3387600"/>
                <a:ext cx="5400" cy="19440"/>
              </a:xfrm>
              <a:custGeom>
                <a:avLst/>
                <a:gdLst/>
                <a:ahLst/>
                <a:rect l="l" t="t" r="r" b="b"/>
                <a:pathLst>
                  <a:path w="2098" h="6568">
                    <a:moveTo>
                      <a:pt x="411" y="0"/>
                    </a:moveTo>
                    <a:cubicBezTo>
                      <a:pt x="290" y="289"/>
                      <a:pt x="194" y="699"/>
                      <a:pt x="194" y="1109"/>
                    </a:cubicBezTo>
                    <a:cubicBezTo>
                      <a:pt x="97" y="2097"/>
                      <a:pt x="97" y="3012"/>
                      <a:pt x="97" y="4000"/>
                    </a:cubicBezTo>
                    <a:cubicBezTo>
                      <a:pt x="1" y="4506"/>
                      <a:pt x="97" y="5012"/>
                      <a:pt x="194" y="5518"/>
                    </a:cubicBezTo>
                    <a:cubicBezTo>
                      <a:pt x="290" y="6025"/>
                      <a:pt x="603" y="6314"/>
                      <a:pt x="1109" y="6531"/>
                    </a:cubicBezTo>
                    <a:cubicBezTo>
                      <a:pt x="1185" y="6556"/>
                      <a:pt x="1263" y="6568"/>
                      <a:pt x="1340" y="6568"/>
                    </a:cubicBezTo>
                    <a:cubicBezTo>
                      <a:pt x="1555" y="6568"/>
                      <a:pt x="1763" y="6474"/>
                      <a:pt x="1905" y="6314"/>
                    </a:cubicBezTo>
                    <a:cubicBezTo>
                      <a:pt x="2097" y="6121"/>
                      <a:pt x="2097" y="6025"/>
                      <a:pt x="2097" y="6025"/>
                    </a:cubicBezTo>
                    <a:cubicBezTo>
                      <a:pt x="2001" y="6025"/>
                      <a:pt x="2001" y="6121"/>
                      <a:pt x="1905" y="6217"/>
                    </a:cubicBezTo>
                    <a:cubicBezTo>
                      <a:pt x="1792" y="6330"/>
                      <a:pt x="1637" y="6377"/>
                      <a:pt x="1471" y="6377"/>
                    </a:cubicBezTo>
                    <a:cubicBezTo>
                      <a:pt x="1353" y="6377"/>
                      <a:pt x="1229" y="6354"/>
                      <a:pt x="1109" y="6314"/>
                    </a:cubicBezTo>
                    <a:cubicBezTo>
                      <a:pt x="700" y="6217"/>
                      <a:pt x="507" y="5928"/>
                      <a:pt x="411" y="5518"/>
                    </a:cubicBezTo>
                    <a:cubicBezTo>
                      <a:pt x="290" y="5012"/>
                      <a:pt x="290" y="4506"/>
                      <a:pt x="290" y="3904"/>
                    </a:cubicBezTo>
                    <a:cubicBezTo>
                      <a:pt x="290" y="2916"/>
                      <a:pt x="290" y="1904"/>
                      <a:pt x="411" y="1109"/>
                    </a:cubicBezTo>
                    <a:lnTo>
                      <a:pt x="411" y="0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7" name="CustomShape 242"/>
              <p:cNvSpPr/>
              <p:nvPr/>
            </p:nvSpPr>
            <p:spPr>
              <a:xfrm>
                <a:off x="5261040" y="3409920"/>
                <a:ext cx="125640" cy="228600"/>
              </a:xfrm>
              <a:custGeom>
                <a:avLst/>
                <a:gdLst/>
                <a:ahLst/>
                <a:rect l="l" t="t" r="r" b="b"/>
                <a:pathLst>
                  <a:path w="46292" h="76411">
                    <a:moveTo>
                      <a:pt x="26068" y="1"/>
                    </a:moveTo>
                    <a:cubicBezTo>
                      <a:pt x="25350" y="1"/>
                      <a:pt x="24623" y="70"/>
                      <a:pt x="23881" y="213"/>
                    </a:cubicBezTo>
                    <a:cubicBezTo>
                      <a:pt x="23881" y="213"/>
                      <a:pt x="17760" y="3226"/>
                      <a:pt x="14748" y="7322"/>
                    </a:cubicBezTo>
                    <a:cubicBezTo>
                      <a:pt x="11639" y="11539"/>
                      <a:pt x="7326" y="29829"/>
                      <a:pt x="7326" y="29829"/>
                    </a:cubicBezTo>
                    <a:lnTo>
                      <a:pt x="7133" y="59542"/>
                    </a:lnTo>
                    <a:lnTo>
                      <a:pt x="0" y="76410"/>
                    </a:lnTo>
                    <a:lnTo>
                      <a:pt x="37641" y="76410"/>
                    </a:lnTo>
                    <a:cubicBezTo>
                      <a:pt x="37641" y="76410"/>
                      <a:pt x="42677" y="49806"/>
                      <a:pt x="43978" y="44192"/>
                    </a:cubicBezTo>
                    <a:cubicBezTo>
                      <a:pt x="45280" y="38649"/>
                      <a:pt x="46292" y="30938"/>
                      <a:pt x="45689" y="28311"/>
                    </a:cubicBezTo>
                    <a:cubicBezTo>
                      <a:pt x="44364" y="23203"/>
                      <a:pt x="44075" y="21082"/>
                      <a:pt x="41761" y="18166"/>
                    </a:cubicBezTo>
                    <a:cubicBezTo>
                      <a:pt x="36749" y="12045"/>
                      <a:pt x="36653" y="5033"/>
                      <a:pt x="32821" y="3009"/>
                    </a:cubicBezTo>
                    <a:cubicBezTo>
                      <a:pt x="31520" y="2310"/>
                      <a:pt x="31014" y="1105"/>
                      <a:pt x="30026" y="695"/>
                    </a:cubicBezTo>
                    <a:cubicBezTo>
                      <a:pt x="28710" y="241"/>
                      <a:pt x="27404" y="1"/>
                      <a:pt x="260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8" name="CustomShape 243"/>
              <p:cNvSpPr/>
              <p:nvPr/>
            </p:nvSpPr>
            <p:spPr>
              <a:xfrm>
                <a:off x="5338800" y="3460320"/>
                <a:ext cx="31680" cy="43560"/>
              </a:xfrm>
              <a:custGeom>
                <a:avLst/>
                <a:gdLst/>
                <a:ahLst/>
                <a:rect l="l" t="t" r="r" b="b"/>
                <a:pathLst>
                  <a:path w="11761" h="14652">
                    <a:moveTo>
                      <a:pt x="1" y="13760"/>
                    </a:moveTo>
                    <a:cubicBezTo>
                      <a:pt x="1" y="13760"/>
                      <a:pt x="22" y="13767"/>
                      <a:pt x="66" y="13780"/>
                    </a:cubicBezTo>
                    <a:lnTo>
                      <a:pt x="66" y="13780"/>
                    </a:lnTo>
                    <a:cubicBezTo>
                      <a:pt x="49" y="13769"/>
                      <a:pt x="29" y="13760"/>
                      <a:pt x="1" y="13760"/>
                    </a:cubicBezTo>
                    <a:close/>
                    <a:moveTo>
                      <a:pt x="7640" y="1"/>
                    </a:moveTo>
                    <a:lnTo>
                      <a:pt x="7640" y="1"/>
                    </a:lnTo>
                    <a:cubicBezTo>
                      <a:pt x="7543" y="97"/>
                      <a:pt x="7832" y="193"/>
                      <a:pt x="8338" y="603"/>
                    </a:cubicBezTo>
                    <a:cubicBezTo>
                      <a:pt x="9037" y="1205"/>
                      <a:pt x="9543" y="1808"/>
                      <a:pt x="10049" y="2507"/>
                    </a:cubicBezTo>
                    <a:cubicBezTo>
                      <a:pt x="10748" y="3615"/>
                      <a:pt x="11158" y="4820"/>
                      <a:pt x="11254" y="6121"/>
                    </a:cubicBezTo>
                    <a:cubicBezTo>
                      <a:pt x="11543" y="9230"/>
                      <a:pt x="9833" y="12242"/>
                      <a:pt x="7037" y="13760"/>
                    </a:cubicBezTo>
                    <a:cubicBezTo>
                      <a:pt x="5929" y="14266"/>
                      <a:pt x="4627" y="14556"/>
                      <a:pt x="3423" y="14556"/>
                    </a:cubicBezTo>
                    <a:cubicBezTo>
                      <a:pt x="2507" y="14459"/>
                      <a:pt x="1712" y="14363"/>
                      <a:pt x="916" y="14049"/>
                    </a:cubicBezTo>
                    <a:cubicBezTo>
                      <a:pt x="473" y="13908"/>
                      <a:pt x="186" y="13818"/>
                      <a:pt x="66" y="13780"/>
                    </a:cubicBezTo>
                    <a:lnTo>
                      <a:pt x="66" y="13780"/>
                    </a:lnTo>
                    <a:cubicBezTo>
                      <a:pt x="105" y="13809"/>
                      <a:pt x="125" y="13857"/>
                      <a:pt x="193" y="13857"/>
                    </a:cubicBezTo>
                    <a:cubicBezTo>
                      <a:pt x="410" y="13953"/>
                      <a:pt x="603" y="14049"/>
                      <a:pt x="796" y="14170"/>
                    </a:cubicBezTo>
                    <a:cubicBezTo>
                      <a:pt x="1712" y="14459"/>
                      <a:pt x="2507" y="14652"/>
                      <a:pt x="3423" y="14652"/>
                    </a:cubicBezTo>
                    <a:cubicBezTo>
                      <a:pt x="4724" y="14652"/>
                      <a:pt x="5929" y="14459"/>
                      <a:pt x="7134" y="13857"/>
                    </a:cubicBezTo>
                    <a:cubicBezTo>
                      <a:pt x="10049" y="12363"/>
                      <a:pt x="11760" y="9350"/>
                      <a:pt x="11447" y="6025"/>
                    </a:cubicBezTo>
                    <a:cubicBezTo>
                      <a:pt x="11351" y="4724"/>
                      <a:pt x="10845" y="3519"/>
                      <a:pt x="10146" y="2410"/>
                    </a:cubicBezTo>
                    <a:cubicBezTo>
                      <a:pt x="9640" y="1711"/>
                      <a:pt x="9134" y="1109"/>
                      <a:pt x="8435" y="507"/>
                    </a:cubicBezTo>
                    <a:cubicBezTo>
                      <a:pt x="8146" y="410"/>
                      <a:pt x="7929" y="193"/>
                      <a:pt x="7832" y="97"/>
                    </a:cubicBezTo>
                    <a:cubicBezTo>
                      <a:pt x="7736" y="97"/>
                      <a:pt x="7640" y="97"/>
                      <a:pt x="7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9" name="CustomShape 244"/>
              <p:cNvSpPr/>
              <p:nvPr/>
            </p:nvSpPr>
            <p:spPr>
              <a:xfrm>
                <a:off x="5366880" y="3503520"/>
                <a:ext cx="17280" cy="45720"/>
              </a:xfrm>
              <a:custGeom>
                <a:avLst/>
                <a:gdLst/>
                <a:ahLst/>
                <a:rect l="l" t="t" r="r" b="b"/>
                <a:pathLst>
                  <a:path w="6532" h="15375">
                    <a:moveTo>
                      <a:pt x="6338" y="0"/>
                    </a:moveTo>
                    <a:cubicBezTo>
                      <a:pt x="6242" y="97"/>
                      <a:pt x="6025" y="97"/>
                      <a:pt x="5832" y="193"/>
                    </a:cubicBezTo>
                    <a:cubicBezTo>
                      <a:pt x="5230" y="506"/>
                      <a:pt x="4627" y="795"/>
                      <a:pt x="4025" y="1205"/>
                    </a:cubicBezTo>
                    <a:cubicBezTo>
                      <a:pt x="3230" y="1807"/>
                      <a:pt x="2507" y="2603"/>
                      <a:pt x="2025" y="3422"/>
                    </a:cubicBezTo>
                    <a:cubicBezTo>
                      <a:pt x="507" y="5518"/>
                      <a:pt x="1" y="8025"/>
                      <a:pt x="603" y="10555"/>
                    </a:cubicBezTo>
                    <a:cubicBezTo>
                      <a:pt x="916" y="11447"/>
                      <a:pt x="1302" y="12459"/>
                      <a:pt x="1808" y="13254"/>
                    </a:cubicBezTo>
                    <a:cubicBezTo>
                      <a:pt x="2121" y="13856"/>
                      <a:pt x="2627" y="14459"/>
                      <a:pt x="3109" y="14868"/>
                    </a:cubicBezTo>
                    <a:cubicBezTo>
                      <a:pt x="3193" y="15002"/>
                      <a:pt x="3312" y="15090"/>
                      <a:pt x="3409" y="15163"/>
                    </a:cubicBezTo>
                    <a:lnTo>
                      <a:pt x="3409" y="15163"/>
                    </a:lnTo>
                    <a:cubicBezTo>
                      <a:pt x="2876" y="14606"/>
                      <a:pt x="2352" y="13958"/>
                      <a:pt x="1904" y="13254"/>
                    </a:cubicBezTo>
                    <a:cubicBezTo>
                      <a:pt x="1422" y="12362"/>
                      <a:pt x="1013" y="11447"/>
                      <a:pt x="820" y="10434"/>
                    </a:cubicBezTo>
                    <a:cubicBezTo>
                      <a:pt x="314" y="8025"/>
                      <a:pt x="699" y="5518"/>
                      <a:pt x="2121" y="3518"/>
                    </a:cubicBezTo>
                    <a:cubicBezTo>
                      <a:pt x="2724" y="2723"/>
                      <a:pt x="3422" y="2000"/>
                      <a:pt x="4121" y="1398"/>
                    </a:cubicBezTo>
                    <a:cubicBezTo>
                      <a:pt x="4916" y="795"/>
                      <a:pt x="5736" y="410"/>
                      <a:pt x="6531" y="0"/>
                    </a:cubicBezTo>
                    <a:close/>
                    <a:moveTo>
                      <a:pt x="3409" y="15163"/>
                    </a:moveTo>
                    <a:lnTo>
                      <a:pt x="3409" y="15163"/>
                    </a:lnTo>
                    <a:cubicBezTo>
                      <a:pt x="3478" y="15235"/>
                      <a:pt x="3546" y="15306"/>
                      <a:pt x="3615" y="15374"/>
                    </a:cubicBezTo>
                    <a:lnTo>
                      <a:pt x="3519" y="15254"/>
                    </a:lnTo>
                    <a:cubicBezTo>
                      <a:pt x="3489" y="15225"/>
                      <a:pt x="3451" y="15195"/>
                      <a:pt x="3409" y="151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0" name="CustomShape 245"/>
              <p:cNvSpPr/>
              <p:nvPr/>
            </p:nvSpPr>
            <p:spPr>
              <a:xfrm>
                <a:off x="5320800" y="3549240"/>
                <a:ext cx="19800" cy="20160"/>
              </a:xfrm>
              <a:custGeom>
                <a:avLst/>
                <a:gdLst/>
                <a:ahLst/>
                <a:rect l="l" t="t" r="r" b="b"/>
                <a:pathLst>
                  <a:path w="7423" h="6845">
                    <a:moveTo>
                      <a:pt x="507" y="1"/>
                    </a:moveTo>
                    <a:cubicBezTo>
                      <a:pt x="314" y="1"/>
                      <a:pt x="194" y="1"/>
                      <a:pt x="1" y="97"/>
                    </a:cubicBezTo>
                    <a:cubicBezTo>
                      <a:pt x="603" y="97"/>
                      <a:pt x="1109" y="217"/>
                      <a:pt x="1615" y="217"/>
                    </a:cubicBezTo>
                    <a:cubicBezTo>
                      <a:pt x="4314" y="699"/>
                      <a:pt x="6435" y="2627"/>
                      <a:pt x="7134" y="5230"/>
                    </a:cubicBezTo>
                    <a:cubicBezTo>
                      <a:pt x="7230" y="5736"/>
                      <a:pt x="7326" y="6338"/>
                      <a:pt x="7423" y="6844"/>
                    </a:cubicBezTo>
                    <a:lnTo>
                      <a:pt x="7423" y="6435"/>
                    </a:lnTo>
                    <a:cubicBezTo>
                      <a:pt x="7423" y="6025"/>
                      <a:pt x="7326" y="5639"/>
                      <a:pt x="7326" y="5230"/>
                    </a:cubicBezTo>
                    <a:cubicBezTo>
                      <a:pt x="6628" y="2507"/>
                      <a:pt x="4411" y="507"/>
                      <a:pt x="1712" y="97"/>
                    </a:cubicBezTo>
                    <a:cubicBezTo>
                      <a:pt x="1302" y="1"/>
                      <a:pt x="917" y="1"/>
                      <a:pt x="5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1" name="CustomShape 246"/>
              <p:cNvSpPr/>
              <p:nvPr/>
            </p:nvSpPr>
            <p:spPr>
              <a:xfrm>
                <a:off x="5334120" y="3620520"/>
                <a:ext cx="31680" cy="18360"/>
              </a:xfrm>
              <a:custGeom>
                <a:avLst/>
                <a:gdLst/>
                <a:ahLst/>
                <a:rect l="l" t="t" r="r" b="b"/>
                <a:pathLst>
                  <a:path w="11760" h="6220">
                    <a:moveTo>
                      <a:pt x="7983" y="1"/>
                    </a:moveTo>
                    <a:cubicBezTo>
                      <a:pt x="5006" y="1"/>
                      <a:pt x="2249" y="1622"/>
                      <a:pt x="819" y="4219"/>
                    </a:cubicBezTo>
                    <a:cubicBezTo>
                      <a:pt x="506" y="4725"/>
                      <a:pt x="313" y="5207"/>
                      <a:pt x="217" y="5713"/>
                    </a:cubicBezTo>
                    <a:cubicBezTo>
                      <a:pt x="172" y="5815"/>
                      <a:pt x="148" y="5891"/>
                      <a:pt x="135" y="5952"/>
                    </a:cubicBezTo>
                    <a:lnTo>
                      <a:pt x="135" y="5952"/>
                    </a:lnTo>
                    <a:cubicBezTo>
                      <a:pt x="398" y="5416"/>
                      <a:pt x="648" y="4831"/>
                      <a:pt x="916" y="4315"/>
                    </a:cubicBezTo>
                    <a:cubicBezTo>
                      <a:pt x="2442" y="1690"/>
                      <a:pt x="5190" y="130"/>
                      <a:pt x="8054" y="130"/>
                    </a:cubicBezTo>
                    <a:cubicBezTo>
                      <a:pt x="8581" y="130"/>
                      <a:pt x="9111" y="183"/>
                      <a:pt x="9639" y="291"/>
                    </a:cubicBezTo>
                    <a:cubicBezTo>
                      <a:pt x="10362" y="388"/>
                      <a:pt x="11061" y="604"/>
                      <a:pt x="11760" y="894"/>
                    </a:cubicBezTo>
                    <a:lnTo>
                      <a:pt x="11663" y="797"/>
                    </a:lnTo>
                    <a:cubicBezTo>
                      <a:pt x="11447" y="701"/>
                      <a:pt x="11350" y="701"/>
                      <a:pt x="11254" y="604"/>
                    </a:cubicBezTo>
                    <a:cubicBezTo>
                      <a:pt x="10748" y="388"/>
                      <a:pt x="10242" y="291"/>
                      <a:pt x="9760" y="195"/>
                    </a:cubicBezTo>
                    <a:cubicBezTo>
                      <a:pt x="9165" y="64"/>
                      <a:pt x="8569" y="1"/>
                      <a:pt x="7983" y="1"/>
                    </a:cubicBezTo>
                    <a:close/>
                    <a:moveTo>
                      <a:pt x="135" y="5952"/>
                    </a:moveTo>
                    <a:cubicBezTo>
                      <a:pt x="90" y="6043"/>
                      <a:pt x="46" y="6132"/>
                      <a:pt x="0" y="6219"/>
                    </a:cubicBezTo>
                    <a:lnTo>
                      <a:pt x="121" y="6123"/>
                    </a:lnTo>
                    <a:cubicBezTo>
                      <a:pt x="121" y="6072"/>
                      <a:pt x="121" y="6021"/>
                      <a:pt x="135" y="59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2" name="CustomShape 247"/>
              <p:cNvSpPr/>
              <p:nvPr/>
            </p:nvSpPr>
            <p:spPr>
              <a:xfrm>
                <a:off x="5340960" y="3539160"/>
                <a:ext cx="12600" cy="19440"/>
              </a:xfrm>
              <a:custGeom>
                <a:avLst/>
                <a:gdLst/>
                <a:ahLst/>
                <a:rect l="l" t="t" r="r" b="b"/>
                <a:pathLst>
                  <a:path w="4725" h="6628">
                    <a:moveTo>
                      <a:pt x="1" y="0"/>
                    </a:moveTo>
                    <a:cubicBezTo>
                      <a:pt x="1" y="386"/>
                      <a:pt x="218" y="795"/>
                      <a:pt x="411" y="1109"/>
                    </a:cubicBezTo>
                    <a:cubicBezTo>
                      <a:pt x="820" y="2000"/>
                      <a:pt x="1326" y="2916"/>
                      <a:pt x="1808" y="3711"/>
                    </a:cubicBezTo>
                    <a:cubicBezTo>
                      <a:pt x="2411" y="4506"/>
                      <a:pt x="3013" y="5205"/>
                      <a:pt x="3832" y="5928"/>
                    </a:cubicBezTo>
                    <a:cubicBezTo>
                      <a:pt x="4025" y="6217"/>
                      <a:pt x="4435" y="6410"/>
                      <a:pt x="4724" y="6627"/>
                    </a:cubicBezTo>
                    <a:lnTo>
                      <a:pt x="3929" y="5808"/>
                    </a:lnTo>
                    <a:cubicBezTo>
                      <a:pt x="3230" y="5109"/>
                      <a:pt x="2628" y="4314"/>
                      <a:pt x="2025" y="3615"/>
                    </a:cubicBezTo>
                    <a:cubicBezTo>
                      <a:pt x="1423" y="2795"/>
                      <a:pt x="917" y="1904"/>
                      <a:pt x="507" y="1109"/>
                    </a:cubicBezTo>
                    <a:cubicBezTo>
                      <a:pt x="314" y="699"/>
                      <a:pt x="218" y="289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3" name="CustomShape 248"/>
              <p:cNvSpPr/>
              <p:nvPr/>
            </p:nvSpPr>
            <p:spPr>
              <a:xfrm>
                <a:off x="5260680" y="3414240"/>
                <a:ext cx="179280" cy="223200"/>
              </a:xfrm>
              <a:custGeom>
                <a:avLst/>
                <a:gdLst/>
                <a:ahLst/>
                <a:rect l="l" t="t" r="r" b="b"/>
                <a:pathLst>
                  <a:path w="66077" h="74536">
                    <a:moveTo>
                      <a:pt x="25560" y="0"/>
                    </a:moveTo>
                    <a:cubicBezTo>
                      <a:pt x="25153" y="0"/>
                      <a:pt x="24738" y="13"/>
                      <a:pt x="24315" y="38"/>
                    </a:cubicBezTo>
                    <a:cubicBezTo>
                      <a:pt x="21905" y="231"/>
                      <a:pt x="19592" y="2135"/>
                      <a:pt x="17688" y="4255"/>
                    </a:cubicBezTo>
                    <a:cubicBezTo>
                      <a:pt x="15182" y="7051"/>
                      <a:pt x="13374" y="10280"/>
                      <a:pt x="12266" y="13895"/>
                    </a:cubicBezTo>
                    <a:lnTo>
                      <a:pt x="7543" y="28546"/>
                    </a:lnTo>
                    <a:cubicBezTo>
                      <a:pt x="7543" y="28546"/>
                      <a:pt x="0" y="56451"/>
                      <a:pt x="410" y="62090"/>
                    </a:cubicBezTo>
                    <a:cubicBezTo>
                      <a:pt x="778" y="67216"/>
                      <a:pt x="2912" y="74535"/>
                      <a:pt x="10890" y="74535"/>
                    </a:cubicBezTo>
                    <a:cubicBezTo>
                      <a:pt x="11800" y="74535"/>
                      <a:pt x="12787" y="74440"/>
                      <a:pt x="13856" y="74235"/>
                    </a:cubicBezTo>
                    <a:cubicBezTo>
                      <a:pt x="24411" y="72114"/>
                      <a:pt x="52123" y="55463"/>
                      <a:pt x="52123" y="55463"/>
                    </a:cubicBezTo>
                    <a:cubicBezTo>
                      <a:pt x="52123" y="55463"/>
                      <a:pt x="56437" y="53150"/>
                      <a:pt x="59040" y="52547"/>
                    </a:cubicBezTo>
                    <a:cubicBezTo>
                      <a:pt x="61666" y="51848"/>
                      <a:pt x="66076" y="47318"/>
                      <a:pt x="65980" y="46619"/>
                    </a:cubicBezTo>
                    <a:cubicBezTo>
                      <a:pt x="65980" y="45920"/>
                      <a:pt x="64582" y="35775"/>
                      <a:pt x="64076" y="34859"/>
                    </a:cubicBezTo>
                    <a:cubicBezTo>
                      <a:pt x="63857" y="34571"/>
                      <a:pt x="63347" y="34479"/>
                      <a:pt x="62786" y="34479"/>
                    </a:cubicBezTo>
                    <a:cubicBezTo>
                      <a:pt x="61799" y="34479"/>
                      <a:pt x="60654" y="34763"/>
                      <a:pt x="60654" y="34763"/>
                    </a:cubicBezTo>
                    <a:cubicBezTo>
                      <a:pt x="60654" y="34763"/>
                      <a:pt x="62654" y="28136"/>
                      <a:pt x="62871" y="26642"/>
                    </a:cubicBezTo>
                    <a:cubicBezTo>
                      <a:pt x="63008" y="25568"/>
                      <a:pt x="62045" y="25411"/>
                      <a:pt x="61471" y="25411"/>
                    </a:cubicBezTo>
                    <a:cubicBezTo>
                      <a:pt x="61234" y="25411"/>
                      <a:pt x="61064" y="25437"/>
                      <a:pt x="61064" y="25437"/>
                    </a:cubicBezTo>
                    <a:lnTo>
                      <a:pt x="58654" y="30160"/>
                    </a:lnTo>
                    <a:cubicBezTo>
                      <a:pt x="58654" y="30160"/>
                      <a:pt x="53834" y="37390"/>
                      <a:pt x="52822" y="39293"/>
                    </a:cubicBezTo>
                    <a:cubicBezTo>
                      <a:pt x="51714" y="41197"/>
                      <a:pt x="51810" y="43703"/>
                      <a:pt x="51810" y="43703"/>
                    </a:cubicBezTo>
                    <a:lnTo>
                      <a:pt x="51328" y="43800"/>
                    </a:lnTo>
                    <a:lnTo>
                      <a:pt x="18387" y="55463"/>
                    </a:lnTo>
                    <a:lnTo>
                      <a:pt x="23905" y="40402"/>
                    </a:lnTo>
                    <a:cubicBezTo>
                      <a:pt x="23905" y="40402"/>
                      <a:pt x="34942" y="14690"/>
                      <a:pt x="35448" y="12280"/>
                    </a:cubicBezTo>
                    <a:cubicBezTo>
                      <a:pt x="36050" y="9774"/>
                      <a:pt x="35761" y="8256"/>
                      <a:pt x="34653" y="4858"/>
                    </a:cubicBezTo>
                    <a:cubicBezTo>
                      <a:pt x="33634" y="1626"/>
                      <a:pt x="30155" y="0"/>
                      <a:pt x="2556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4" name="CustomShape 249"/>
              <p:cNvSpPr/>
              <p:nvPr/>
            </p:nvSpPr>
            <p:spPr>
              <a:xfrm>
                <a:off x="5293440" y="3579840"/>
                <a:ext cx="18360" cy="15480"/>
              </a:xfrm>
              <a:custGeom>
                <a:avLst/>
                <a:gdLst/>
                <a:ahLst/>
                <a:rect l="l" t="t" r="r" b="b"/>
                <a:pathLst>
                  <a:path w="6941" h="5230">
                    <a:moveTo>
                      <a:pt x="6531" y="0"/>
                    </a:moveTo>
                    <a:cubicBezTo>
                      <a:pt x="6241" y="96"/>
                      <a:pt x="5928" y="96"/>
                      <a:pt x="5639" y="217"/>
                    </a:cubicBezTo>
                    <a:cubicBezTo>
                      <a:pt x="3518" y="916"/>
                      <a:pt x="1711" y="2217"/>
                      <a:pt x="603" y="4024"/>
                    </a:cubicBezTo>
                    <a:cubicBezTo>
                      <a:pt x="410" y="4314"/>
                      <a:pt x="217" y="4530"/>
                      <a:pt x="121" y="4820"/>
                    </a:cubicBezTo>
                    <a:cubicBezTo>
                      <a:pt x="0" y="4916"/>
                      <a:pt x="0" y="5036"/>
                      <a:pt x="0" y="5229"/>
                    </a:cubicBezTo>
                    <a:cubicBezTo>
                      <a:pt x="0" y="5229"/>
                      <a:pt x="217" y="4723"/>
                      <a:pt x="723" y="4121"/>
                    </a:cubicBezTo>
                    <a:cubicBezTo>
                      <a:pt x="1928" y="2410"/>
                      <a:pt x="3615" y="1109"/>
                      <a:pt x="5639" y="410"/>
                    </a:cubicBezTo>
                    <a:cubicBezTo>
                      <a:pt x="6434" y="96"/>
                      <a:pt x="6940" y="0"/>
                      <a:pt x="694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5" name="CustomShape 250"/>
              <p:cNvSpPr/>
              <p:nvPr/>
            </p:nvSpPr>
            <p:spPr>
              <a:xfrm>
                <a:off x="5290200" y="3411720"/>
                <a:ext cx="71280" cy="69480"/>
              </a:xfrm>
              <a:custGeom>
                <a:avLst/>
                <a:gdLst/>
                <a:ahLst/>
                <a:rect l="l" t="t" r="r" b="b"/>
                <a:pathLst>
                  <a:path w="26292" h="23306">
                    <a:moveTo>
                      <a:pt x="15719" y="0"/>
                    </a:moveTo>
                    <a:cubicBezTo>
                      <a:pt x="14430" y="0"/>
                      <a:pt x="13040" y="281"/>
                      <a:pt x="11543" y="918"/>
                    </a:cubicBezTo>
                    <a:cubicBezTo>
                      <a:pt x="6411" y="3111"/>
                      <a:pt x="1302" y="11642"/>
                      <a:pt x="1" y="16775"/>
                    </a:cubicBezTo>
                    <a:cubicBezTo>
                      <a:pt x="1" y="16775"/>
                      <a:pt x="4243" y="12736"/>
                      <a:pt x="9448" y="12736"/>
                    </a:cubicBezTo>
                    <a:cubicBezTo>
                      <a:pt x="11402" y="12736"/>
                      <a:pt x="13492" y="13306"/>
                      <a:pt x="15544" y="14871"/>
                    </a:cubicBezTo>
                    <a:cubicBezTo>
                      <a:pt x="23086" y="20486"/>
                      <a:pt x="22291" y="23305"/>
                      <a:pt x="22291" y="23305"/>
                    </a:cubicBezTo>
                    <a:cubicBezTo>
                      <a:pt x="22291" y="23305"/>
                      <a:pt x="25183" y="15160"/>
                      <a:pt x="25086" y="12558"/>
                    </a:cubicBezTo>
                    <a:cubicBezTo>
                      <a:pt x="25086" y="9834"/>
                      <a:pt x="26291" y="7136"/>
                      <a:pt x="23496" y="4027"/>
                    </a:cubicBezTo>
                    <a:cubicBezTo>
                      <a:pt x="21487" y="1726"/>
                      <a:pt x="18915" y="0"/>
                      <a:pt x="157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6" name="CustomShape 251"/>
              <p:cNvSpPr/>
              <p:nvPr/>
            </p:nvSpPr>
            <p:spPr>
              <a:xfrm>
                <a:off x="5341320" y="3415320"/>
                <a:ext cx="16560" cy="59040"/>
              </a:xfrm>
              <a:custGeom>
                <a:avLst/>
                <a:gdLst/>
                <a:ahLst/>
                <a:rect l="l" t="t" r="r" b="b"/>
                <a:pathLst>
                  <a:path w="6218" h="19785">
                    <a:moveTo>
                      <a:pt x="0" y="1"/>
                    </a:moveTo>
                    <a:cubicBezTo>
                      <a:pt x="2" y="2"/>
                      <a:pt x="194" y="194"/>
                      <a:pt x="603" y="507"/>
                    </a:cubicBezTo>
                    <a:cubicBezTo>
                      <a:pt x="1302" y="1013"/>
                      <a:pt x="1808" y="1519"/>
                      <a:pt x="2290" y="2121"/>
                    </a:cubicBezTo>
                    <a:cubicBezTo>
                      <a:pt x="4001" y="4121"/>
                      <a:pt x="5109" y="6435"/>
                      <a:pt x="5519" y="8941"/>
                    </a:cubicBezTo>
                    <a:cubicBezTo>
                      <a:pt x="5904" y="11447"/>
                      <a:pt x="6025" y="14049"/>
                      <a:pt x="5712" y="16580"/>
                    </a:cubicBezTo>
                    <a:cubicBezTo>
                      <a:pt x="5615" y="17568"/>
                      <a:pt x="5519" y="18387"/>
                      <a:pt x="5422" y="18869"/>
                    </a:cubicBezTo>
                    <a:cubicBezTo>
                      <a:pt x="5422" y="19182"/>
                      <a:pt x="5422" y="19375"/>
                      <a:pt x="5302" y="19592"/>
                    </a:cubicBezTo>
                    <a:lnTo>
                      <a:pt x="5302" y="19785"/>
                    </a:lnTo>
                    <a:cubicBezTo>
                      <a:pt x="5422" y="19688"/>
                      <a:pt x="5422" y="19592"/>
                      <a:pt x="5422" y="19592"/>
                    </a:cubicBezTo>
                    <a:cubicBezTo>
                      <a:pt x="5422" y="19375"/>
                      <a:pt x="5422" y="19182"/>
                      <a:pt x="5519" y="18989"/>
                    </a:cubicBezTo>
                    <a:cubicBezTo>
                      <a:pt x="5615" y="18387"/>
                      <a:pt x="5712" y="17568"/>
                      <a:pt x="5808" y="16676"/>
                    </a:cubicBezTo>
                    <a:cubicBezTo>
                      <a:pt x="6218" y="14049"/>
                      <a:pt x="6121" y="11447"/>
                      <a:pt x="5712" y="8941"/>
                    </a:cubicBezTo>
                    <a:cubicBezTo>
                      <a:pt x="5519" y="7543"/>
                      <a:pt x="5013" y="6121"/>
                      <a:pt x="4410" y="4916"/>
                    </a:cubicBezTo>
                    <a:cubicBezTo>
                      <a:pt x="3904" y="3808"/>
                      <a:pt x="3205" y="2916"/>
                      <a:pt x="2410" y="2001"/>
                    </a:cubicBezTo>
                    <a:cubicBezTo>
                      <a:pt x="1904" y="1398"/>
                      <a:pt x="1302" y="916"/>
                      <a:pt x="699" y="507"/>
                    </a:cubicBezTo>
                    <a:cubicBezTo>
                      <a:pt x="482" y="314"/>
                      <a:pt x="290" y="193"/>
                      <a:pt x="193" y="97"/>
                    </a:cubicBezTo>
                    <a:cubicBezTo>
                      <a:pt x="97" y="97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7" name="CustomShape 252"/>
              <p:cNvSpPr/>
              <p:nvPr/>
            </p:nvSpPr>
            <p:spPr>
              <a:xfrm>
                <a:off x="5310000" y="3412080"/>
                <a:ext cx="26280" cy="22680"/>
              </a:xfrm>
              <a:custGeom>
                <a:avLst/>
                <a:gdLst/>
                <a:ahLst/>
                <a:rect l="l" t="t" r="r" b="b"/>
                <a:pathLst>
                  <a:path w="9833" h="7665">
                    <a:moveTo>
                      <a:pt x="9134" y="0"/>
                    </a:moveTo>
                    <a:cubicBezTo>
                      <a:pt x="9038" y="0"/>
                      <a:pt x="9230" y="217"/>
                      <a:pt x="9327" y="603"/>
                    </a:cubicBezTo>
                    <a:cubicBezTo>
                      <a:pt x="9520" y="1205"/>
                      <a:pt x="9640" y="1711"/>
                      <a:pt x="9640" y="2314"/>
                    </a:cubicBezTo>
                    <a:cubicBezTo>
                      <a:pt x="9640" y="3230"/>
                      <a:pt x="9423" y="4121"/>
                      <a:pt x="9038" y="4820"/>
                    </a:cubicBezTo>
                    <a:cubicBezTo>
                      <a:pt x="8171" y="6471"/>
                      <a:pt x="6420" y="7433"/>
                      <a:pt x="4619" y="7433"/>
                    </a:cubicBezTo>
                    <a:cubicBezTo>
                      <a:pt x="4317" y="7433"/>
                      <a:pt x="4013" y="7406"/>
                      <a:pt x="3712" y="7350"/>
                    </a:cubicBezTo>
                    <a:cubicBezTo>
                      <a:pt x="2796" y="7133"/>
                      <a:pt x="2097" y="6748"/>
                      <a:pt x="1399" y="6242"/>
                    </a:cubicBezTo>
                    <a:cubicBezTo>
                      <a:pt x="989" y="5832"/>
                      <a:pt x="603" y="5326"/>
                      <a:pt x="290" y="4820"/>
                    </a:cubicBezTo>
                    <a:lnTo>
                      <a:pt x="1" y="4218"/>
                    </a:lnTo>
                    <a:lnTo>
                      <a:pt x="1" y="4434"/>
                    </a:lnTo>
                    <a:cubicBezTo>
                      <a:pt x="97" y="4531"/>
                      <a:pt x="97" y="4724"/>
                      <a:pt x="194" y="4820"/>
                    </a:cubicBezTo>
                    <a:cubicBezTo>
                      <a:pt x="483" y="5422"/>
                      <a:pt x="893" y="5928"/>
                      <a:pt x="1302" y="6338"/>
                    </a:cubicBezTo>
                    <a:cubicBezTo>
                      <a:pt x="2001" y="6941"/>
                      <a:pt x="2796" y="7350"/>
                      <a:pt x="3616" y="7543"/>
                    </a:cubicBezTo>
                    <a:cubicBezTo>
                      <a:pt x="3988" y="7625"/>
                      <a:pt x="4358" y="7665"/>
                      <a:pt x="4722" y="7665"/>
                    </a:cubicBezTo>
                    <a:cubicBezTo>
                      <a:pt x="6597" y="7665"/>
                      <a:pt x="8302" y="6615"/>
                      <a:pt x="9230" y="4940"/>
                    </a:cubicBezTo>
                    <a:cubicBezTo>
                      <a:pt x="9640" y="4121"/>
                      <a:pt x="9833" y="3230"/>
                      <a:pt x="9833" y="2314"/>
                    </a:cubicBezTo>
                    <a:cubicBezTo>
                      <a:pt x="9736" y="1711"/>
                      <a:pt x="9640" y="1109"/>
                      <a:pt x="9423" y="603"/>
                    </a:cubicBezTo>
                    <a:cubicBezTo>
                      <a:pt x="9327" y="410"/>
                      <a:pt x="9230" y="314"/>
                      <a:pt x="9230" y="121"/>
                    </a:cubicBezTo>
                    <a:lnTo>
                      <a:pt x="91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8" name="CustomShape 253"/>
              <p:cNvSpPr/>
              <p:nvPr/>
            </p:nvSpPr>
            <p:spPr>
              <a:xfrm>
                <a:off x="5338800" y="3448800"/>
                <a:ext cx="16200" cy="9720"/>
              </a:xfrm>
              <a:custGeom>
                <a:avLst/>
                <a:gdLst/>
                <a:ahLst/>
                <a:rect l="l" t="t" r="r" b="b"/>
                <a:pathLst>
                  <a:path w="6025" h="3398">
                    <a:moveTo>
                      <a:pt x="4916" y="0"/>
                    </a:moveTo>
                    <a:cubicBezTo>
                      <a:pt x="4627" y="0"/>
                      <a:pt x="4217" y="97"/>
                      <a:pt x="3832" y="193"/>
                    </a:cubicBezTo>
                    <a:cubicBezTo>
                      <a:pt x="3326" y="289"/>
                      <a:pt x="2916" y="506"/>
                      <a:pt x="2506" y="699"/>
                    </a:cubicBezTo>
                    <a:cubicBezTo>
                      <a:pt x="2024" y="988"/>
                      <a:pt x="1711" y="1205"/>
                      <a:pt x="1301" y="1591"/>
                    </a:cubicBezTo>
                    <a:cubicBezTo>
                      <a:pt x="1012" y="1807"/>
                      <a:pt x="819" y="2097"/>
                      <a:pt x="506" y="2506"/>
                    </a:cubicBezTo>
                    <a:cubicBezTo>
                      <a:pt x="410" y="2699"/>
                      <a:pt x="313" y="2916"/>
                      <a:pt x="96" y="3109"/>
                    </a:cubicBezTo>
                    <a:cubicBezTo>
                      <a:pt x="0" y="3302"/>
                      <a:pt x="0" y="3398"/>
                      <a:pt x="0" y="3398"/>
                    </a:cubicBezTo>
                    <a:cubicBezTo>
                      <a:pt x="96" y="3398"/>
                      <a:pt x="313" y="3109"/>
                      <a:pt x="699" y="2506"/>
                    </a:cubicBezTo>
                    <a:cubicBezTo>
                      <a:pt x="916" y="2193"/>
                      <a:pt x="1109" y="2000"/>
                      <a:pt x="1422" y="1711"/>
                    </a:cubicBezTo>
                    <a:cubicBezTo>
                      <a:pt x="1807" y="1398"/>
                      <a:pt x="2121" y="1109"/>
                      <a:pt x="2627" y="892"/>
                    </a:cubicBezTo>
                    <a:cubicBezTo>
                      <a:pt x="3012" y="699"/>
                      <a:pt x="3422" y="506"/>
                      <a:pt x="3832" y="386"/>
                    </a:cubicBezTo>
                    <a:cubicBezTo>
                      <a:pt x="4217" y="289"/>
                      <a:pt x="4627" y="193"/>
                      <a:pt x="4916" y="97"/>
                    </a:cubicBezTo>
                    <a:lnTo>
                      <a:pt x="6024" y="97"/>
                    </a:lnTo>
                    <a:cubicBezTo>
                      <a:pt x="6024" y="97"/>
                      <a:pt x="5928" y="0"/>
                      <a:pt x="57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9" name="CustomShape 254"/>
              <p:cNvSpPr/>
              <p:nvPr/>
            </p:nvSpPr>
            <p:spPr>
              <a:xfrm>
                <a:off x="5233680" y="3638880"/>
                <a:ext cx="743760" cy="360"/>
              </a:xfrm>
              <a:custGeom>
                <a:avLst/>
                <a:gdLst/>
                <a:ahLst/>
                <a:rect l="l" t="t" r="r" b="b"/>
                <a:pathLst>
                  <a:path w="273509" h="194">
                    <a:moveTo>
                      <a:pt x="136755" y="1"/>
                    </a:moveTo>
                    <a:cubicBezTo>
                      <a:pt x="61257" y="1"/>
                      <a:pt x="0" y="97"/>
                      <a:pt x="0" y="97"/>
                    </a:cubicBezTo>
                    <a:cubicBezTo>
                      <a:pt x="0" y="194"/>
                      <a:pt x="61257" y="194"/>
                      <a:pt x="136755" y="194"/>
                    </a:cubicBezTo>
                    <a:cubicBezTo>
                      <a:pt x="212253" y="194"/>
                      <a:pt x="273509" y="194"/>
                      <a:pt x="273509" y="97"/>
                    </a:cubicBezTo>
                    <a:cubicBezTo>
                      <a:pt x="273509" y="97"/>
                      <a:pt x="212373" y="1"/>
                      <a:pt x="13675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0" name="CustomShape 255"/>
              <p:cNvSpPr/>
              <p:nvPr/>
            </p:nvSpPr>
            <p:spPr>
              <a:xfrm>
                <a:off x="6711120" y="3295080"/>
                <a:ext cx="21240" cy="38160"/>
              </a:xfrm>
              <a:custGeom>
                <a:avLst/>
                <a:gdLst/>
                <a:ahLst/>
                <a:rect l="l" t="t" r="r" b="b"/>
                <a:pathLst>
                  <a:path w="9392" h="16157">
                    <a:moveTo>
                      <a:pt x="1" y="1"/>
                    </a:moveTo>
                    <a:cubicBezTo>
                      <a:pt x="149" y="296"/>
                      <a:pt x="296" y="444"/>
                      <a:pt x="296" y="629"/>
                    </a:cubicBezTo>
                    <a:lnTo>
                      <a:pt x="1369" y="2478"/>
                    </a:lnTo>
                    <a:cubicBezTo>
                      <a:pt x="1866" y="3355"/>
                      <a:pt x="2486" y="4551"/>
                      <a:pt x="3236" y="5871"/>
                    </a:cubicBezTo>
                    <a:lnTo>
                      <a:pt x="3236" y="5871"/>
                    </a:lnTo>
                    <a:cubicBezTo>
                      <a:pt x="2556" y="4594"/>
                      <a:pt x="2094" y="3263"/>
                      <a:pt x="1516" y="2293"/>
                    </a:cubicBezTo>
                    <a:cubicBezTo>
                      <a:pt x="1073" y="1701"/>
                      <a:pt x="777" y="1073"/>
                      <a:pt x="444" y="629"/>
                    </a:cubicBezTo>
                    <a:cubicBezTo>
                      <a:pt x="296" y="444"/>
                      <a:pt x="149" y="148"/>
                      <a:pt x="1" y="1"/>
                    </a:cubicBezTo>
                    <a:close/>
                    <a:moveTo>
                      <a:pt x="3236" y="5871"/>
                    </a:moveTo>
                    <a:cubicBezTo>
                      <a:pt x="3373" y="6128"/>
                      <a:pt x="3519" y="6384"/>
                      <a:pt x="3677" y="6634"/>
                    </a:cubicBezTo>
                    <a:lnTo>
                      <a:pt x="3677" y="6634"/>
                    </a:lnTo>
                    <a:cubicBezTo>
                      <a:pt x="3525" y="6376"/>
                      <a:pt x="3378" y="6121"/>
                      <a:pt x="3236" y="5871"/>
                    </a:cubicBezTo>
                    <a:close/>
                    <a:moveTo>
                      <a:pt x="3677" y="6634"/>
                    </a:moveTo>
                    <a:lnTo>
                      <a:pt x="3677" y="6634"/>
                    </a:lnTo>
                    <a:cubicBezTo>
                      <a:pt x="3974" y="7137"/>
                      <a:pt x="4288" y="7653"/>
                      <a:pt x="4622" y="8171"/>
                    </a:cubicBezTo>
                    <a:cubicBezTo>
                      <a:pt x="5842" y="10463"/>
                      <a:pt x="7062" y="12460"/>
                      <a:pt x="7838" y="13865"/>
                    </a:cubicBezTo>
                    <a:cubicBezTo>
                      <a:pt x="8319" y="14493"/>
                      <a:pt x="8615" y="15085"/>
                      <a:pt x="8911" y="15565"/>
                    </a:cubicBezTo>
                    <a:cubicBezTo>
                      <a:pt x="9095" y="15861"/>
                      <a:pt x="9243" y="16009"/>
                      <a:pt x="9391" y="16157"/>
                    </a:cubicBezTo>
                    <a:cubicBezTo>
                      <a:pt x="9243" y="16009"/>
                      <a:pt x="9243" y="15713"/>
                      <a:pt x="9095" y="15565"/>
                    </a:cubicBezTo>
                    <a:lnTo>
                      <a:pt x="8171" y="13717"/>
                    </a:lnTo>
                    <a:cubicBezTo>
                      <a:pt x="7247" y="12312"/>
                      <a:pt x="6138" y="10315"/>
                      <a:pt x="4770" y="8023"/>
                    </a:cubicBezTo>
                    <a:cubicBezTo>
                      <a:pt x="4346" y="7599"/>
                      <a:pt x="3989" y="7127"/>
                      <a:pt x="3677" y="6634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1" name="CustomShape 256"/>
              <p:cNvSpPr/>
              <p:nvPr/>
            </p:nvSpPr>
            <p:spPr>
              <a:xfrm>
                <a:off x="6676920" y="3342600"/>
                <a:ext cx="27720" cy="48960"/>
              </a:xfrm>
              <a:custGeom>
                <a:avLst/>
                <a:gdLst/>
                <a:ahLst/>
                <a:rect l="l" t="t" r="r" b="b"/>
                <a:pathLst>
                  <a:path w="12164" h="20667">
                    <a:moveTo>
                      <a:pt x="0" y="0"/>
                    </a:moveTo>
                    <a:cubicBezTo>
                      <a:pt x="148" y="333"/>
                      <a:pt x="296" y="628"/>
                      <a:pt x="444" y="924"/>
                    </a:cubicBezTo>
                    <a:lnTo>
                      <a:pt x="1701" y="3105"/>
                    </a:lnTo>
                    <a:cubicBezTo>
                      <a:pt x="2773" y="5102"/>
                      <a:pt x="4289" y="7579"/>
                      <a:pt x="5842" y="10500"/>
                    </a:cubicBezTo>
                    <a:cubicBezTo>
                      <a:pt x="7542" y="13272"/>
                      <a:pt x="9095" y="15897"/>
                      <a:pt x="10167" y="17746"/>
                    </a:cubicBezTo>
                    <a:lnTo>
                      <a:pt x="11535" y="19890"/>
                    </a:lnTo>
                    <a:cubicBezTo>
                      <a:pt x="11683" y="20186"/>
                      <a:pt x="11868" y="20334"/>
                      <a:pt x="12164" y="20667"/>
                    </a:cubicBezTo>
                    <a:cubicBezTo>
                      <a:pt x="12016" y="20334"/>
                      <a:pt x="11868" y="20038"/>
                      <a:pt x="11683" y="19890"/>
                    </a:cubicBezTo>
                    <a:lnTo>
                      <a:pt x="10463" y="17561"/>
                    </a:lnTo>
                    <a:cubicBezTo>
                      <a:pt x="9391" y="15712"/>
                      <a:pt x="7838" y="13124"/>
                      <a:pt x="6138" y="10352"/>
                    </a:cubicBezTo>
                    <a:cubicBezTo>
                      <a:pt x="4474" y="7394"/>
                      <a:pt x="3069" y="4954"/>
                      <a:pt x="1849" y="3105"/>
                    </a:cubicBezTo>
                    <a:lnTo>
                      <a:pt x="592" y="776"/>
                    </a:lnTo>
                    <a:cubicBezTo>
                      <a:pt x="444" y="628"/>
                      <a:pt x="148" y="333"/>
                      <a:pt x="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2" name="CustomShape 257"/>
              <p:cNvSpPr/>
              <p:nvPr/>
            </p:nvSpPr>
            <p:spPr>
              <a:xfrm>
                <a:off x="6347160" y="3277080"/>
                <a:ext cx="38160" cy="99720"/>
              </a:xfrm>
              <a:custGeom>
                <a:avLst/>
                <a:gdLst/>
                <a:ahLst/>
                <a:rect l="l" t="t" r="r" b="b"/>
                <a:pathLst>
                  <a:path w="16638" h="42037">
                    <a:moveTo>
                      <a:pt x="16637" y="1"/>
                    </a:moveTo>
                    <a:cubicBezTo>
                      <a:pt x="16489" y="149"/>
                      <a:pt x="16489" y="296"/>
                      <a:pt x="16305" y="444"/>
                    </a:cubicBezTo>
                    <a:lnTo>
                      <a:pt x="15861" y="1516"/>
                    </a:lnTo>
                    <a:cubicBezTo>
                      <a:pt x="15232" y="2589"/>
                      <a:pt x="14641" y="4141"/>
                      <a:pt x="13865" y="5990"/>
                    </a:cubicBezTo>
                    <a:cubicBezTo>
                      <a:pt x="12312" y="9835"/>
                      <a:pt x="10315" y="15085"/>
                      <a:pt x="8171" y="20926"/>
                    </a:cubicBezTo>
                    <a:cubicBezTo>
                      <a:pt x="5842" y="26804"/>
                      <a:pt x="3993" y="32017"/>
                      <a:pt x="2441" y="35862"/>
                    </a:cubicBezTo>
                    <a:lnTo>
                      <a:pt x="592" y="40336"/>
                    </a:lnTo>
                    <a:lnTo>
                      <a:pt x="148" y="41593"/>
                    </a:lnTo>
                    <a:cubicBezTo>
                      <a:pt x="148" y="41741"/>
                      <a:pt x="1" y="41889"/>
                      <a:pt x="1" y="42036"/>
                    </a:cubicBezTo>
                    <a:cubicBezTo>
                      <a:pt x="148" y="41889"/>
                      <a:pt x="148" y="41741"/>
                      <a:pt x="296" y="41593"/>
                    </a:cubicBezTo>
                    <a:cubicBezTo>
                      <a:pt x="444" y="41260"/>
                      <a:pt x="592" y="40964"/>
                      <a:pt x="777" y="40484"/>
                    </a:cubicBezTo>
                    <a:cubicBezTo>
                      <a:pt x="1221" y="39411"/>
                      <a:pt x="1997" y="37896"/>
                      <a:pt x="2773" y="36047"/>
                    </a:cubicBezTo>
                    <a:cubicBezTo>
                      <a:pt x="4289" y="32165"/>
                      <a:pt x="6323" y="26952"/>
                      <a:pt x="8467" y="21074"/>
                    </a:cubicBezTo>
                    <a:cubicBezTo>
                      <a:pt x="10611" y="15233"/>
                      <a:pt x="12608" y="9983"/>
                      <a:pt x="14160" y="6138"/>
                    </a:cubicBezTo>
                    <a:lnTo>
                      <a:pt x="16009" y="1664"/>
                    </a:lnTo>
                    <a:cubicBezTo>
                      <a:pt x="16157" y="1221"/>
                      <a:pt x="16305" y="740"/>
                      <a:pt x="16489" y="444"/>
                    </a:cubicBezTo>
                    <a:cubicBezTo>
                      <a:pt x="16489" y="296"/>
                      <a:pt x="16637" y="149"/>
                      <a:pt x="1663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3" name="CustomShape 258"/>
              <p:cNvSpPr/>
              <p:nvPr/>
            </p:nvSpPr>
            <p:spPr>
              <a:xfrm>
                <a:off x="6749640" y="3346560"/>
                <a:ext cx="95760" cy="214200"/>
              </a:xfrm>
              <a:custGeom>
                <a:avLst/>
                <a:gdLst/>
                <a:ahLst/>
                <a:rect l="l" t="t" r="r" b="b"/>
                <a:pathLst>
                  <a:path w="41445" h="90005">
                    <a:moveTo>
                      <a:pt x="22296" y="0"/>
                    </a:moveTo>
                    <a:cubicBezTo>
                      <a:pt x="22257" y="0"/>
                      <a:pt x="22219" y="8"/>
                      <a:pt x="22183" y="24"/>
                    </a:cubicBezTo>
                    <a:cubicBezTo>
                      <a:pt x="20926" y="652"/>
                      <a:pt x="21554" y="1576"/>
                      <a:pt x="24031" y="8970"/>
                    </a:cubicBezTo>
                    <a:cubicBezTo>
                      <a:pt x="24031" y="8970"/>
                      <a:pt x="24838" y="11938"/>
                      <a:pt x="24311" y="11938"/>
                    </a:cubicBezTo>
                    <a:cubicBezTo>
                      <a:pt x="24274" y="11938"/>
                      <a:pt x="24230" y="11923"/>
                      <a:pt x="24179" y="11891"/>
                    </a:cubicBezTo>
                    <a:cubicBezTo>
                      <a:pt x="23403" y="11263"/>
                      <a:pt x="19854" y="4978"/>
                      <a:pt x="18781" y="3573"/>
                    </a:cubicBezTo>
                    <a:cubicBezTo>
                      <a:pt x="18653" y="3414"/>
                      <a:pt x="18506" y="3340"/>
                      <a:pt x="18363" y="3340"/>
                    </a:cubicBezTo>
                    <a:cubicBezTo>
                      <a:pt x="17805" y="3340"/>
                      <a:pt x="17300" y="4461"/>
                      <a:pt x="18153" y="6050"/>
                    </a:cubicBezTo>
                    <a:cubicBezTo>
                      <a:pt x="18929" y="7750"/>
                      <a:pt x="21259" y="12372"/>
                      <a:pt x="21259" y="13296"/>
                    </a:cubicBezTo>
                    <a:cubicBezTo>
                      <a:pt x="21259" y="13592"/>
                      <a:pt x="21259" y="13888"/>
                      <a:pt x="21111" y="14035"/>
                    </a:cubicBezTo>
                    <a:cubicBezTo>
                      <a:pt x="20926" y="14664"/>
                      <a:pt x="20334" y="16217"/>
                      <a:pt x="20926" y="18842"/>
                    </a:cubicBezTo>
                    <a:lnTo>
                      <a:pt x="21554" y="22058"/>
                    </a:lnTo>
                    <a:lnTo>
                      <a:pt x="22774" y="65203"/>
                    </a:lnTo>
                    <a:lnTo>
                      <a:pt x="14641" y="56552"/>
                    </a:lnTo>
                    <a:lnTo>
                      <a:pt x="0" y="71525"/>
                    </a:lnTo>
                    <a:lnTo>
                      <a:pt x="18338" y="86905"/>
                    </a:lnTo>
                    <a:cubicBezTo>
                      <a:pt x="20790" y="88906"/>
                      <a:pt x="23886" y="90004"/>
                      <a:pt x="26988" y="90004"/>
                    </a:cubicBezTo>
                    <a:cubicBezTo>
                      <a:pt x="27955" y="90004"/>
                      <a:pt x="28923" y="89897"/>
                      <a:pt x="29873" y="89678"/>
                    </a:cubicBezTo>
                    <a:cubicBezTo>
                      <a:pt x="36823" y="88310"/>
                      <a:pt x="41444" y="81840"/>
                      <a:pt x="40668" y="74741"/>
                    </a:cubicBezTo>
                    <a:lnTo>
                      <a:pt x="34050" y="18990"/>
                    </a:lnTo>
                    <a:lnTo>
                      <a:pt x="21554" y="22058"/>
                    </a:lnTo>
                    <a:lnTo>
                      <a:pt x="21554" y="22058"/>
                    </a:lnTo>
                    <a:lnTo>
                      <a:pt x="33865" y="18990"/>
                    </a:lnTo>
                    <a:cubicBezTo>
                      <a:pt x="33865" y="18990"/>
                      <a:pt x="33574" y="8193"/>
                      <a:pt x="30707" y="8193"/>
                    </a:cubicBezTo>
                    <a:cubicBezTo>
                      <a:pt x="30688" y="8193"/>
                      <a:pt x="30669" y="8193"/>
                      <a:pt x="30649" y="8194"/>
                    </a:cubicBezTo>
                    <a:cubicBezTo>
                      <a:pt x="30649" y="8194"/>
                      <a:pt x="29577" y="8490"/>
                      <a:pt x="29873" y="9266"/>
                    </a:cubicBezTo>
                    <a:cubicBezTo>
                      <a:pt x="29873" y="9266"/>
                      <a:pt x="29226" y="8205"/>
                      <a:pt x="28386" y="8205"/>
                    </a:cubicBezTo>
                    <a:cubicBezTo>
                      <a:pt x="28222" y="8205"/>
                      <a:pt x="28051" y="8245"/>
                      <a:pt x="27876" y="8342"/>
                    </a:cubicBezTo>
                    <a:cubicBezTo>
                      <a:pt x="26804" y="8823"/>
                      <a:pt x="27248" y="10338"/>
                      <a:pt x="27248" y="10338"/>
                    </a:cubicBezTo>
                    <a:cubicBezTo>
                      <a:pt x="27248" y="10338"/>
                      <a:pt x="23743" y="0"/>
                      <a:pt x="22296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4" name="CustomShape 259"/>
              <p:cNvSpPr/>
              <p:nvPr/>
            </p:nvSpPr>
            <p:spPr>
              <a:xfrm>
                <a:off x="6800040" y="3376800"/>
                <a:ext cx="13320" cy="18720"/>
              </a:xfrm>
              <a:custGeom>
                <a:avLst/>
                <a:gdLst/>
                <a:ahLst/>
                <a:rect l="l" t="t" r="r" b="b"/>
                <a:pathLst>
                  <a:path w="5879" h="8082">
                    <a:moveTo>
                      <a:pt x="4671" y="0"/>
                    </a:moveTo>
                    <a:cubicBezTo>
                      <a:pt x="4405" y="0"/>
                      <a:pt x="4138" y="138"/>
                      <a:pt x="4030" y="354"/>
                    </a:cubicBezTo>
                    <a:cubicBezTo>
                      <a:pt x="2697" y="1091"/>
                      <a:pt x="1796" y="2394"/>
                      <a:pt x="1329" y="3694"/>
                    </a:cubicBezTo>
                    <a:lnTo>
                      <a:pt x="1329" y="3694"/>
                    </a:lnTo>
                    <a:cubicBezTo>
                      <a:pt x="929" y="3321"/>
                      <a:pt x="530" y="2979"/>
                      <a:pt x="0" y="2979"/>
                    </a:cubicBezTo>
                    <a:cubicBezTo>
                      <a:pt x="481" y="3312"/>
                      <a:pt x="924" y="3608"/>
                      <a:pt x="1257" y="4051"/>
                    </a:cubicBezTo>
                    <a:lnTo>
                      <a:pt x="1405" y="4236"/>
                    </a:lnTo>
                    <a:lnTo>
                      <a:pt x="1553" y="4051"/>
                    </a:lnTo>
                    <a:cubicBezTo>
                      <a:pt x="1997" y="2683"/>
                      <a:pt x="2921" y="1611"/>
                      <a:pt x="4178" y="687"/>
                    </a:cubicBezTo>
                    <a:cubicBezTo>
                      <a:pt x="4326" y="539"/>
                      <a:pt x="4621" y="539"/>
                      <a:pt x="4954" y="539"/>
                    </a:cubicBezTo>
                    <a:cubicBezTo>
                      <a:pt x="5102" y="539"/>
                      <a:pt x="5250" y="687"/>
                      <a:pt x="5398" y="983"/>
                    </a:cubicBezTo>
                    <a:cubicBezTo>
                      <a:pt x="5398" y="1463"/>
                      <a:pt x="5398" y="1907"/>
                      <a:pt x="5102" y="2388"/>
                    </a:cubicBezTo>
                    <a:cubicBezTo>
                      <a:pt x="5102" y="2831"/>
                      <a:pt x="4769" y="3312"/>
                      <a:pt x="4621" y="3755"/>
                    </a:cubicBezTo>
                    <a:cubicBezTo>
                      <a:pt x="4326" y="4532"/>
                      <a:pt x="4030" y="5308"/>
                      <a:pt x="3697" y="6085"/>
                    </a:cubicBezTo>
                    <a:cubicBezTo>
                      <a:pt x="2921" y="7305"/>
                      <a:pt x="2329" y="8081"/>
                      <a:pt x="2477" y="8081"/>
                    </a:cubicBezTo>
                    <a:cubicBezTo>
                      <a:pt x="3106" y="7600"/>
                      <a:pt x="3549" y="7009"/>
                      <a:pt x="4030" y="6233"/>
                    </a:cubicBezTo>
                    <a:cubicBezTo>
                      <a:pt x="4474" y="5456"/>
                      <a:pt x="4769" y="4680"/>
                      <a:pt x="5102" y="3903"/>
                    </a:cubicBezTo>
                    <a:cubicBezTo>
                      <a:pt x="5250" y="3460"/>
                      <a:pt x="5398" y="2979"/>
                      <a:pt x="5546" y="2535"/>
                    </a:cubicBezTo>
                    <a:cubicBezTo>
                      <a:pt x="5878" y="1907"/>
                      <a:pt x="5878" y="1278"/>
                      <a:pt x="5878" y="835"/>
                    </a:cubicBezTo>
                    <a:cubicBezTo>
                      <a:pt x="5694" y="354"/>
                      <a:pt x="5398" y="58"/>
                      <a:pt x="4954" y="58"/>
                    </a:cubicBezTo>
                    <a:cubicBezTo>
                      <a:pt x="4865" y="19"/>
                      <a:pt x="4768" y="0"/>
                      <a:pt x="4671" y="0"/>
                    </a:cubicBezTo>
                    <a:close/>
                  </a:path>
                </a:pathLst>
              </a:custGeom>
              <a:solidFill>
                <a:srgbClr val="d1734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5" name="CustomShape 260"/>
              <p:cNvSpPr/>
              <p:nvPr/>
            </p:nvSpPr>
            <p:spPr>
              <a:xfrm>
                <a:off x="6813360" y="3370680"/>
                <a:ext cx="6120" cy="19080"/>
              </a:xfrm>
              <a:custGeom>
                <a:avLst/>
                <a:gdLst/>
                <a:ahLst/>
                <a:rect l="l" t="t" r="r" b="b"/>
                <a:pathLst>
                  <a:path w="2774" h="8135">
                    <a:moveTo>
                      <a:pt x="2441" y="0"/>
                    </a:moveTo>
                    <a:cubicBezTo>
                      <a:pt x="2293" y="777"/>
                      <a:pt x="2293" y="1553"/>
                      <a:pt x="2293" y="2330"/>
                    </a:cubicBezTo>
                    <a:lnTo>
                      <a:pt x="2293" y="4770"/>
                    </a:lnTo>
                    <a:cubicBezTo>
                      <a:pt x="2293" y="5250"/>
                      <a:pt x="2145" y="5879"/>
                      <a:pt x="2145" y="6322"/>
                    </a:cubicBezTo>
                    <a:cubicBezTo>
                      <a:pt x="2145" y="6803"/>
                      <a:pt x="1997" y="7247"/>
                      <a:pt x="1664" y="7727"/>
                    </a:cubicBezTo>
                    <a:cubicBezTo>
                      <a:pt x="1640" y="7752"/>
                      <a:pt x="1608" y="7763"/>
                      <a:pt x="1570" y="7763"/>
                    </a:cubicBezTo>
                    <a:cubicBezTo>
                      <a:pt x="1379" y="7763"/>
                      <a:pt x="1048" y="7470"/>
                      <a:pt x="925" y="7099"/>
                    </a:cubicBezTo>
                    <a:cubicBezTo>
                      <a:pt x="740" y="6618"/>
                      <a:pt x="740" y="6175"/>
                      <a:pt x="592" y="5694"/>
                    </a:cubicBezTo>
                    <a:cubicBezTo>
                      <a:pt x="592" y="4770"/>
                      <a:pt x="444" y="3845"/>
                      <a:pt x="444" y="3106"/>
                    </a:cubicBezTo>
                    <a:cubicBezTo>
                      <a:pt x="296" y="2330"/>
                      <a:pt x="148" y="1553"/>
                      <a:pt x="0" y="777"/>
                    </a:cubicBezTo>
                    <a:lnTo>
                      <a:pt x="0" y="3254"/>
                    </a:lnTo>
                    <a:cubicBezTo>
                      <a:pt x="148" y="4030"/>
                      <a:pt x="148" y="4770"/>
                      <a:pt x="296" y="5694"/>
                    </a:cubicBezTo>
                    <a:cubicBezTo>
                      <a:pt x="296" y="6175"/>
                      <a:pt x="296" y="6803"/>
                      <a:pt x="444" y="7247"/>
                    </a:cubicBezTo>
                    <a:cubicBezTo>
                      <a:pt x="444" y="7542"/>
                      <a:pt x="740" y="7875"/>
                      <a:pt x="925" y="8023"/>
                    </a:cubicBezTo>
                    <a:cubicBezTo>
                      <a:pt x="1073" y="8097"/>
                      <a:pt x="1257" y="8134"/>
                      <a:pt x="1447" y="8134"/>
                    </a:cubicBezTo>
                    <a:cubicBezTo>
                      <a:pt x="1636" y="8134"/>
                      <a:pt x="1831" y="8097"/>
                      <a:pt x="1997" y="8023"/>
                    </a:cubicBezTo>
                    <a:cubicBezTo>
                      <a:pt x="2441" y="7542"/>
                      <a:pt x="2588" y="6951"/>
                      <a:pt x="2588" y="6322"/>
                    </a:cubicBezTo>
                    <a:cubicBezTo>
                      <a:pt x="2773" y="5879"/>
                      <a:pt x="2773" y="5398"/>
                      <a:pt x="2773" y="4770"/>
                    </a:cubicBezTo>
                    <a:cubicBezTo>
                      <a:pt x="2773" y="3845"/>
                      <a:pt x="2588" y="3106"/>
                      <a:pt x="2588" y="2330"/>
                    </a:cubicBezTo>
                    <a:cubicBezTo>
                      <a:pt x="2588" y="1553"/>
                      <a:pt x="2588" y="777"/>
                      <a:pt x="2441" y="0"/>
                    </a:cubicBezTo>
                    <a:close/>
                  </a:path>
                </a:pathLst>
              </a:custGeom>
              <a:solidFill>
                <a:srgbClr val="d1734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6" name="CustomShape 261"/>
              <p:cNvSpPr/>
              <p:nvPr/>
            </p:nvSpPr>
            <p:spPr>
              <a:xfrm>
                <a:off x="6818760" y="3372120"/>
                <a:ext cx="6840" cy="14040"/>
              </a:xfrm>
              <a:custGeom>
                <a:avLst/>
                <a:gdLst/>
                <a:ahLst/>
                <a:rect l="l" t="t" r="r" b="b"/>
                <a:pathLst>
                  <a:path w="3070" h="6105">
                    <a:moveTo>
                      <a:pt x="2478" y="1"/>
                    </a:moveTo>
                    <a:cubicBezTo>
                      <a:pt x="2330" y="1"/>
                      <a:pt x="2478" y="2145"/>
                      <a:pt x="1849" y="4622"/>
                    </a:cubicBezTo>
                    <a:cubicBezTo>
                      <a:pt x="1701" y="4918"/>
                      <a:pt x="1701" y="5251"/>
                      <a:pt x="1553" y="5547"/>
                    </a:cubicBezTo>
                    <a:cubicBezTo>
                      <a:pt x="1479" y="5621"/>
                      <a:pt x="1443" y="5657"/>
                      <a:pt x="1382" y="5657"/>
                    </a:cubicBezTo>
                    <a:cubicBezTo>
                      <a:pt x="1322" y="5657"/>
                      <a:pt x="1239" y="5621"/>
                      <a:pt x="1073" y="5547"/>
                    </a:cubicBezTo>
                    <a:cubicBezTo>
                      <a:pt x="777" y="5251"/>
                      <a:pt x="629" y="4770"/>
                      <a:pt x="481" y="4327"/>
                    </a:cubicBezTo>
                    <a:cubicBezTo>
                      <a:pt x="296" y="3550"/>
                      <a:pt x="481" y="3070"/>
                      <a:pt x="296" y="3070"/>
                    </a:cubicBezTo>
                    <a:cubicBezTo>
                      <a:pt x="149" y="3550"/>
                      <a:pt x="1" y="3994"/>
                      <a:pt x="149" y="4474"/>
                    </a:cubicBezTo>
                    <a:cubicBezTo>
                      <a:pt x="296" y="4770"/>
                      <a:pt x="296" y="4918"/>
                      <a:pt x="481" y="5251"/>
                    </a:cubicBezTo>
                    <a:cubicBezTo>
                      <a:pt x="481" y="5547"/>
                      <a:pt x="629" y="5694"/>
                      <a:pt x="925" y="5990"/>
                    </a:cubicBezTo>
                    <a:lnTo>
                      <a:pt x="1073" y="5990"/>
                    </a:lnTo>
                    <a:cubicBezTo>
                      <a:pt x="1200" y="6061"/>
                      <a:pt x="1344" y="6105"/>
                      <a:pt x="1481" y="6105"/>
                    </a:cubicBezTo>
                    <a:cubicBezTo>
                      <a:pt x="1702" y="6105"/>
                      <a:pt x="1906" y="5991"/>
                      <a:pt x="1997" y="5694"/>
                    </a:cubicBezTo>
                    <a:cubicBezTo>
                      <a:pt x="2145" y="5399"/>
                      <a:pt x="2145" y="5066"/>
                      <a:pt x="2330" y="4770"/>
                    </a:cubicBezTo>
                    <a:cubicBezTo>
                      <a:pt x="3069" y="2145"/>
                      <a:pt x="2626" y="1"/>
                      <a:pt x="2478" y="1"/>
                    </a:cubicBezTo>
                    <a:close/>
                  </a:path>
                </a:pathLst>
              </a:custGeom>
              <a:solidFill>
                <a:srgbClr val="d1734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7" name="CustomShape 262"/>
              <p:cNvSpPr/>
              <p:nvPr/>
            </p:nvSpPr>
            <p:spPr>
              <a:xfrm>
                <a:off x="6513120" y="3403800"/>
                <a:ext cx="284040" cy="178200"/>
              </a:xfrm>
              <a:custGeom>
                <a:avLst/>
                <a:gdLst/>
                <a:ahLst/>
                <a:rect l="l" t="t" r="r" b="b"/>
                <a:pathLst>
                  <a:path w="122780" h="74871">
                    <a:moveTo>
                      <a:pt x="75342" y="1"/>
                    </a:moveTo>
                    <a:cubicBezTo>
                      <a:pt x="75127" y="1"/>
                      <a:pt x="75014" y="4"/>
                      <a:pt x="75014" y="4"/>
                    </a:cubicBezTo>
                    <a:lnTo>
                      <a:pt x="49911" y="1077"/>
                    </a:lnTo>
                    <a:cubicBezTo>
                      <a:pt x="49911" y="1077"/>
                      <a:pt x="49219" y="957"/>
                      <a:pt x="47977" y="957"/>
                    </a:cubicBezTo>
                    <a:cubicBezTo>
                      <a:pt x="42775" y="957"/>
                      <a:pt x="27922" y="3054"/>
                      <a:pt x="13865" y="24812"/>
                    </a:cubicBezTo>
                    <a:lnTo>
                      <a:pt x="1" y="45774"/>
                    </a:lnTo>
                    <a:lnTo>
                      <a:pt x="4030" y="48066"/>
                    </a:lnTo>
                    <a:lnTo>
                      <a:pt x="22811" y="58862"/>
                    </a:lnTo>
                    <a:lnTo>
                      <a:pt x="26509" y="61006"/>
                    </a:lnTo>
                    <a:lnTo>
                      <a:pt x="35751" y="46366"/>
                    </a:lnTo>
                    <a:lnTo>
                      <a:pt x="40373" y="74870"/>
                    </a:lnTo>
                    <a:lnTo>
                      <a:pt x="91503" y="72726"/>
                    </a:lnTo>
                    <a:lnTo>
                      <a:pt x="94756" y="44074"/>
                    </a:lnTo>
                    <a:lnTo>
                      <a:pt x="103851" y="55461"/>
                    </a:lnTo>
                    <a:lnTo>
                      <a:pt x="122780" y="36199"/>
                    </a:lnTo>
                    <a:cubicBezTo>
                      <a:pt x="122780" y="36199"/>
                      <a:pt x="112909" y="24368"/>
                      <a:pt x="103999" y="13092"/>
                    </a:cubicBezTo>
                    <a:cubicBezTo>
                      <a:pt x="93791" y="502"/>
                      <a:pt x="77820" y="1"/>
                      <a:pt x="753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8" name="CustomShape 263"/>
              <p:cNvSpPr/>
              <p:nvPr/>
            </p:nvSpPr>
            <p:spPr>
              <a:xfrm>
                <a:off x="6809400" y="3390120"/>
                <a:ext cx="11880" cy="6480"/>
              </a:xfrm>
              <a:custGeom>
                <a:avLst/>
                <a:gdLst/>
                <a:ahLst/>
                <a:rect l="l" t="t" r="r" b="b"/>
                <a:pathLst>
                  <a:path w="5214" h="2803">
                    <a:moveTo>
                      <a:pt x="751" y="0"/>
                    </a:moveTo>
                    <a:cubicBezTo>
                      <a:pt x="283" y="0"/>
                      <a:pt x="1" y="98"/>
                      <a:pt x="1" y="165"/>
                    </a:cubicBezTo>
                    <a:cubicBezTo>
                      <a:pt x="1" y="313"/>
                      <a:pt x="1369" y="313"/>
                      <a:pt x="2774" y="941"/>
                    </a:cubicBezTo>
                    <a:cubicBezTo>
                      <a:pt x="4065" y="1674"/>
                      <a:pt x="4829" y="2802"/>
                      <a:pt x="5035" y="2802"/>
                    </a:cubicBezTo>
                    <a:cubicBezTo>
                      <a:pt x="5047" y="2802"/>
                      <a:pt x="5058" y="2798"/>
                      <a:pt x="5066" y="2790"/>
                    </a:cubicBezTo>
                    <a:cubicBezTo>
                      <a:pt x="5214" y="2790"/>
                      <a:pt x="4622" y="1422"/>
                      <a:pt x="3070" y="646"/>
                    </a:cubicBezTo>
                    <a:cubicBezTo>
                      <a:pt x="2141" y="141"/>
                      <a:pt x="1312" y="0"/>
                      <a:pt x="751" y="0"/>
                    </a:cubicBezTo>
                    <a:close/>
                  </a:path>
                </a:pathLst>
              </a:custGeom>
              <a:solidFill>
                <a:srgbClr val="d1734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9" name="CustomShape 264"/>
              <p:cNvSpPr/>
              <p:nvPr/>
            </p:nvSpPr>
            <p:spPr>
              <a:xfrm>
                <a:off x="6802560" y="3501000"/>
                <a:ext cx="7560" cy="19080"/>
              </a:xfrm>
              <a:custGeom>
                <a:avLst/>
                <a:gdLst/>
                <a:ahLst/>
                <a:rect l="l" t="t" r="r" b="b"/>
                <a:pathLst>
                  <a:path w="3402" h="8171">
                    <a:moveTo>
                      <a:pt x="0" y="0"/>
                    </a:moveTo>
                    <a:cubicBezTo>
                      <a:pt x="0" y="185"/>
                      <a:pt x="333" y="2034"/>
                      <a:pt x="1257" y="4326"/>
                    </a:cubicBezTo>
                    <a:cubicBezTo>
                      <a:pt x="2182" y="6655"/>
                      <a:pt x="3106" y="8171"/>
                      <a:pt x="3254" y="8171"/>
                    </a:cubicBezTo>
                    <a:cubicBezTo>
                      <a:pt x="3402" y="8171"/>
                      <a:pt x="2477" y="6322"/>
                      <a:pt x="1701" y="4178"/>
                    </a:cubicBezTo>
                    <a:cubicBezTo>
                      <a:pt x="777" y="1849"/>
                      <a:pt x="185" y="0"/>
                      <a:pt x="0" y="0"/>
                    </a:cubicBezTo>
                    <a:close/>
                  </a:path>
                </a:pathLst>
              </a:custGeom>
              <a:solidFill>
                <a:srgbClr val="d1734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0" name="CustomShape 265"/>
              <p:cNvSpPr/>
              <p:nvPr/>
            </p:nvSpPr>
            <p:spPr>
              <a:xfrm>
                <a:off x="6573240" y="3502080"/>
                <a:ext cx="30600" cy="46440"/>
              </a:xfrm>
              <a:custGeom>
                <a:avLst/>
                <a:gdLst/>
                <a:ahLst/>
                <a:rect l="l" t="t" r="r" b="b"/>
                <a:pathLst>
                  <a:path w="13422" h="19707">
                    <a:moveTo>
                      <a:pt x="13421" y="1"/>
                    </a:moveTo>
                    <a:cubicBezTo>
                      <a:pt x="13273" y="1"/>
                      <a:pt x="10168" y="4326"/>
                      <a:pt x="6656" y="9687"/>
                    </a:cubicBezTo>
                    <a:cubicBezTo>
                      <a:pt x="2959" y="15085"/>
                      <a:pt x="1" y="19558"/>
                      <a:pt x="186" y="19706"/>
                    </a:cubicBezTo>
                    <a:cubicBezTo>
                      <a:pt x="334" y="19706"/>
                      <a:pt x="3402" y="15418"/>
                      <a:pt x="6951" y="10020"/>
                    </a:cubicBezTo>
                    <a:cubicBezTo>
                      <a:pt x="10648" y="4622"/>
                      <a:pt x="13421" y="149"/>
                      <a:pt x="1342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1" name="CustomShape 266"/>
              <p:cNvSpPr/>
              <p:nvPr/>
            </p:nvSpPr>
            <p:spPr>
              <a:xfrm>
                <a:off x="6731280" y="3473280"/>
                <a:ext cx="2520" cy="57240"/>
              </a:xfrm>
              <a:custGeom>
                <a:avLst/>
                <a:gdLst/>
                <a:ahLst/>
                <a:rect l="l" t="t" r="r" b="b"/>
                <a:pathLst>
                  <a:path w="1258" h="24180">
                    <a:moveTo>
                      <a:pt x="777" y="0"/>
                    </a:moveTo>
                    <a:lnTo>
                      <a:pt x="777" y="1073"/>
                    </a:lnTo>
                    <a:lnTo>
                      <a:pt x="777" y="3550"/>
                    </a:lnTo>
                    <a:cubicBezTo>
                      <a:pt x="777" y="5842"/>
                      <a:pt x="777" y="8762"/>
                      <a:pt x="629" y="12164"/>
                    </a:cubicBezTo>
                    <a:cubicBezTo>
                      <a:pt x="481" y="15380"/>
                      <a:pt x="333" y="18486"/>
                      <a:pt x="149" y="20630"/>
                    </a:cubicBezTo>
                    <a:cubicBezTo>
                      <a:pt x="149" y="21702"/>
                      <a:pt x="149" y="22479"/>
                      <a:pt x="1" y="23255"/>
                    </a:cubicBezTo>
                    <a:lnTo>
                      <a:pt x="1" y="24179"/>
                    </a:lnTo>
                    <a:cubicBezTo>
                      <a:pt x="149" y="23883"/>
                      <a:pt x="149" y="23551"/>
                      <a:pt x="333" y="23255"/>
                    </a:cubicBezTo>
                    <a:cubicBezTo>
                      <a:pt x="333" y="22626"/>
                      <a:pt x="481" y="21702"/>
                      <a:pt x="629" y="20630"/>
                    </a:cubicBezTo>
                    <a:cubicBezTo>
                      <a:pt x="777" y="18486"/>
                      <a:pt x="925" y="15565"/>
                      <a:pt x="1073" y="12164"/>
                    </a:cubicBezTo>
                    <a:cubicBezTo>
                      <a:pt x="1258" y="8762"/>
                      <a:pt x="1258" y="5842"/>
                      <a:pt x="1073" y="3550"/>
                    </a:cubicBezTo>
                    <a:cubicBezTo>
                      <a:pt x="1073" y="2440"/>
                      <a:pt x="1073" y="1516"/>
                      <a:pt x="925" y="925"/>
                    </a:cubicBezTo>
                    <a:cubicBezTo>
                      <a:pt x="925" y="592"/>
                      <a:pt x="925" y="296"/>
                      <a:pt x="77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2" name="CustomShape 267"/>
              <p:cNvSpPr/>
              <p:nvPr/>
            </p:nvSpPr>
            <p:spPr>
              <a:xfrm>
                <a:off x="6609240" y="3576600"/>
                <a:ext cx="114840" cy="20520"/>
              </a:xfrm>
              <a:custGeom>
                <a:avLst/>
                <a:gdLst/>
                <a:ahLst/>
                <a:rect l="l" t="t" r="r" b="b"/>
                <a:pathLst>
                  <a:path w="49763" h="8802">
                    <a:moveTo>
                      <a:pt x="49763" y="0"/>
                    </a:moveTo>
                    <a:lnTo>
                      <a:pt x="1" y="2292"/>
                    </a:lnTo>
                    <a:cubicBezTo>
                      <a:pt x="1" y="2292"/>
                      <a:pt x="16104" y="8801"/>
                      <a:pt x="27079" y="8801"/>
                    </a:cubicBezTo>
                    <a:cubicBezTo>
                      <a:pt x="27565" y="8801"/>
                      <a:pt x="28041" y="8789"/>
                      <a:pt x="28505" y="8762"/>
                    </a:cubicBezTo>
                    <a:cubicBezTo>
                      <a:pt x="39448" y="8171"/>
                      <a:pt x="49763" y="0"/>
                      <a:pt x="4976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3" name="CustomShape 268"/>
              <p:cNvSpPr/>
              <p:nvPr/>
            </p:nvSpPr>
            <p:spPr>
              <a:xfrm>
                <a:off x="6588720" y="3575520"/>
                <a:ext cx="160560" cy="64440"/>
              </a:xfrm>
              <a:custGeom>
                <a:avLst/>
                <a:gdLst/>
                <a:ahLst/>
                <a:rect l="l" t="t" r="r" b="b"/>
                <a:pathLst>
                  <a:path w="69469" h="27269">
                    <a:moveTo>
                      <a:pt x="60817" y="0"/>
                    </a:moveTo>
                    <a:cubicBezTo>
                      <a:pt x="51734" y="2667"/>
                      <a:pt x="37631" y="3304"/>
                      <a:pt x="26237" y="3304"/>
                    </a:cubicBezTo>
                    <a:cubicBezTo>
                      <a:pt x="15834" y="3304"/>
                      <a:pt x="7691" y="2773"/>
                      <a:pt x="7691" y="2773"/>
                    </a:cubicBezTo>
                    <a:cubicBezTo>
                      <a:pt x="5990" y="6951"/>
                      <a:pt x="1" y="27137"/>
                      <a:pt x="1" y="27137"/>
                    </a:cubicBezTo>
                    <a:cubicBezTo>
                      <a:pt x="15652" y="27235"/>
                      <a:pt x="28587" y="27268"/>
                      <a:pt x="38879" y="27268"/>
                    </a:cubicBezTo>
                    <a:cubicBezTo>
                      <a:pt x="59462" y="27268"/>
                      <a:pt x="69468" y="27137"/>
                      <a:pt x="69468" y="27137"/>
                    </a:cubicBezTo>
                    <a:cubicBezTo>
                      <a:pt x="66363" y="19743"/>
                      <a:pt x="62666" y="3845"/>
                      <a:pt x="608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4" name="CustomShape 269"/>
              <p:cNvSpPr/>
              <p:nvPr/>
            </p:nvSpPr>
            <p:spPr>
              <a:xfrm>
                <a:off x="6678000" y="3596400"/>
                <a:ext cx="12240" cy="11520"/>
              </a:xfrm>
              <a:custGeom>
                <a:avLst/>
                <a:gdLst/>
                <a:ahLst/>
                <a:rect l="l" t="t" r="r" b="b"/>
                <a:pathLst>
                  <a:path w="5398" h="4960">
                    <a:moveTo>
                      <a:pt x="1849" y="132"/>
                    </a:moveTo>
                    <a:cubicBezTo>
                      <a:pt x="1701" y="132"/>
                      <a:pt x="1553" y="132"/>
                      <a:pt x="1405" y="280"/>
                    </a:cubicBezTo>
                    <a:cubicBezTo>
                      <a:pt x="1405" y="280"/>
                      <a:pt x="1553" y="280"/>
                      <a:pt x="1849" y="132"/>
                    </a:cubicBezTo>
                    <a:close/>
                    <a:moveTo>
                      <a:pt x="2626" y="0"/>
                    </a:moveTo>
                    <a:cubicBezTo>
                      <a:pt x="2364" y="0"/>
                      <a:pt x="2101" y="42"/>
                      <a:pt x="1849" y="132"/>
                    </a:cubicBezTo>
                    <a:cubicBezTo>
                      <a:pt x="2477" y="132"/>
                      <a:pt x="2921" y="132"/>
                      <a:pt x="3401" y="280"/>
                    </a:cubicBezTo>
                    <a:cubicBezTo>
                      <a:pt x="4178" y="576"/>
                      <a:pt x="4621" y="1205"/>
                      <a:pt x="4769" y="1981"/>
                    </a:cubicBezTo>
                    <a:cubicBezTo>
                      <a:pt x="4954" y="2572"/>
                      <a:pt x="4769" y="3201"/>
                      <a:pt x="4473" y="3829"/>
                    </a:cubicBezTo>
                    <a:cubicBezTo>
                      <a:pt x="4003" y="4389"/>
                      <a:pt x="3316" y="4719"/>
                      <a:pt x="2609" y="4719"/>
                    </a:cubicBezTo>
                    <a:cubicBezTo>
                      <a:pt x="2148" y="4719"/>
                      <a:pt x="1680" y="4579"/>
                      <a:pt x="1257" y="4273"/>
                    </a:cubicBezTo>
                    <a:cubicBezTo>
                      <a:pt x="629" y="3977"/>
                      <a:pt x="333" y="3201"/>
                      <a:pt x="333" y="2425"/>
                    </a:cubicBezTo>
                    <a:cubicBezTo>
                      <a:pt x="333" y="1981"/>
                      <a:pt x="481" y="1500"/>
                      <a:pt x="629" y="1057"/>
                    </a:cubicBezTo>
                    <a:lnTo>
                      <a:pt x="1072" y="576"/>
                    </a:lnTo>
                    <a:cubicBezTo>
                      <a:pt x="924" y="576"/>
                      <a:pt x="776" y="724"/>
                      <a:pt x="629" y="909"/>
                    </a:cubicBezTo>
                    <a:cubicBezTo>
                      <a:pt x="333" y="1352"/>
                      <a:pt x="0" y="1981"/>
                      <a:pt x="0" y="2425"/>
                    </a:cubicBezTo>
                    <a:cubicBezTo>
                      <a:pt x="0" y="2905"/>
                      <a:pt x="148" y="3201"/>
                      <a:pt x="333" y="3497"/>
                    </a:cubicBezTo>
                    <a:cubicBezTo>
                      <a:pt x="481" y="3977"/>
                      <a:pt x="776" y="4273"/>
                      <a:pt x="1072" y="4606"/>
                    </a:cubicBezTo>
                    <a:cubicBezTo>
                      <a:pt x="1532" y="4822"/>
                      <a:pt x="2072" y="4960"/>
                      <a:pt x="2574" y="4960"/>
                    </a:cubicBezTo>
                    <a:cubicBezTo>
                      <a:pt x="2758" y="4960"/>
                      <a:pt x="2937" y="4941"/>
                      <a:pt x="3106" y="4902"/>
                    </a:cubicBezTo>
                    <a:cubicBezTo>
                      <a:pt x="4473" y="4606"/>
                      <a:pt x="5398" y="3349"/>
                      <a:pt x="5102" y="1981"/>
                    </a:cubicBezTo>
                    <a:cubicBezTo>
                      <a:pt x="4954" y="1500"/>
                      <a:pt x="4769" y="1057"/>
                      <a:pt x="4473" y="724"/>
                    </a:cubicBezTo>
                    <a:cubicBezTo>
                      <a:pt x="4016" y="294"/>
                      <a:pt x="3325" y="0"/>
                      <a:pt x="262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5" name="CustomShape 270"/>
              <p:cNvSpPr/>
              <p:nvPr/>
            </p:nvSpPr>
            <p:spPr>
              <a:xfrm>
                <a:off x="6702840" y="3580200"/>
                <a:ext cx="2880" cy="19080"/>
              </a:xfrm>
              <a:custGeom>
                <a:avLst/>
                <a:gdLst/>
                <a:ahLst/>
                <a:rect l="l" t="t" r="r" b="b"/>
                <a:pathLst>
                  <a:path w="1369" h="8172">
                    <a:moveTo>
                      <a:pt x="148" y="1"/>
                    </a:moveTo>
                    <a:lnTo>
                      <a:pt x="148" y="1"/>
                    </a:lnTo>
                    <a:cubicBezTo>
                      <a:pt x="0" y="186"/>
                      <a:pt x="629" y="1849"/>
                      <a:pt x="925" y="4031"/>
                    </a:cubicBezTo>
                    <a:cubicBezTo>
                      <a:pt x="1220" y="6323"/>
                      <a:pt x="925" y="8171"/>
                      <a:pt x="1073" y="8171"/>
                    </a:cubicBezTo>
                    <a:cubicBezTo>
                      <a:pt x="1220" y="7876"/>
                      <a:pt x="1220" y="7395"/>
                      <a:pt x="1220" y="6951"/>
                    </a:cubicBezTo>
                    <a:cubicBezTo>
                      <a:pt x="1368" y="5103"/>
                      <a:pt x="1220" y="3106"/>
                      <a:pt x="629" y="1258"/>
                    </a:cubicBezTo>
                    <a:cubicBezTo>
                      <a:pt x="444" y="777"/>
                      <a:pt x="296" y="481"/>
                      <a:pt x="14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6" name="CustomShape 271"/>
              <p:cNvSpPr/>
              <p:nvPr/>
            </p:nvSpPr>
            <p:spPr>
              <a:xfrm>
                <a:off x="6710760" y="3579480"/>
                <a:ext cx="3240" cy="19080"/>
              </a:xfrm>
              <a:custGeom>
                <a:avLst/>
                <a:gdLst/>
                <a:ahLst/>
                <a:rect l="l" t="t" r="r" b="b"/>
                <a:pathLst>
                  <a:path w="1517" h="8171">
                    <a:moveTo>
                      <a:pt x="149" y="0"/>
                    </a:moveTo>
                    <a:lnTo>
                      <a:pt x="149" y="0"/>
                    </a:lnTo>
                    <a:cubicBezTo>
                      <a:pt x="1" y="148"/>
                      <a:pt x="740" y="1849"/>
                      <a:pt x="1073" y="3993"/>
                    </a:cubicBezTo>
                    <a:cubicBezTo>
                      <a:pt x="1369" y="6322"/>
                      <a:pt x="1221" y="8171"/>
                      <a:pt x="1221" y="8171"/>
                    </a:cubicBezTo>
                    <a:cubicBezTo>
                      <a:pt x="1369" y="7690"/>
                      <a:pt x="1517" y="7394"/>
                      <a:pt x="1517" y="6951"/>
                    </a:cubicBezTo>
                    <a:cubicBezTo>
                      <a:pt x="1517" y="6026"/>
                      <a:pt x="1517" y="4917"/>
                      <a:pt x="1369" y="3993"/>
                    </a:cubicBezTo>
                    <a:cubicBezTo>
                      <a:pt x="1221" y="3069"/>
                      <a:pt x="1073" y="2144"/>
                      <a:pt x="592" y="1220"/>
                    </a:cubicBezTo>
                    <a:cubicBezTo>
                      <a:pt x="592" y="776"/>
                      <a:pt x="444" y="481"/>
                      <a:pt x="14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7" name="CustomShape 272"/>
              <p:cNvSpPr/>
              <p:nvPr/>
            </p:nvSpPr>
            <p:spPr>
              <a:xfrm>
                <a:off x="6667920" y="3583800"/>
                <a:ext cx="720" cy="55440"/>
              </a:xfrm>
              <a:custGeom>
                <a:avLst/>
                <a:gdLst/>
                <a:ahLst/>
                <a:rect l="l" t="t" r="r" b="b"/>
                <a:pathLst>
                  <a:path w="445" h="23404">
                    <a:moveTo>
                      <a:pt x="296" y="1"/>
                    </a:moveTo>
                    <a:cubicBezTo>
                      <a:pt x="148" y="1"/>
                      <a:pt x="0" y="5251"/>
                      <a:pt x="0" y="11720"/>
                    </a:cubicBezTo>
                    <a:cubicBezTo>
                      <a:pt x="0" y="18190"/>
                      <a:pt x="148" y="23403"/>
                      <a:pt x="296" y="23403"/>
                    </a:cubicBezTo>
                    <a:cubicBezTo>
                      <a:pt x="296" y="23403"/>
                      <a:pt x="444" y="18190"/>
                      <a:pt x="444" y="11720"/>
                    </a:cubicBezTo>
                    <a:cubicBezTo>
                      <a:pt x="444" y="5251"/>
                      <a:pt x="296" y="1"/>
                      <a:pt x="29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8" name="CustomShape 273"/>
              <p:cNvSpPr/>
              <p:nvPr/>
            </p:nvSpPr>
            <p:spPr>
              <a:xfrm>
                <a:off x="6625080" y="3583440"/>
                <a:ext cx="5040" cy="16560"/>
              </a:xfrm>
              <a:custGeom>
                <a:avLst/>
                <a:gdLst/>
                <a:ahLst/>
                <a:rect l="l" t="t" r="r" b="b"/>
                <a:pathLst>
                  <a:path w="2293" h="7063">
                    <a:moveTo>
                      <a:pt x="2292" y="1"/>
                    </a:moveTo>
                    <a:lnTo>
                      <a:pt x="2292" y="1"/>
                    </a:lnTo>
                    <a:cubicBezTo>
                      <a:pt x="1997" y="149"/>
                      <a:pt x="1664" y="444"/>
                      <a:pt x="1516" y="777"/>
                    </a:cubicBezTo>
                    <a:cubicBezTo>
                      <a:pt x="444" y="2293"/>
                      <a:pt x="0" y="4289"/>
                      <a:pt x="444" y="5990"/>
                    </a:cubicBezTo>
                    <a:cubicBezTo>
                      <a:pt x="592" y="6471"/>
                      <a:pt x="740" y="6766"/>
                      <a:pt x="924" y="7062"/>
                    </a:cubicBezTo>
                    <a:cubicBezTo>
                      <a:pt x="924" y="6766"/>
                      <a:pt x="924" y="6323"/>
                      <a:pt x="740" y="5990"/>
                    </a:cubicBezTo>
                    <a:cubicBezTo>
                      <a:pt x="444" y="4289"/>
                      <a:pt x="740" y="2441"/>
                      <a:pt x="1664" y="925"/>
                    </a:cubicBezTo>
                    <a:cubicBezTo>
                      <a:pt x="1997" y="592"/>
                      <a:pt x="2144" y="297"/>
                      <a:pt x="229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9" name="CustomShape 274"/>
              <p:cNvSpPr/>
              <p:nvPr/>
            </p:nvSpPr>
            <p:spPr>
              <a:xfrm>
                <a:off x="6635160" y="3583800"/>
                <a:ext cx="2520" cy="18000"/>
              </a:xfrm>
              <a:custGeom>
                <a:avLst/>
                <a:gdLst/>
                <a:ahLst/>
                <a:rect l="l" t="t" r="r" b="b"/>
                <a:pathLst>
                  <a:path w="1258" h="7691">
                    <a:moveTo>
                      <a:pt x="1073" y="1"/>
                    </a:moveTo>
                    <a:lnTo>
                      <a:pt x="1073" y="1"/>
                    </a:lnTo>
                    <a:cubicBezTo>
                      <a:pt x="925" y="296"/>
                      <a:pt x="777" y="777"/>
                      <a:pt x="629" y="1073"/>
                    </a:cubicBezTo>
                    <a:cubicBezTo>
                      <a:pt x="1" y="2921"/>
                      <a:pt x="1" y="4918"/>
                      <a:pt x="629" y="6766"/>
                    </a:cubicBezTo>
                    <a:cubicBezTo>
                      <a:pt x="777" y="7099"/>
                      <a:pt x="925" y="7395"/>
                      <a:pt x="1258" y="7691"/>
                    </a:cubicBezTo>
                    <a:cubicBezTo>
                      <a:pt x="333" y="5251"/>
                      <a:pt x="149" y="2626"/>
                      <a:pt x="10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0" name="CustomShape 275"/>
              <p:cNvSpPr/>
              <p:nvPr/>
            </p:nvSpPr>
            <p:spPr>
              <a:xfrm>
                <a:off x="6605280" y="3587040"/>
                <a:ext cx="3240" cy="10440"/>
              </a:xfrm>
              <a:custGeom>
                <a:avLst/>
                <a:gdLst/>
                <a:ahLst/>
                <a:rect l="l" t="t" r="r" b="b"/>
                <a:pathLst>
                  <a:path w="1554" h="4475">
                    <a:moveTo>
                      <a:pt x="1554" y="1"/>
                    </a:moveTo>
                    <a:lnTo>
                      <a:pt x="1554" y="1"/>
                    </a:lnTo>
                    <a:cubicBezTo>
                      <a:pt x="1110" y="777"/>
                      <a:pt x="777" y="1405"/>
                      <a:pt x="629" y="2182"/>
                    </a:cubicBezTo>
                    <a:cubicBezTo>
                      <a:pt x="334" y="2958"/>
                      <a:pt x="186" y="3698"/>
                      <a:pt x="1" y="4474"/>
                    </a:cubicBezTo>
                    <a:cubicBezTo>
                      <a:pt x="334" y="3698"/>
                      <a:pt x="629" y="3106"/>
                      <a:pt x="925" y="2330"/>
                    </a:cubicBezTo>
                    <a:cubicBezTo>
                      <a:pt x="1258" y="1553"/>
                      <a:pt x="1406" y="777"/>
                      <a:pt x="15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1" name="CustomShape 276"/>
              <p:cNvSpPr/>
              <p:nvPr/>
            </p:nvSpPr>
            <p:spPr>
              <a:xfrm>
                <a:off x="6600600" y="3603960"/>
                <a:ext cx="2880" cy="11160"/>
              </a:xfrm>
              <a:custGeom>
                <a:avLst/>
                <a:gdLst/>
                <a:ahLst/>
                <a:rect l="l" t="t" r="r" b="b"/>
                <a:pathLst>
                  <a:path w="1406" h="4771">
                    <a:moveTo>
                      <a:pt x="1406" y="1"/>
                    </a:moveTo>
                    <a:lnTo>
                      <a:pt x="1406" y="1"/>
                    </a:lnTo>
                    <a:cubicBezTo>
                      <a:pt x="925" y="777"/>
                      <a:pt x="777" y="1554"/>
                      <a:pt x="629" y="2330"/>
                    </a:cubicBezTo>
                    <a:cubicBezTo>
                      <a:pt x="296" y="3070"/>
                      <a:pt x="149" y="3846"/>
                      <a:pt x="1" y="4770"/>
                    </a:cubicBezTo>
                    <a:cubicBezTo>
                      <a:pt x="481" y="3994"/>
                      <a:pt x="629" y="3254"/>
                      <a:pt x="925" y="2478"/>
                    </a:cubicBezTo>
                    <a:cubicBezTo>
                      <a:pt x="1073" y="1702"/>
                      <a:pt x="1221" y="777"/>
                      <a:pt x="140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2" name="CustomShape 277"/>
              <p:cNvSpPr/>
              <p:nvPr/>
            </p:nvSpPr>
            <p:spPr>
              <a:xfrm>
                <a:off x="6595560" y="3619440"/>
                <a:ext cx="3240" cy="9720"/>
              </a:xfrm>
              <a:custGeom>
                <a:avLst/>
                <a:gdLst/>
                <a:ahLst/>
                <a:rect l="l" t="t" r="r" b="b"/>
                <a:pathLst>
                  <a:path w="1517" h="4179">
                    <a:moveTo>
                      <a:pt x="1516" y="1"/>
                    </a:moveTo>
                    <a:lnTo>
                      <a:pt x="1516" y="1"/>
                    </a:lnTo>
                    <a:cubicBezTo>
                      <a:pt x="1220" y="629"/>
                      <a:pt x="925" y="1406"/>
                      <a:pt x="592" y="1997"/>
                    </a:cubicBezTo>
                    <a:cubicBezTo>
                      <a:pt x="296" y="2774"/>
                      <a:pt x="148" y="3402"/>
                      <a:pt x="0" y="4178"/>
                    </a:cubicBezTo>
                    <a:cubicBezTo>
                      <a:pt x="777" y="2921"/>
                      <a:pt x="1220" y="1554"/>
                      <a:pt x="151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3" name="CustomShape 278"/>
              <p:cNvSpPr/>
              <p:nvPr/>
            </p:nvSpPr>
            <p:spPr>
              <a:xfrm>
                <a:off x="6671880" y="3585600"/>
                <a:ext cx="720" cy="12960"/>
              </a:xfrm>
              <a:custGeom>
                <a:avLst/>
                <a:gdLst/>
                <a:ahLst/>
                <a:rect l="l" t="t" r="r" b="b"/>
                <a:pathLst>
                  <a:path w="481" h="5546">
                    <a:moveTo>
                      <a:pt x="333" y="0"/>
                    </a:moveTo>
                    <a:cubicBezTo>
                      <a:pt x="185" y="924"/>
                      <a:pt x="0" y="1849"/>
                      <a:pt x="0" y="2773"/>
                    </a:cubicBezTo>
                    <a:cubicBezTo>
                      <a:pt x="0" y="3697"/>
                      <a:pt x="0" y="4621"/>
                      <a:pt x="185" y="5546"/>
                    </a:cubicBezTo>
                    <a:cubicBezTo>
                      <a:pt x="333" y="4621"/>
                      <a:pt x="481" y="3697"/>
                      <a:pt x="333" y="2773"/>
                    </a:cubicBezTo>
                    <a:cubicBezTo>
                      <a:pt x="481" y="1849"/>
                      <a:pt x="481" y="924"/>
                      <a:pt x="33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4" name="CustomShape 279"/>
              <p:cNvSpPr/>
              <p:nvPr/>
            </p:nvSpPr>
            <p:spPr>
              <a:xfrm>
                <a:off x="6671880" y="3606120"/>
                <a:ext cx="720" cy="9720"/>
              </a:xfrm>
              <a:custGeom>
                <a:avLst/>
                <a:gdLst/>
                <a:ahLst/>
                <a:rect l="l" t="t" r="r" b="b"/>
                <a:pathLst>
                  <a:path w="481" h="4178">
                    <a:moveTo>
                      <a:pt x="333" y="0"/>
                    </a:moveTo>
                    <a:cubicBezTo>
                      <a:pt x="0" y="1405"/>
                      <a:pt x="0" y="2921"/>
                      <a:pt x="185" y="4178"/>
                    </a:cubicBezTo>
                    <a:cubicBezTo>
                      <a:pt x="481" y="3549"/>
                      <a:pt x="481" y="2773"/>
                      <a:pt x="481" y="2145"/>
                    </a:cubicBezTo>
                    <a:cubicBezTo>
                      <a:pt x="481" y="1405"/>
                      <a:pt x="481" y="777"/>
                      <a:pt x="33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5" name="CustomShape 280"/>
              <p:cNvSpPr/>
              <p:nvPr/>
            </p:nvSpPr>
            <p:spPr>
              <a:xfrm>
                <a:off x="6671880" y="3623040"/>
                <a:ext cx="720" cy="10440"/>
              </a:xfrm>
              <a:custGeom>
                <a:avLst/>
                <a:gdLst/>
                <a:ahLst/>
                <a:rect l="l" t="t" r="r" b="b"/>
                <a:pathLst>
                  <a:path w="481" h="4475">
                    <a:moveTo>
                      <a:pt x="333" y="1"/>
                    </a:moveTo>
                    <a:cubicBezTo>
                      <a:pt x="0" y="1369"/>
                      <a:pt x="0" y="2921"/>
                      <a:pt x="185" y="4474"/>
                    </a:cubicBezTo>
                    <a:cubicBezTo>
                      <a:pt x="333" y="3698"/>
                      <a:pt x="481" y="2921"/>
                      <a:pt x="333" y="2145"/>
                    </a:cubicBezTo>
                    <a:cubicBezTo>
                      <a:pt x="481" y="1516"/>
                      <a:pt x="481" y="777"/>
                      <a:pt x="33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6" name="CustomShape 281"/>
              <p:cNvSpPr/>
              <p:nvPr/>
            </p:nvSpPr>
            <p:spPr>
              <a:xfrm>
                <a:off x="6600960" y="3537000"/>
                <a:ext cx="79200" cy="2880"/>
              </a:xfrm>
              <a:custGeom>
                <a:avLst/>
                <a:gdLst/>
                <a:ahLst/>
                <a:rect l="l" t="t" r="r" b="b"/>
                <a:pathLst>
                  <a:path w="34347" h="1408">
                    <a:moveTo>
                      <a:pt x="1" y="0"/>
                    </a:moveTo>
                    <a:cubicBezTo>
                      <a:pt x="1" y="148"/>
                      <a:pt x="7727" y="444"/>
                      <a:pt x="17118" y="924"/>
                    </a:cubicBezTo>
                    <a:cubicBezTo>
                      <a:pt x="24906" y="1166"/>
                      <a:pt x="31462" y="1407"/>
                      <a:pt x="33605" y="1407"/>
                    </a:cubicBezTo>
                    <a:cubicBezTo>
                      <a:pt x="34087" y="1407"/>
                      <a:pt x="34346" y="1395"/>
                      <a:pt x="34346" y="1368"/>
                    </a:cubicBezTo>
                    <a:cubicBezTo>
                      <a:pt x="34346" y="1368"/>
                      <a:pt x="26656" y="924"/>
                      <a:pt x="17266" y="592"/>
                    </a:cubicBezTo>
                    <a:cubicBezTo>
                      <a:pt x="7728" y="148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7" name="CustomShape 282"/>
              <p:cNvSpPr/>
              <p:nvPr/>
            </p:nvSpPr>
            <p:spPr>
              <a:xfrm>
                <a:off x="6638040" y="3548160"/>
                <a:ext cx="89640" cy="5760"/>
              </a:xfrm>
              <a:custGeom>
                <a:avLst/>
                <a:gdLst/>
                <a:ahLst/>
                <a:rect l="l" t="t" r="r" b="b"/>
                <a:pathLst>
                  <a:path w="38820" h="2504">
                    <a:moveTo>
                      <a:pt x="38536" y="1"/>
                    </a:moveTo>
                    <a:cubicBezTo>
                      <a:pt x="36947" y="1"/>
                      <a:pt x="28904" y="533"/>
                      <a:pt x="19410" y="1096"/>
                    </a:cubicBezTo>
                    <a:cubicBezTo>
                      <a:pt x="8615" y="1872"/>
                      <a:pt x="1" y="2464"/>
                      <a:pt x="1" y="2464"/>
                    </a:cubicBezTo>
                    <a:cubicBezTo>
                      <a:pt x="1" y="2490"/>
                      <a:pt x="181" y="2503"/>
                      <a:pt x="522" y="2503"/>
                    </a:cubicBezTo>
                    <a:cubicBezTo>
                      <a:pt x="2539" y="2503"/>
                      <a:pt x="10177" y="2055"/>
                      <a:pt x="19410" y="1391"/>
                    </a:cubicBezTo>
                    <a:cubicBezTo>
                      <a:pt x="30021" y="800"/>
                      <a:pt x="38820" y="171"/>
                      <a:pt x="38820" y="24"/>
                    </a:cubicBezTo>
                    <a:cubicBezTo>
                      <a:pt x="38820" y="8"/>
                      <a:pt x="38722" y="1"/>
                      <a:pt x="3853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8" name="CustomShape 283"/>
              <p:cNvSpPr/>
              <p:nvPr/>
            </p:nvSpPr>
            <p:spPr>
              <a:xfrm>
                <a:off x="6606360" y="3562560"/>
                <a:ext cx="98640" cy="6120"/>
              </a:xfrm>
              <a:custGeom>
                <a:avLst/>
                <a:gdLst/>
                <a:ahLst/>
                <a:rect l="l" t="t" r="r" b="b"/>
                <a:pathLst>
                  <a:path w="42813" h="2696">
                    <a:moveTo>
                      <a:pt x="1" y="1"/>
                    </a:moveTo>
                    <a:cubicBezTo>
                      <a:pt x="148" y="1"/>
                      <a:pt x="296" y="186"/>
                      <a:pt x="444" y="186"/>
                    </a:cubicBezTo>
                    <a:cubicBezTo>
                      <a:pt x="296" y="1"/>
                      <a:pt x="148" y="1"/>
                      <a:pt x="1" y="1"/>
                    </a:cubicBezTo>
                    <a:close/>
                    <a:moveTo>
                      <a:pt x="42812" y="1258"/>
                    </a:moveTo>
                    <a:cubicBezTo>
                      <a:pt x="42665" y="1258"/>
                      <a:pt x="42517" y="1406"/>
                      <a:pt x="42369" y="1406"/>
                    </a:cubicBezTo>
                    <a:cubicBezTo>
                      <a:pt x="42517" y="1406"/>
                      <a:pt x="42665" y="1406"/>
                      <a:pt x="42812" y="1258"/>
                    </a:cubicBezTo>
                    <a:close/>
                    <a:moveTo>
                      <a:pt x="444" y="186"/>
                    </a:moveTo>
                    <a:lnTo>
                      <a:pt x="1701" y="481"/>
                    </a:lnTo>
                    <a:cubicBezTo>
                      <a:pt x="2145" y="629"/>
                      <a:pt x="2921" y="629"/>
                      <a:pt x="3698" y="925"/>
                    </a:cubicBezTo>
                    <a:cubicBezTo>
                      <a:pt x="4326" y="1110"/>
                      <a:pt x="5250" y="1110"/>
                      <a:pt x="6175" y="1258"/>
                    </a:cubicBezTo>
                    <a:cubicBezTo>
                      <a:pt x="12562" y="2210"/>
                      <a:pt x="18950" y="2695"/>
                      <a:pt x="25292" y="2695"/>
                    </a:cubicBezTo>
                    <a:cubicBezTo>
                      <a:pt x="29044" y="2695"/>
                      <a:pt x="32780" y="2525"/>
                      <a:pt x="36491" y="2182"/>
                    </a:cubicBezTo>
                    <a:cubicBezTo>
                      <a:pt x="37600" y="2182"/>
                      <a:pt x="38339" y="2034"/>
                      <a:pt x="39115" y="1849"/>
                    </a:cubicBezTo>
                    <a:cubicBezTo>
                      <a:pt x="39892" y="1849"/>
                      <a:pt x="40668" y="1701"/>
                      <a:pt x="41112" y="1701"/>
                    </a:cubicBezTo>
                    <a:lnTo>
                      <a:pt x="42369" y="1406"/>
                    </a:lnTo>
                    <a:lnTo>
                      <a:pt x="41112" y="1553"/>
                    </a:lnTo>
                    <a:cubicBezTo>
                      <a:pt x="40520" y="1553"/>
                      <a:pt x="39892" y="1701"/>
                      <a:pt x="39115" y="1701"/>
                    </a:cubicBezTo>
                    <a:cubicBezTo>
                      <a:pt x="38339" y="1849"/>
                      <a:pt x="37415" y="1849"/>
                      <a:pt x="36491" y="2034"/>
                    </a:cubicBezTo>
                    <a:cubicBezTo>
                      <a:pt x="32783" y="2251"/>
                      <a:pt x="29154" y="2388"/>
                      <a:pt x="25474" y="2388"/>
                    </a:cubicBezTo>
                    <a:cubicBezTo>
                      <a:pt x="24127" y="2388"/>
                      <a:pt x="22774" y="2369"/>
                      <a:pt x="21407" y="2330"/>
                    </a:cubicBezTo>
                    <a:cubicBezTo>
                      <a:pt x="16342" y="2182"/>
                      <a:pt x="11240" y="1701"/>
                      <a:pt x="6323" y="1110"/>
                    </a:cubicBezTo>
                    <a:cubicBezTo>
                      <a:pt x="5250" y="925"/>
                      <a:pt x="4474" y="777"/>
                      <a:pt x="3698" y="629"/>
                    </a:cubicBezTo>
                    <a:cubicBezTo>
                      <a:pt x="2921" y="629"/>
                      <a:pt x="2293" y="481"/>
                      <a:pt x="1701" y="333"/>
                    </a:cubicBezTo>
                    <a:lnTo>
                      <a:pt x="444" y="186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9" name="CustomShape 284"/>
              <p:cNvSpPr/>
              <p:nvPr/>
            </p:nvSpPr>
            <p:spPr>
              <a:xfrm>
                <a:off x="6696000" y="3574080"/>
                <a:ext cx="29520" cy="1080"/>
              </a:xfrm>
              <a:custGeom>
                <a:avLst/>
                <a:gdLst/>
                <a:ahLst/>
                <a:rect l="l" t="t" r="r" b="b"/>
                <a:pathLst>
                  <a:path w="12941" h="593">
                    <a:moveTo>
                      <a:pt x="12940" y="1"/>
                    </a:moveTo>
                    <a:cubicBezTo>
                      <a:pt x="12940" y="1"/>
                      <a:pt x="10020" y="1"/>
                      <a:pt x="6471" y="149"/>
                    </a:cubicBezTo>
                    <a:cubicBezTo>
                      <a:pt x="2921" y="297"/>
                      <a:pt x="1" y="445"/>
                      <a:pt x="1" y="592"/>
                    </a:cubicBezTo>
                    <a:cubicBezTo>
                      <a:pt x="2145" y="592"/>
                      <a:pt x="4289" y="592"/>
                      <a:pt x="6471" y="445"/>
                    </a:cubicBezTo>
                    <a:cubicBezTo>
                      <a:pt x="10020" y="297"/>
                      <a:pt x="12940" y="149"/>
                      <a:pt x="1294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0" name="CustomShape 285"/>
              <p:cNvSpPr/>
              <p:nvPr/>
            </p:nvSpPr>
            <p:spPr>
              <a:xfrm>
                <a:off x="6647760" y="3521520"/>
                <a:ext cx="78840" cy="5760"/>
              </a:xfrm>
              <a:custGeom>
                <a:avLst/>
                <a:gdLst/>
                <a:ahLst/>
                <a:rect l="l" t="t" r="r" b="b"/>
                <a:pathLst>
                  <a:path w="34199" h="2626">
                    <a:moveTo>
                      <a:pt x="0" y="0"/>
                    </a:moveTo>
                    <a:cubicBezTo>
                      <a:pt x="148" y="148"/>
                      <a:pt x="333" y="148"/>
                      <a:pt x="333" y="148"/>
                    </a:cubicBezTo>
                    <a:lnTo>
                      <a:pt x="1405" y="296"/>
                    </a:lnTo>
                    <a:cubicBezTo>
                      <a:pt x="2182" y="444"/>
                      <a:pt x="3402" y="592"/>
                      <a:pt x="4954" y="777"/>
                    </a:cubicBezTo>
                    <a:cubicBezTo>
                      <a:pt x="8023" y="1220"/>
                      <a:pt x="12349" y="1701"/>
                      <a:pt x="16970" y="1997"/>
                    </a:cubicBezTo>
                    <a:cubicBezTo>
                      <a:pt x="21739" y="2292"/>
                      <a:pt x="26028" y="2440"/>
                      <a:pt x="29133" y="2625"/>
                    </a:cubicBezTo>
                    <a:lnTo>
                      <a:pt x="34198" y="2625"/>
                    </a:lnTo>
                    <a:cubicBezTo>
                      <a:pt x="34050" y="2625"/>
                      <a:pt x="33902" y="2440"/>
                      <a:pt x="33754" y="2440"/>
                    </a:cubicBezTo>
                    <a:lnTo>
                      <a:pt x="32830" y="2440"/>
                    </a:lnTo>
                    <a:lnTo>
                      <a:pt x="29133" y="2292"/>
                    </a:lnTo>
                    <a:cubicBezTo>
                      <a:pt x="26028" y="2145"/>
                      <a:pt x="21739" y="1997"/>
                      <a:pt x="17118" y="1701"/>
                    </a:cubicBezTo>
                    <a:cubicBezTo>
                      <a:pt x="12349" y="1220"/>
                      <a:pt x="8023" y="925"/>
                      <a:pt x="4954" y="592"/>
                    </a:cubicBezTo>
                    <a:lnTo>
                      <a:pt x="1405" y="148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1" name="CustomShape 286"/>
              <p:cNvSpPr/>
              <p:nvPr/>
            </p:nvSpPr>
            <p:spPr>
              <a:xfrm>
                <a:off x="6624000" y="3508560"/>
                <a:ext cx="106920" cy="3240"/>
              </a:xfrm>
              <a:custGeom>
                <a:avLst/>
                <a:gdLst/>
                <a:ahLst/>
                <a:rect l="l" t="t" r="r" b="b"/>
                <a:pathLst>
                  <a:path w="46362" h="1480">
                    <a:moveTo>
                      <a:pt x="6766" y="1"/>
                    </a:moveTo>
                    <a:cubicBezTo>
                      <a:pt x="4622" y="1"/>
                      <a:pt x="2921" y="149"/>
                      <a:pt x="1849" y="149"/>
                    </a:cubicBezTo>
                    <a:lnTo>
                      <a:pt x="481" y="149"/>
                    </a:lnTo>
                    <a:cubicBezTo>
                      <a:pt x="296" y="149"/>
                      <a:pt x="148" y="149"/>
                      <a:pt x="1" y="296"/>
                    </a:cubicBezTo>
                    <a:lnTo>
                      <a:pt x="6766" y="296"/>
                    </a:lnTo>
                    <a:cubicBezTo>
                      <a:pt x="10944" y="296"/>
                      <a:pt x="16785" y="296"/>
                      <a:pt x="23107" y="444"/>
                    </a:cubicBezTo>
                    <a:cubicBezTo>
                      <a:pt x="29577" y="592"/>
                      <a:pt x="35418" y="777"/>
                      <a:pt x="39596" y="1073"/>
                    </a:cubicBezTo>
                    <a:cubicBezTo>
                      <a:pt x="41592" y="1073"/>
                      <a:pt x="43293" y="1221"/>
                      <a:pt x="44513" y="1369"/>
                    </a:cubicBezTo>
                    <a:lnTo>
                      <a:pt x="45770" y="1369"/>
                    </a:lnTo>
                    <a:lnTo>
                      <a:pt x="44513" y="1221"/>
                    </a:lnTo>
                    <a:cubicBezTo>
                      <a:pt x="43293" y="1073"/>
                      <a:pt x="41592" y="925"/>
                      <a:pt x="39596" y="777"/>
                    </a:cubicBezTo>
                    <a:cubicBezTo>
                      <a:pt x="35270" y="592"/>
                      <a:pt x="29577" y="444"/>
                      <a:pt x="23107" y="149"/>
                    </a:cubicBezTo>
                    <a:cubicBezTo>
                      <a:pt x="16785" y="1"/>
                      <a:pt x="10944" y="1"/>
                      <a:pt x="6766" y="1"/>
                    </a:cubicBezTo>
                    <a:close/>
                    <a:moveTo>
                      <a:pt x="45770" y="1369"/>
                    </a:moveTo>
                    <a:cubicBezTo>
                      <a:pt x="45844" y="1443"/>
                      <a:pt x="45955" y="1480"/>
                      <a:pt x="46066" y="1480"/>
                    </a:cubicBezTo>
                    <a:cubicBezTo>
                      <a:pt x="46177" y="1480"/>
                      <a:pt x="46288" y="1443"/>
                      <a:pt x="46362" y="1369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2" name="CustomShape 287"/>
              <p:cNvSpPr/>
              <p:nvPr/>
            </p:nvSpPr>
            <p:spPr>
              <a:xfrm>
                <a:off x="6596640" y="3516480"/>
                <a:ext cx="24480" cy="720"/>
              </a:xfrm>
              <a:custGeom>
                <a:avLst/>
                <a:gdLst/>
                <a:ahLst/>
                <a:rect l="l" t="t" r="r" b="b"/>
                <a:pathLst>
                  <a:path w="10649" h="444">
                    <a:moveTo>
                      <a:pt x="5251" y="0"/>
                    </a:moveTo>
                    <a:cubicBezTo>
                      <a:pt x="3550" y="0"/>
                      <a:pt x="1850" y="0"/>
                      <a:pt x="1" y="333"/>
                    </a:cubicBezTo>
                    <a:cubicBezTo>
                      <a:pt x="925" y="407"/>
                      <a:pt x="1813" y="444"/>
                      <a:pt x="2681" y="444"/>
                    </a:cubicBezTo>
                    <a:cubicBezTo>
                      <a:pt x="3550" y="444"/>
                      <a:pt x="4400" y="407"/>
                      <a:pt x="5251" y="333"/>
                    </a:cubicBezTo>
                    <a:cubicBezTo>
                      <a:pt x="7099" y="333"/>
                      <a:pt x="8800" y="333"/>
                      <a:pt x="10649" y="185"/>
                    </a:cubicBezTo>
                    <a:cubicBezTo>
                      <a:pt x="8800" y="0"/>
                      <a:pt x="7099" y="0"/>
                      <a:pt x="525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3" name="CustomShape 288"/>
              <p:cNvSpPr/>
              <p:nvPr/>
            </p:nvSpPr>
            <p:spPr>
              <a:xfrm>
                <a:off x="6606360" y="3489120"/>
                <a:ext cx="116280" cy="4680"/>
              </a:xfrm>
              <a:custGeom>
                <a:avLst/>
                <a:gdLst/>
                <a:ahLst/>
                <a:rect l="l" t="t" r="r" b="b"/>
                <a:pathLst>
                  <a:path w="50355" h="2102">
                    <a:moveTo>
                      <a:pt x="48062" y="39"/>
                    </a:moveTo>
                    <a:cubicBezTo>
                      <a:pt x="48612" y="39"/>
                      <a:pt x="49020" y="152"/>
                      <a:pt x="49535" y="181"/>
                    </a:cubicBezTo>
                    <a:lnTo>
                      <a:pt x="49535" y="181"/>
                    </a:lnTo>
                    <a:cubicBezTo>
                      <a:pt x="49050" y="99"/>
                      <a:pt x="48556" y="39"/>
                      <a:pt x="48062" y="39"/>
                    </a:cubicBezTo>
                    <a:close/>
                    <a:moveTo>
                      <a:pt x="49535" y="181"/>
                    </a:moveTo>
                    <a:cubicBezTo>
                      <a:pt x="49689" y="207"/>
                      <a:pt x="49842" y="235"/>
                      <a:pt x="49994" y="264"/>
                    </a:cubicBezTo>
                    <a:lnTo>
                      <a:pt x="49994" y="264"/>
                    </a:lnTo>
                    <a:lnTo>
                      <a:pt x="49763" y="187"/>
                    </a:lnTo>
                    <a:cubicBezTo>
                      <a:pt x="49684" y="187"/>
                      <a:pt x="49608" y="185"/>
                      <a:pt x="49535" y="181"/>
                    </a:cubicBezTo>
                    <a:close/>
                    <a:moveTo>
                      <a:pt x="49994" y="264"/>
                    </a:moveTo>
                    <a:lnTo>
                      <a:pt x="50207" y="335"/>
                    </a:lnTo>
                    <a:lnTo>
                      <a:pt x="50354" y="335"/>
                    </a:lnTo>
                    <a:cubicBezTo>
                      <a:pt x="50235" y="311"/>
                      <a:pt x="50115" y="287"/>
                      <a:pt x="49994" y="264"/>
                    </a:cubicBezTo>
                    <a:close/>
                    <a:moveTo>
                      <a:pt x="46941" y="1"/>
                    </a:moveTo>
                    <a:cubicBezTo>
                      <a:pt x="45200" y="1"/>
                      <a:pt x="43508" y="271"/>
                      <a:pt x="41740" y="668"/>
                    </a:cubicBezTo>
                    <a:cubicBezTo>
                      <a:pt x="43885" y="187"/>
                      <a:pt x="45918" y="39"/>
                      <a:pt x="48062" y="39"/>
                    </a:cubicBezTo>
                    <a:cubicBezTo>
                      <a:pt x="47686" y="13"/>
                      <a:pt x="47312" y="1"/>
                      <a:pt x="46941" y="1"/>
                    </a:cubicBezTo>
                    <a:close/>
                    <a:moveTo>
                      <a:pt x="41740" y="668"/>
                    </a:moveTo>
                    <a:lnTo>
                      <a:pt x="41740" y="668"/>
                    </a:lnTo>
                    <a:cubicBezTo>
                      <a:pt x="40372" y="815"/>
                      <a:pt x="38968" y="1111"/>
                      <a:pt x="37415" y="1444"/>
                    </a:cubicBezTo>
                    <a:cubicBezTo>
                      <a:pt x="35751" y="1592"/>
                      <a:pt x="34198" y="1740"/>
                      <a:pt x="32498" y="1888"/>
                    </a:cubicBezTo>
                    <a:cubicBezTo>
                      <a:pt x="31315" y="1937"/>
                      <a:pt x="30099" y="1953"/>
                      <a:pt x="28850" y="1953"/>
                    </a:cubicBezTo>
                    <a:cubicBezTo>
                      <a:pt x="26352" y="1953"/>
                      <a:pt x="23723" y="1888"/>
                      <a:pt x="20963" y="1888"/>
                    </a:cubicBezTo>
                    <a:lnTo>
                      <a:pt x="1" y="2035"/>
                    </a:lnTo>
                    <a:lnTo>
                      <a:pt x="20963" y="2035"/>
                    </a:lnTo>
                    <a:cubicBezTo>
                      <a:pt x="23625" y="2035"/>
                      <a:pt x="26287" y="2101"/>
                      <a:pt x="28817" y="2101"/>
                    </a:cubicBezTo>
                    <a:cubicBezTo>
                      <a:pt x="30082" y="2101"/>
                      <a:pt x="31315" y="2085"/>
                      <a:pt x="32498" y="2035"/>
                    </a:cubicBezTo>
                    <a:cubicBezTo>
                      <a:pt x="34198" y="2035"/>
                      <a:pt x="35899" y="1740"/>
                      <a:pt x="37415" y="1592"/>
                    </a:cubicBezTo>
                    <a:cubicBezTo>
                      <a:pt x="39115" y="1259"/>
                      <a:pt x="40520" y="963"/>
                      <a:pt x="41740" y="66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4" name="CustomShape 289"/>
              <p:cNvSpPr/>
              <p:nvPr/>
            </p:nvSpPr>
            <p:spPr>
              <a:xfrm>
                <a:off x="6680160" y="3470760"/>
                <a:ext cx="98280" cy="2520"/>
              </a:xfrm>
              <a:custGeom>
                <a:avLst/>
                <a:gdLst/>
                <a:ahLst/>
                <a:rect l="l" t="t" r="r" b="b"/>
                <a:pathLst>
                  <a:path w="42517" h="1184">
                    <a:moveTo>
                      <a:pt x="41149" y="0"/>
                    </a:moveTo>
                    <a:lnTo>
                      <a:pt x="36379" y="296"/>
                    </a:lnTo>
                    <a:cubicBezTo>
                      <a:pt x="32350" y="444"/>
                      <a:pt x="26804" y="740"/>
                      <a:pt x="20667" y="740"/>
                    </a:cubicBezTo>
                    <a:cubicBezTo>
                      <a:pt x="14493" y="925"/>
                      <a:pt x="8947" y="925"/>
                      <a:pt x="4770" y="925"/>
                    </a:cubicBezTo>
                    <a:lnTo>
                      <a:pt x="0" y="925"/>
                    </a:lnTo>
                    <a:cubicBezTo>
                      <a:pt x="1257" y="1072"/>
                      <a:pt x="2773" y="1072"/>
                      <a:pt x="4770" y="1072"/>
                    </a:cubicBezTo>
                    <a:cubicBezTo>
                      <a:pt x="6858" y="1146"/>
                      <a:pt x="9289" y="1183"/>
                      <a:pt x="11970" y="1183"/>
                    </a:cubicBezTo>
                    <a:cubicBezTo>
                      <a:pt x="14650" y="1183"/>
                      <a:pt x="17580" y="1146"/>
                      <a:pt x="20667" y="1072"/>
                    </a:cubicBezTo>
                    <a:cubicBezTo>
                      <a:pt x="26804" y="1072"/>
                      <a:pt x="32350" y="740"/>
                      <a:pt x="36379" y="444"/>
                    </a:cubicBezTo>
                    <a:cubicBezTo>
                      <a:pt x="38376" y="444"/>
                      <a:pt x="40076" y="296"/>
                      <a:pt x="41149" y="148"/>
                    </a:cubicBezTo>
                    <a:lnTo>
                      <a:pt x="4251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5" name="CustomShape 290"/>
              <p:cNvSpPr/>
              <p:nvPr/>
            </p:nvSpPr>
            <p:spPr>
              <a:xfrm>
                <a:off x="6719760" y="3455640"/>
                <a:ext cx="50400" cy="360"/>
              </a:xfrm>
              <a:custGeom>
                <a:avLst/>
                <a:gdLst/>
                <a:ahLst/>
                <a:rect l="l" t="t" r="r" b="b"/>
                <a:pathLst>
                  <a:path w="21851" h="297">
                    <a:moveTo>
                      <a:pt x="10944" y="0"/>
                    </a:moveTo>
                    <a:cubicBezTo>
                      <a:pt x="4918" y="0"/>
                      <a:pt x="1" y="0"/>
                      <a:pt x="1" y="148"/>
                    </a:cubicBezTo>
                    <a:cubicBezTo>
                      <a:pt x="1" y="296"/>
                      <a:pt x="4918" y="296"/>
                      <a:pt x="10944" y="296"/>
                    </a:cubicBezTo>
                    <a:cubicBezTo>
                      <a:pt x="16933" y="296"/>
                      <a:pt x="21850" y="148"/>
                      <a:pt x="2185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6" name="CustomShape 291"/>
              <p:cNvSpPr/>
              <p:nvPr/>
            </p:nvSpPr>
            <p:spPr>
              <a:xfrm>
                <a:off x="6671880" y="3443040"/>
                <a:ext cx="67680" cy="1440"/>
              </a:xfrm>
              <a:custGeom>
                <a:avLst/>
                <a:gdLst/>
                <a:ahLst/>
                <a:rect l="l" t="t" r="r" b="b"/>
                <a:pathLst>
                  <a:path w="29429" h="777">
                    <a:moveTo>
                      <a:pt x="28504" y="0"/>
                    </a:moveTo>
                    <a:lnTo>
                      <a:pt x="25288" y="148"/>
                    </a:lnTo>
                    <a:cubicBezTo>
                      <a:pt x="22663" y="296"/>
                      <a:pt x="18966" y="481"/>
                      <a:pt x="14788" y="481"/>
                    </a:cubicBezTo>
                    <a:lnTo>
                      <a:pt x="0" y="481"/>
                    </a:lnTo>
                    <a:cubicBezTo>
                      <a:pt x="185" y="481"/>
                      <a:pt x="333" y="629"/>
                      <a:pt x="333" y="629"/>
                    </a:cubicBezTo>
                    <a:lnTo>
                      <a:pt x="1257" y="629"/>
                    </a:lnTo>
                    <a:cubicBezTo>
                      <a:pt x="2034" y="629"/>
                      <a:pt x="3106" y="629"/>
                      <a:pt x="4326" y="777"/>
                    </a:cubicBezTo>
                    <a:lnTo>
                      <a:pt x="14788" y="777"/>
                    </a:lnTo>
                    <a:cubicBezTo>
                      <a:pt x="18966" y="629"/>
                      <a:pt x="22663" y="481"/>
                      <a:pt x="25288" y="296"/>
                    </a:cubicBezTo>
                    <a:cubicBezTo>
                      <a:pt x="26656" y="296"/>
                      <a:pt x="27728" y="148"/>
                      <a:pt x="28504" y="148"/>
                    </a:cubicBezTo>
                    <a:lnTo>
                      <a:pt x="29429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7" name="CustomShape 292"/>
              <p:cNvSpPr/>
              <p:nvPr/>
            </p:nvSpPr>
            <p:spPr>
              <a:xfrm>
                <a:off x="6704640" y="3423600"/>
                <a:ext cx="36360" cy="720"/>
              </a:xfrm>
              <a:custGeom>
                <a:avLst/>
                <a:gdLst/>
                <a:ahLst/>
                <a:rect l="l" t="t" r="r" b="b"/>
                <a:pathLst>
                  <a:path w="15862" h="445">
                    <a:moveTo>
                      <a:pt x="2312" y="1"/>
                    </a:moveTo>
                    <a:cubicBezTo>
                      <a:pt x="888" y="1"/>
                      <a:pt x="1" y="38"/>
                      <a:pt x="1" y="112"/>
                    </a:cubicBezTo>
                    <a:cubicBezTo>
                      <a:pt x="1" y="297"/>
                      <a:pt x="3550" y="297"/>
                      <a:pt x="7839" y="445"/>
                    </a:cubicBezTo>
                    <a:lnTo>
                      <a:pt x="15861" y="445"/>
                    </a:lnTo>
                    <a:cubicBezTo>
                      <a:pt x="15861" y="297"/>
                      <a:pt x="12312" y="112"/>
                      <a:pt x="7839" y="112"/>
                    </a:cubicBezTo>
                    <a:cubicBezTo>
                      <a:pt x="5694" y="38"/>
                      <a:pt x="3735" y="1"/>
                      <a:pt x="231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8" name="CustomShape 293"/>
              <p:cNvSpPr/>
              <p:nvPr/>
            </p:nvSpPr>
            <p:spPr>
              <a:xfrm>
                <a:off x="6733800" y="3496320"/>
                <a:ext cx="39240" cy="2160"/>
              </a:xfrm>
              <a:custGeom>
                <a:avLst/>
                <a:gdLst/>
                <a:ahLst/>
                <a:rect l="l" t="t" r="r" b="b"/>
                <a:pathLst>
                  <a:path w="17119" h="1073">
                    <a:moveTo>
                      <a:pt x="17118" y="1"/>
                    </a:moveTo>
                    <a:lnTo>
                      <a:pt x="17118" y="1"/>
                    </a:lnTo>
                    <a:cubicBezTo>
                      <a:pt x="17118" y="1"/>
                      <a:pt x="13273" y="149"/>
                      <a:pt x="8652" y="481"/>
                    </a:cubicBezTo>
                    <a:cubicBezTo>
                      <a:pt x="3883" y="629"/>
                      <a:pt x="1" y="925"/>
                      <a:pt x="1" y="1073"/>
                    </a:cubicBezTo>
                    <a:cubicBezTo>
                      <a:pt x="1" y="1073"/>
                      <a:pt x="3883" y="925"/>
                      <a:pt x="8652" y="777"/>
                    </a:cubicBezTo>
                    <a:cubicBezTo>
                      <a:pt x="13273" y="481"/>
                      <a:pt x="17118" y="149"/>
                      <a:pt x="1711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9" name="CustomShape 294"/>
              <p:cNvSpPr/>
              <p:nvPr/>
            </p:nvSpPr>
            <p:spPr>
              <a:xfrm>
                <a:off x="6585840" y="3480120"/>
                <a:ext cx="72360" cy="1440"/>
              </a:xfrm>
              <a:custGeom>
                <a:avLst/>
                <a:gdLst/>
                <a:ahLst/>
                <a:rect l="l" t="t" r="r" b="b"/>
                <a:pathLst>
                  <a:path w="31426" h="777">
                    <a:moveTo>
                      <a:pt x="15565" y="0"/>
                    </a:moveTo>
                    <a:cubicBezTo>
                      <a:pt x="11240" y="0"/>
                      <a:pt x="7247" y="148"/>
                      <a:pt x="4326" y="296"/>
                    </a:cubicBezTo>
                    <a:cubicBezTo>
                      <a:pt x="2921" y="296"/>
                      <a:pt x="1701" y="444"/>
                      <a:pt x="925" y="444"/>
                    </a:cubicBezTo>
                    <a:lnTo>
                      <a:pt x="1" y="629"/>
                    </a:lnTo>
                    <a:lnTo>
                      <a:pt x="925" y="629"/>
                    </a:lnTo>
                    <a:lnTo>
                      <a:pt x="4326" y="444"/>
                    </a:lnTo>
                    <a:cubicBezTo>
                      <a:pt x="7247" y="444"/>
                      <a:pt x="11240" y="296"/>
                      <a:pt x="15565" y="296"/>
                    </a:cubicBezTo>
                    <a:cubicBezTo>
                      <a:pt x="20039" y="444"/>
                      <a:pt x="23884" y="444"/>
                      <a:pt x="26804" y="629"/>
                    </a:cubicBezTo>
                    <a:lnTo>
                      <a:pt x="30206" y="776"/>
                    </a:lnTo>
                    <a:lnTo>
                      <a:pt x="31426" y="776"/>
                    </a:lnTo>
                    <a:cubicBezTo>
                      <a:pt x="31426" y="776"/>
                      <a:pt x="31278" y="629"/>
                      <a:pt x="31130" y="629"/>
                    </a:cubicBezTo>
                    <a:lnTo>
                      <a:pt x="30206" y="629"/>
                    </a:lnTo>
                    <a:cubicBezTo>
                      <a:pt x="29429" y="444"/>
                      <a:pt x="28357" y="444"/>
                      <a:pt x="26804" y="296"/>
                    </a:cubicBezTo>
                    <a:cubicBezTo>
                      <a:pt x="24032" y="148"/>
                      <a:pt x="20039" y="0"/>
                      <a:pt x="1556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0" name="CustomShape 295"/>
              <p:cNvSpPr/>
              <p:nvPr/>
            </p:nvSpPr>
            <p:spPr>
              <a:xfrm>
                <a:off x="6638400" y="3460680"/>
                <a:ext cx="30240" cy="720"/>
              </a:xfrm>
              <a:custGeom>
                <a:avLst/>
                <a:gdLst/>
                <a:ahLst/>
                <a:rect l="l" t="t" r="r" b="b"/>
                <a:pathLst>
                  <a:path w="13237" h="482">
                    <a:moveTo>
                      <a:pt x="6618" y="1"/>
                    </a:moveTo>
                    <a:cubicBezTo>
                      <a:pt x="4770" y="1"/>
                      <a:pt x="3217" y="148"/>
                      <a:pt x="1997" y="148"/>
                    </a:cubicBezTo>
                    <a:cubicBezTo>
                      <a:pt x="1369" y="148"/>
                      <a:pt x="777" y="296"/>
                      <a:pt x="1" y="481"/>
                    </a:cubicBezTo>
                    <a:lnTo>
                      <a:pt x="1997" y="481"/>
                    </a:lnTo>
                    <a:cubicBezTo>
                      <a:pt x="3217" y="296"/>
                      <a:pt x="4918" y="296"/>
                      <a:pt x="6618" y="296"/>
                    </a:cubicBezTo>
                    <a:cubicBezTo>
                      <a:pt x="8467" y="296"/>
                      <a:pt x="10168" y="481"/>
                      <a:pt x="11388" y="481"/>
                    </a:cubicBezTo>
                    <a:lnTo>
                      <a:pt x="13236" y="481"/>
                    </a:lnTo>
                    <a:cubicBezTo>
                      <a:pt x="12608" y="296"/>
                      <a:pt x="12016" y="296"/>
                      <a:pt x="11388" y="148"/>
                    </a:cubicBezTo>
                    <a:cubicBezTo>
                      <a:pt x="10168" y="148"/>
                      <a:pt x="8467" y="1"/>
                      <a:pt x="661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1" name="CustomShape 296"/>
              <p:cNvSpPr/>
              <p:nvPr/>
            </p:nvSpPr>
            <p:spPr>
              <a:xfrm>
                <a:off x="6585120" y="3447720"/>
                <a:ext cx="68040" cy="2520"/>
              </a:xfrm>
              <a:custGeom>
                <a:avLst/>
                <a:gdLst/>
                <a:ahLst/>
                <a:rect l="l" t="t" r="r" b="b"/>
                <a:pathLst>
                  <a:path w="29578" h="1156">
                    <a:moveTo>
                      <a:pt x="1" y="1"/>
                    </a:moveTo>
                    <a:lnTo>
                      <a:pt x="777" y="149"/>
                    </a:lnTo>
                    <a:cubicBezTo>
                      <a:pt x="1554" y="149"/>
                      <a:pt x="2626" y="334"/>
                      <a:pt x="3994" y="481"/>
                    </a:cubicBezTo>
                    <a:cubicBezTo>
                      <a:pt x="6767" y="777"/>
                      <a:pt x="10464" y="925"/>
                      <a:pt x="14641" y="1073"/>
                    </a:cubicBezTo>
                    <a:cubicBezTo>
                      <a:pt x="16021" y="1135"/>
                      <a:pt x="17352" y="1155"/>
                      <a:pt x="18616" y="1155"/>
                    </a:cubicBezTo>
                    <a:cubicBezTo>
                      <a:pt x="21144" y="1155"/>
                      <a:pt x="23403" y="1073"/>
                      <a:pt x="25252" y="1073"/>
                    </a:cubicBezTo>
                    <a:cubicBezTo>
                      <a:pt x="26657" y="1073"/>
                      <a:pt x="27729" y="925"/>
                      <a:pt x="28505" y="925"/>
                    </a:cubicBezTo>
                    <a:lnTo>
                      <a:pt x="29282" y="925"/>
                    </a:lnTo>
                    <a:cubicBezTo>
                      <a:pt x="29429" y="925"/>
                      <a:pt x="29577" y="925"/>
                      <a:pt x="29577" y="777"/>
                    </a:cubicBezTo>
                    <a:lnTo>
                      <a:pt x="14641" y="777"/>
                    </a:lnTo>
                    <a:cubicBezTo>
                      <a:pt x="10464" y="629"/>
                      <a:pt x="6767" y="481"/>
                      <a:pt x="3994" y="149"/>
                    </a:cubicBezTo>
                    <a:lnTo>
                      <a:pt x="777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2" name="CustomShape 297"/>
              <p:cNvSpPr/>
              <p:nvPr/>
            </p:nvSpPr>
            <p:spPr>
              <a:xfrm>
                <a:off x="6582600" y="3462480"/>
                <a:ext cx="28800" cy="360"/>
              </a:xfrm>
              <a:custGeom>
                <a:avLst/>
                <a:gdLst/>
                <a:ahLst/>
                <a:rect l="l" t="t" r="r" b="b"/>
                <a:pathLst>
                  <a:path w="12608" h="362">
                    <a:moveTo>
                      <a:pt x="4158" y="0"/>
                    </a:moveTo>
                    <a:cubicBezTo>
                      <a:pt x="2728" y="0"/>
                      <a:pt x="1332" y="66"/>
                      <a:pt x="1" y="66"/>
                    </a:cubicBezTo>
                    <a:cubicBezTo>
                      <a:pt x="1997" y="362"/>
                      <a:pt x="4141" y="362"/>
                      <a:pt x="6323" y="362"/>
                    </a:cubicBezTo>
                    <a:cubicBezTo>
                      <a:pt x="9835" y="362"/>
                      <a:pt x="12608" y="362"/>
                      <a:pt x="12608" y="214"/>
                    </a:cubicBezTo>
                    <a:cubicBezTo>
                      <a:pt x="10463" y="66"/>
                      <a:pt x="8467" y="66"/>
                      <a:pt x="6323" y="66"/>
                    </a:cubicBezTo>
                    <a:cubicBezTo>
                      <a:pt x="5596" y="17"/>
                      <a:pt x="4873" y="0"/>
                      <a:pt x="415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3" name="CustomShape 298"/>
              <p:cNvSpPr/>
              <p:nvPr/>
            </p:nvSpPr>
            <p:spPr>
              <a:xfrm>
                <a:off x="6581160" y="3426840"/>
                <a:ext cx="50760" cy="360"/>
              </a:xfrm>
              <a:custGeom>
                <a:avLst/>
                <a:gdLst/>
                <a:ahLst/>
                <a:rect l="l" t="t" r="r" b="b"/>
                <a:pathLst>
                  <a:path w="22035" h="363">
                    <a:moveTo>
                      <a:pt x="11091" y="1"/>
                    </a:moveTo>
                    <a:cubicBezTo>
                      <a:pt x="4917" y="1"/>
                      <a:pt x="0" y="149"/>
                      <a:pt x="0" y="297"/>
                    </a:cubicBezTo>
                    <a:cubicBezTo>
                      <a:pt x="0" y="297"/>
                      <a:pt x="2186" y="362"/>
                      <a:pt x="5472" y="362"/>
                    </a:cubicBezTo>
                    <a:cubicBezTo>
                      <a:pt x="7115" y="362"/>
                      <a:pt x="9033" y="346"/>
                      <a:pt x="11091" y="297"/>
                    </a:cubicBezTo>
                    <a:cubicBezTo>
                      <a:pt x="17118" y="297"/>
                      <a:pt x="22035" y="149"/>
                      <a:pt x="2203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4" name="CustomShape 299"/>
              <p:cNvSpPr/>
              <p:nvPr/>
            </p:nvSpPr>
            <p:spPr>
              <a:xfrm>
                <a:off x="6594480" y="3282480"/>
                <a:ext cx="63000" cy="122400"/>
              </a:xfrm>
              <a:custGeom>
                <a:avLst/>
                <a:gdLst/>
                <a:ahLst/>
                <a:rect l="l" t="t" r="r" b="b"/>
                <a:pathLst>
                  <a:path w="27433" h="51562">
                    <a:moveTo>
                      <a:pt x="4326" y="1"/>
                    </a:moveTo>
                    <a:lnTo>
                      <a:pt x="4326" y="1"/>
                    </a:lnTo>
                    <a:cubicBezTo>
                      <a:pt x="6323" y="3254"/>
                      <a:pt x="8948" y="10020"/>
                      <a:pt x="6803" y="13089"/>
                    </a:cubicBezTo>
                    <a:cubicBezTo>
                      <a:pt x="5694" y="14493"/>
                      <a:pt x="4326" y="15713"/>
                      <a:pt x="3846" y="17414"/>
                    </a:cubicBezTo>
                    <a:cubicBezTo>
                      <a:pt x="3254" y="20187"/>
                      <a:pt x="5546" y="22960"/>
                      <a:pt x="4955" y="25732"/>
                    </a:cubicBezTo>
                    <a:cubicBezTo>
                      <a:pt x="4326" y="27581"/>
                      <a:pt x="2478" y="28801"/>
                      <a:pt x="1553" y="30354"/>
                    </a:cubicBezTo>
                    <a:cubicBezTo>
                      <a:pt x="149" y="32498"/>
                      <a:pt x="1" y="35123"/>
                      <a:pt x="1406" y="37267"/>
                    </a:cubicBezTo>
                    <a:cubicBezTo>
                      <a:pt x="2478" y="38968"/>
                      <a:pt x="4326" y="40225"/>
                      <a:pt x="4770" y="42074"/>
                    </a:cubicBezTo>
                    <a:cubicBezTo>
                      <a:pt x="5251" y="43441"/>
                      <a:pt x="4955" y="44994"/>
                      <a:pt x="5251" y="46362"/>
                    </a:cubicBezTo>
                    <a:cubicBezTo>
                      <a:pt x="5694" y="48543"/>
                      <a:pt x="7728" y="50207"/>
                      <a:pt x="10020" y="50836"/>
                    </a:cubicBezTo>
                    <a:cubicBezTo>
                      <a:pt x="11478" y="51263"/>
                      <a:pt x="13021" y="51331"/>
                      <a:pt x="14534" y="51331"/>
                    </a:cubicBezTo>
                    <a:cubicBezTo>
                      <a:pt x="15246" y="51331"/>
                      <a:pt x="15951" y="51316"/>
                      <a:pt x="16637" y="51316"/>
                    </a:cubicBezTo>
                    <a:cubicBezTo>
                      <a:pt x="16637" y="50392"/>
                      <a:pt x="16490" y="49616"/>
                      <a:pt x="16490" y="48839"/>
                    </a:cubicBezTo>
                    <a:lnTo>
                      <a:pt x="16490" y="48839"/>
                    </a:lnTo>
                    <a:cubicBezTo>
                      <a:pt x="17266" y="50207"/>
                      <a:pt x="18486" y="51131"/>
                      <a:pt x="20039" y="51464"/>
                    </a:cubicBezTo>
                    <a:cubicBezTo>
                      <a:pt x="20682" y="51525"/>
                      <a:pt x="21319" y="51561"/>
                      <a:pt x="21955" y="51561"/>
                    </a:cubicBezTo>
                    <a:cubicBezTo>
                      <a:pt x="22854" y="51561"/>
                      <a:pt x="23751" y="51489"/>
                      <a:pt x="24660" y="51316"/>
                    </a:cubicBezTo>
                    <a:cubicBezTo>
                      <a:pt x="26028" y="47286"/>
                      <a:pt x="27433" y="42998"/>
                      <a:pt x="26657" y="38820"/>
                    </a:cubicBezTo>
                    <a:cubicBezTo>
                      <a:pt x="25880" y="35123"/>
                      <a:pt x="23588" y="32054"/>
                      <a:pt x="21592" y="28653"/>
                    </a:cubicBezTo>
                    <a:cubicBezTo>
                      <a:pt x="19410" y="25104"/>
                      <a:pt x="17894" y="21111"/>
                      <a:pt x="16785" y="16933"/>
                    </a:cubicBezTo>
                    <a:cubicBezTo>
                      <a:pt x="16046" y="14013"/>
                      <a:pt x="15713" y="10944"/>
                      <a:pt x="14493" y="8171"/>
                    </a:cubicBezTo>
                    <a:cubicBezTo>
                      <a:pt x="13421" y="5399"/>
                      <a:pt x="11240" y="2626"/>
                      <a:pt x="8319" y="1849"/>
                    </a:cubicBezTo>
                    <a:lnTo>
                      <a:pt x="4326" y="1"/>
                    </a:lnTo>
                    <a:close/>
                  </a:path>
                </a:pathLst>
              </a:custGeom>
              <a:solidFill>
                <a:srgbClr val="f5ff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5" name="CustomShape 300"/>
              <p:cNvSpPr/>
              <p:nvPr/>
            </p:nvSpPr>
            <p:spPr>
              <a:xfrm>
                <a:off x="6610320" y="3270240"/>
                <a:ext cx="83160" cy="172080"/>
              </a:xfrm>
              <a:custGeom>
                <a:avLst/>
                <a:gdLst/>
                <a:ahLst/>
                <a:rect l="l" t="t" r="r" b="b"/>
                <a:pathLst>
                  <a:path w="36047" h="72410">
                    <a:moveTo>
                      <a:pt x="13234" y="1"/>
                    </a:moveTo>
                    <a:cubicBezTo>
                      <a:pt x="9187" y="1"/>
                      <a:pt x="5104" y="803"/>
                      <a:pt x="1220" y="2461"/>
                    </a:cubicBezTo>
                    <a:cubicBezTo>
                      <a:pt x="1220" y="2461"/>
                      <a:pt x="0" y="26048"/>
                      <a:pt x="1849" y="36363"/>
                    </a:cubicBezTo>
                    <a:cubicBezTo>
                      <a:pt x="3697" y="46974"/>
                      <a:pt x="12016" y="48231"/>
                      <a:pt x="12016" y="48231"/>
                    </a:cubicBezTo>
                    <a:cubicBezTo>
                      <a:pt x="12016" y="48231"/>
                      <a:pt x="12164" y="54996"/>
                      <a:pt x="12311" y="61318"/>
                    </a:cubicBezTo>
                    <a:cubicBezTo>
                      <a:pt x="12459" y="67492"/>
                      <a:pt x="17857" y="72410"/>
                      <a:pt x="24327" y="72410"/>
                    </a:cubicBezTo>
                    <a:cubicBezTo>
                      <a:pt x="30797" y="72410"/>
                      <a:pt x="36047" y="67640"/>
                      <a:pt x="36047" y="61614"/>
                    </a:cubicBezTo>
                    <a:lnTo>
                      <a:pt x="35714" y="9707"/>
                    </a:lnTo>
                    <a:cubicBezTo>
                      <a:pt x="29720" y="3390"/>
                      <a:pt x="21551" y="1"/>
                      <a:pt x="13234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6" name="CustomShape 301"/>
              <p:cNvSpPr/>
              <p:nvPr/>
            </p:nvSpPr>
            <p:spPr>
              <a:xfrm>
                <a:off x="6621120" y="3317040"/>
                <a:ext cx="6120" cy="5760"/>
              </a:xfrm>
              <a:custGeom>
                <a:avLst/>
                <a:gdLst/>
                <a:ahLst/>
                <a:rect l="l" t="t" r="r" b="b"/>
                <a:pathLst>
                  <a:path w="2774" h="2626">
                    <a:moveTo>
                      <a:pt x="1368" y="0"/>
                    </a:moveTo>
                    <a:cubicBezTo>
                      <a:pt x="592" y="0"/>
                      <a:pt x="1" y="444"/>
                      <a:pt x="1" y="1220"/>
                    </a:cubicBezTo>
                    <a:cubicBezTo>
                      <a:pt x="1" y="1997"/>
                      <a:pt x="592" y="2625"/>
                      <a:pt x="1368" y="2625"/>
                    </a:cubicBezTo>
                    <a:cubicBezTo>
                      <a:pt x="1997" y="2625"/>
                      <a:pt x="2773" y="2145"/>
                      <a:pt x="2773" y="1368"/>
                    </a:cubicBezTo>
                    <a:cubicBezTo>
                      <a:pt x="2773" y="592"/>
                      <a:pt x="2145" y="0"/>
                      <a:pt x="13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7" name="CustomShape 302"/>
              <p:cNvSpPr/>
              <p:nvPr/>
            </p:nvSpPr>
            <p:spPr>
              <a:xfrm>
                <a:off x="6615720" y="3312720"/>
                <a:ext cx="12600" cy="3240"/>
              </a:xfrm>
              <a:custGeom>
                <a:avLst/>
                <a:gdLst/>
                <a:ahLst/>
                <a:rect l="l" t="t" r="r" b="b"/>
                <a:pathLst>
                  <a:path w="5546" h="1573">
                    <a:moveTo>
                      <a:pt x="2625" y="1"/>
                    </a:moveTo>
                    <a:cubicBezTo>
                      <a:pt x="1849" y="1"/>
                      <a:pt x="1257" y="297"/>
                      <a:pt x="629" y="777"/>
                    </a:cubicBezTo>
                    <a:cubicBezTo>
                      <a:pt x="148" y="1073"/>
                      <a:pt x="0" y="1369"/>
                      <a:pt x="0" y="1554"/>
                    </a:cubicBezTo>
                    <a:cubicBezTo>
                      <a:pt x="13" y="1566"/>
                      <a:pt x="33" y="1572"/>
                      <a:pt x="60" y="1572"/>
                    </a:cubicBezTo>
                    <a:cubicBezTo>
                      <a:pt x="344" y="1572"/>
                      <a:pt x="1389" y="925"/>
                      <a:pt x="2773" y="925"/>
                    </a:cubicBezTo>
                    <a:cubicBezTo>
                      <a:pt x="3998" y="925"/>
                      <a:pt x="5082" y="1403"/>
                      <a:pt x="5438" y="1403"/>
                    </a:cubicBezTo>
                    <a:cubicBezTo>
                      <a:pt x="5490" y="1403"/>
                      <a:pt x="5527" y="1392"/>
                      <a:pt x="5546" y="1369"/>
                    </a:cubicBezTo>
                    <a:cubicBezTo>
                      <a:pt x="5546" y="1221"/>
                      <a:pt x="5398" y="925"/>
                      <a:pt x="4954" y="629"/>
                    </a:cubicBezTo>
                    <a:cubicBezTo>
                      <a:pt x="4326" y="149"/>
                      <a:pt x="3550" y="1"/>
                      <a:pt x="26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8" name="CustomShape 303"/>
              <p:cNvSpPr/>
              <p:nvPr/>
            </p:nvSpPr>
            <p:spPr>
              <a:xfrm>
                <a:off x="6656400" y="3317040"/>
                <a:ext cx="5760" cy="5760"/>
              </a:xfrm>
              <a:custGeom>
                <a:avLst/>
                <a:gdLst/>
                <a:ahLst/>
                <a:rect l="l" t="t" r="r" b="b"/>
                <a:pathLst>
                  <a:path w="2626" h="2626">
                    <a:moveTo>
                      <a:pt x="1405" y="0"/>
                    </a:moveTo>
                    <a:cubicBezTo>
                      <a:pt x="629" y="0"/>
                      <a:pt x="0" y="444"/>
                      <a:pt x="0" y="1220"/>
                    </a:cubicBezTo>
                    <a:cubicBezTo>
                      <a:pt x="0" y="1997"/>
                      <a:pt x="629" y="2625"/>
                      <a:pt x="1257" y="2625"/>
                    </a:cubicBezTo>
                    <a:cubicBezTo>
                      <a:pt x="1997" y="2625"/>
                      <a:pt x="2625" y="2145"/>
                      <a:pt x="2625" y="1368"/>
                    </a:cubicBezTo>
                    <a:cubicBezTo>
                      <a:pt x="2625" y="592"/>
                      <a:pt x="1997" y="0"/>
                      <a:pt x="140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9" name="CustomShape 304"/>
              <p:cNvSpPr/>
              <p:nvPr/>
            </p:nvSpPr>
            <p:spPr>
              <a:xfrm>
                <a:off x="6651360" y="3313440"/>
                <a:ext cx="12960" cy="2880"/>
              </a:xfrm>
              <a:custGeom>
                <a:avLst/>
                <a:gdLst/>
                <a:ahLst/>
                <a:rect l="l" t="t" r="r" b="b"/>
                <a:pathLst>
                  <a:path w="5694" h="1425">
                    <a:moveTo>
                      <a:pt x="2773" y="1"/>
                    </a:moveTo>
                    <a:cubicBezTo>
                      <a:pt x="1997" y="1"/>
                      <a:pt x="1220" y="148"/>
                      <a:pt x="629" y="629"/>
                    </a:cubicBezTo>
                    <a:cubicBezTo>
                      <a:pt x="148" y="1073"/>
                      <a:pt x="0" y="1405"/>
                      <a:pt x="148" y="1405"/>
                    </a:cubicBezTo>
                    <a:cubicBezTo>
                      <a:pt x="161" y="1418"/>
                      <a:pt x="181" y="1424"/>
                      <a:pt x="207" y="1424"/>
                    </a:cubicBezTo>
                    <a:cubicBezTo>
                      <a:pt x="485" y="1424"/>
                      <a:pt x="1490" y="777"/>
                      <a:pt x="2773" y="777"/>
                    </a:cubicBezTo>
                    <a:cubicBezTo>
                      <a:pt x="4077" y="777"/>
                      <a:pt x="5042" y="1325"/>
                      <a:pt x="5406" y="1325"/>
                    </a:cubicBezTo>
                    <a:cubicBezTo>
                      <a:pt x="5475" y="1325"/>
                      <a:pt x="5522" y="1305"/>
                      <a:pt x="5546" y="1258"/>
                    </a:cubicBezTo>
                    <a:cubicBezTo>
                      <a:pt x="5694" y="1258"/>
                      <a:pt x="5398" y="925"/>
                      <a:pt x="4917" y="629"/>
                    </a:cubicBezTo>
                    <a:cubicBezTo>
                      <a:pt x="4326" y="148"/>
                      <a:pt x="3549" y="1"/>
                      <a:pt x="277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0" name="CustomShape 305"/>
              <p:cNvSpPr/>
              <p:nvPr/>
            </p:nvSpPr>
            <p:spPr>
              <a:xfrm>
                <a:off x="6630840" y="3313800"/>
                <a:ext cx="10080" cy="29520"/>
              </a:xfrm>
              <a:custGeom>
                <a:avLst/>
                <a:gdLst/>
                <a:ahLst/>
                <a:rect l="l" t="t" r="r" b="b"/>
                <a:pathLst>
                  <a:path w="4474" h="12502">
                    <a:moveTo>
                      <a:pt x="4315" y="1"/>
                    </a:moveTo>
                    <a:cubicBezTo>
                      <a:pt x="4119" y="1"/>
                      <a:pt x="2744" y="3346"/>
                      <a:pt x="1405" y="7400"/>
                    </a:cubicBezTo>
                    <a:cubicBezTo>
                      <a:pt x="924" y="8509"/>
                      <a:pt x="629" y="9433"/>
                      <a:pt x="333" y="10357"/>
                    </a:cubicBezTo>
                    <a:cubicBezTo>
                      <a:pt x="148" y="10801"/>
                      <a:pt x="0" y="11281"/>
                      <a:pt x="148" y="11873"/>
                    </a:cubicBezTo>
                    <a:cubicBezTo>
                      <a:pt x="333" y="12021"/>
                      <a:pt x="481" y="12354"/>
                      <a:pt x="777" y="12354"/>
                    </a:cubicBezTo>
                    <a:cubicBezTo>
                      <a:pt x="924" y="12354"/>
                      <a:pt x="1257" y="12501"/>
                      <a:pt x="1405" y="12501"/>
                    </a:cubicBezTo>
                    <a:cubicBezTo>
                      <a:pt x="2921" y="12501"/>
                      <a:pt x="3845" y="12501"/>
                      <a:pt x="3845" y="12354"/>
                    </a:cubicBezTo>
                    <a:cubicBezTo>
                      <a:pt x="3845" y="12354"/>
                      <a:pt x="2921" y="12206"/>
                      <a:pt x="1553" y="12021"/>
                    </a:cubicBezTo>
                    <a:cubicBezTo>
                      <a:pt x="1072" y="12021"/>
                      <a:pt x="777" y="11873"/>
                      <a:pt x="629" y="11577"/>
                    </a:cubicBezTo>
                    <a:cubicBezTo>
                      <a:pt x="629" y="11281"/>
                      <a:pt x="777" y="10801"/>
                      <a:pt x="924" y="10505"/>
                    </a:cubicBezTo>
                    <a:cubicBezTo>
                      <a:pt x="1257" y="9581"/>
                      <a:pt x="1553" y="8657"/>
                      <a:pt x="1997" y="7584"/>
                    </a:cubicBezTo>
                    <a:cubicBezTo>
                      <a:pt x="3402" y="3407"/>
                      <a:pt x="4474" y="5"/>
                      <a:pt x="4326" y="5"/>
                    </a:cubicBezTo>
                    <a:cubicBezTo>
                      <a:pt x="4323" y="2"/>
                      <a:pt x="4319" y="1"/>
                      <a:pt x="43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1" name="CustomShape 306"/>
              <p:cNvSpPr/>
              <p:nvPr/>
            </p:nvSpPr>
            <p:spPr>
              <a:xfrm>
                <a:off x="6638400" y="3375720"/>
                <a:ext cx="32760" cy="15480"/>
              </a:xfrm>
              <a:custGeom>
                <a:avLst/>
                <a:gdLst/>
                <a:ahLst/>
                <a:rect l="l" t="t" r="r" b="b"/>
                <a:pathLst>
                  <a:path w="14309" h="6708">
                    <a:moveTo>
                      <a:pt x="14308" y="1"/>
                    </a:moveTo>
                    <a:cubicBezTo>
                      <a:pt x="10020" y="2626"/>
                      <a:pt x="5066" y="4031"/>
                      <a:pt x="1" y="4031"/>
                    </a:cubicBezTo>
                    <a:lnTo>
                      <a:pt x="149" y="6656"/>
                    </a:lnTo>
                    <a:cubicBezTo>
                      <a:pt x="663" y="6691"/>
                      <a:pt x="1160" y="6708"/>
                      <a:pt x="1641" y="6708"/>
                    </a:cubicBezTo>
                    <a:cubicBezTo>
                      <a:pt x="11256" y="6708"/>
                      <a:pt x="14308" y="1"/>
                      <a:pt x="14308" y="1"/>
                    </a:cubicBezTo>
                    <a:close/>
                  </a:path>
                </a:pathLst>
              </a:custGeom>
              <a:solidFill>
                <a:srgbClr val="d1734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2" name="CustomShape 307"/>
              <p:cNvSpPr/>
              <p:nvPr/>
            </p:nvSpPr>
            <p:spPr>
              <a:xfrm>
                <a:off x="6637680" y="3257640"/>
                <a:ext cx="117000" cy="147960"/>
              </a:xfrm>
              <a:custGeom>
                <a:avLst/>
                <a:gdLst/>
                <a:ahLst/>
                <a:rect l="l" t="t" r="r" b="b"/>
                <a:pathLst>
                  <a:path w="50688" h="62246">
                    <a:moveTo>
                      <a:pt x="8200" y="0"/>
                    </a:moveTo>
                    <a:cubicBezTo>
                      <a:pt x="6731" y="0"/>
                      <a:pt x="5286" y="158"/>
                      <a:pt x="4031" y="739"/>
                    </a:cubicBezTo>
                    <a:cubicBezTo>
                      <a:pt x="1849" y="1478"/>
                      <a:pt x="1" y="3659"/>
                      <a:pt x="334" y="5951"/>
                    </a:cubicBezTo>
                    <a:lnTo>
                      <a:pt x="777" y="5804"/>
                    </a:lnTo>
                    <a:lnTo>
                      <a:pt x="777" y="5804"/>
                    </a:lnTo>
                    <a:cubicBezTo>
                      <a:pt x="1" y="7356"/>
                      <a:pt x="777" y="9501"/>
                      <a:pt x="2182" y="10573"/>
                    </a:cubicBezTo>
                    <a:cubicBezTo>
                      <a:pt x="3698" y="11830"/>
                      <a:pt x="5399" y="12126"/>
                      <a:pt x="7247" y="12754"/>
                    </a:cubicBezTo>
                    <a:cubicBezTo>
                      <a:pt x="8948" y="13198"/>
                      <a:pt x="10796" y="13826"/>
                      <a:pt x="12016" y="15194"/>
                    </a:cubicBezTo>
                    <a:cubicBezTo>
                      <a:pt x="14198" y="17671"/>
                      <a:pt x="13125" y="20888"/>
                      <a:pt x="15270" y="24141"/>
                    </a:cubicBezTo>
                    <a:cubicBezTo>
                      <a:pt x="16490" y="25842"/>
                      <a:pt x="17895" y="26914"/>
                      <a:pt x="20335" y="26914"/>
                    </a:cubicBezTo>
                    <a:cubicBezTo>
                      <a:pt x="22368" y="26914"/>
                      <a:pt x="22664" y="27357"/>
                      <a:pt x="23292" y="29835"/>
                    </a:cubicBezTo>
                    <a:cubicBezTo>
                      <a:pt x="24032" y="32164"/>
                      <a:pt x="22960" y="33827"/>
                      <a:pt x="21592" y="35861"/>
                    </a:cubicBezTo>
                    <a:cubicBezTo>
                      <a:pt x="20187" y="37857"/>
                      <a:pt x="19263" y="39854"/>
                      <a:pt x="19595" y="42331"/>
                    </a:cubicBezTo>
                    <a:cubicBezTo>
                      <a:pt x="19891" y="43994"/>
                      <a:pt x="22516" y="44327"/>
                      <a:pt x="22664" y="46176"/>
                    </a:cubicBezTo>
                    <a:cubicBezTo>
                      <a:pt x="22812" y="48948"/>
                      <a:pt x="20963" y="52941"/>
                      <a:pt x="22183" y="55418"/>
                    </a:cubicBezTo>
                    <a:cubicBezTo>
                      <a:pt x="23588" y="57710"/>
                      <a:pt x="28505" y="57415"/>
                      <a:pt x="30058" y="59707"/>
                    </a:cubicBezTo>
                    <a:cubicBezTo>
                      <a:pt x="30502" y="60631"/>
                      <a:pt x="30834" y="61740"/>
                      <a:pt x="31759" y="62184"/>
                    </a:cubicBezTo>
                    <a:cubicBezTo>
                      <a:pt x="31889" y="62227"/>
                      <a:pt x="32034" y="62245"/>
                      <a:pt x="32191" y="62245"/>
                    </a:cubicBezTo>
                    <a:cubicBezTo>
                      <a:pt x="32570" y="62245"/>
                      <a:pt x="33015" y="62141"/>
                      <a:pt x="33459" y="62036"/>
                    </a:cubicBezTo>
                    <a:lnTo>
                      <a:pt x="42073" y="59559"/>
                    </a:lnTo>
                    <a:cubicBezTo>
                      <a:pt x="41926" y="58635"/>
                      <a:pt x="41778" y="57710"/>
                      <a:pt x="41778" y="56934"/>
                    </a:cubicBezTo>
                    <a:lnTo>
                      <a:pt x="41778" y="56934"/>
                    </a:lnTo>
                    <a:cubicBezTo>
                      <a:pt x="42852" y="58288"/>
                      <a:pt x="44439" y="59005"/>
                      <a:pt x="46065" y="59005"/>
                    </a:cubicBezTo>
                    <a:cubicBezTo>
                      <a:pt x="47237" y="59005"/>
                      <a:pt x="48430" y="58632"/>
                      <a:pt x="49468" y="57858"/>
                    </a:cubicBezTo>
                    <a:cubicBezTo>
                      <a:pt x="49911" y="57563"/>
                      <a:pt x="50392" y="57119"/>
                      <a:pt x="50688" y="56638"/>
                    </a:cubicBezTo>
                    <a:cubicBezTo>
                      <a:pt x="48987" y="55418"/>
                      <a:pt x="47619" y="54013"/>
                      <a:pt x="46399" y="52498"/>
                    </a:cubicBezTo>
                    <a:cubicBezTo>
                      <a:pt x="44994" y="50945"/>
                      <a:pt x="44366" y="48948"/>
                      <a:pt x="44550" y="46952"/>
                    </a:cubicBezTo>
                    <a:cubicBezTo>
                      <a:pt x="44698" y="44475"/>
                      <a:pt x="46214" y="42146"/>
                      <a:pt x="45770" y="39854"/>
                    </a:cubicBezTo>
                    <a:cubicBezTo>
                      <a:pt x="45142" y="36452"/>
                      <a:pt x="40853" y="35084"/>
                      <a:pt x="39153" y="31979"/>
                    </a:cubicBezTo>
                    <a:cubicBezTo>
                      <a:pt x="37600" y="29206"/>
                      <a:pt x="38820" y="25509"/>
                      <a:pt x="37156" y="22588"/>
                    </a:cubicBezTo>
                    <a:cubicBezTo>
                      <a:pt x="35308" y="19372"/>
                      <a:pt x="30686" y="18743"/>
                      <a:pt x="28505" y="15675"/>
                    </a:cubicBezTo>
                    <a:cubicBezTo>
                      <a:pt x="26989" y="13493"/>
                      <a:pt x="26989" y="10905"/>
                      <a:pt x="26065" y="8428"/>
                    </a:cubicBezTo>
                    <a:cubicBezTo>
                      <a:pt x="24808" y="5656"/>
                      <a:pt x="22368" y="3511"/>
                      <a:pt x="19595" y="2254"/>
                    </a:cubicBezTo>
                    <a:cubicBezTo>
                      <a:pt x="16823" y="1034"/>
                      <a:pt x="13717" y="258"/>
                      <a:pt x="10796" y="110"/>
                    </a:cubicBezTo>
                    <a:cubicBezTo>
                      <a:pt x="9945" y="55"/>
                      <a:pt x="9068" y="0"/>
                      <a:pt x="8200" y="0"/>
                    </a:cubicBezTo>
                    <a:close/>
                  </a:path>
                </a:pathLst>
              </a:custGeom>
              <a:solidFill>
                <a:srgbClr val="f5ff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3" name="CustomShape 308"/>
              <p:cNvSpPr/>
              <p:nvPr/>
            </p:nvSpPr>
            <p:spPr>
              <a:xfrm>
                <a:off x="6678000" y="3319920"/>
                <a:ext cx="15840" cy="24840"/>
              </a:xfrm>
              <a:custGeom>
                <a:avLst/>
                <a:gdLst/>
                <a:ahLst/>
                <a:rect l="l" t="t" r="r" b="b"/>
                <a:pathLst>
                  <a:path w="6951" h="10530">
                    <a:moveTo>
                      <a:pt x="1938" y="0"/>
                    </a:moveTo>
                    <a:cubicBezTo>
                      <a:pt x="1260" y="0"/>
                      <a:pt x="601" y="119"/>
                      <a:pt x="0" y="388"/>
                    </a:cubicBezTo>
                    <a:lnTo>
                      <a:pt x="629" y="10222"/>
                    </a:lnTo>
                    <a:cubicBezTo>
                      <a:pt x="1051" y="10403"/>
                      <a:pt x="1518" y="10530"/>
                      <a:pt x="1980" y="10530"/>
                    </a:cubicBezTo>
                    <a:cubicBezTo>
                      <a:pt x="2367" y="10530"/>
                      <a:pt x="2752" y="10441"/>
                      <a:pt x="3106" y="10222"/>
                    </a:cubicBezTo>
                    <a:cubicBezTo>
                      <a:pt x="3845" y="9926"/>
                      <a:pt x="4473" y="9298"/>
                      <a:pt x="4954" y="8706"/>
                    </a:cubicBezTo>
                    <a:cubicBezTo>
                      <a:pt x="5694" y="7782"/>
                      <a:pt x="6322" y="6673"/>
                      <a:pt x="6618" y="5601"/>
                    </a:cubicBezTo>
                    <a:cubicBezTo>
                      <a:pt x="6951" y="4529"/>
                      <a:pt x="6803" y="3309"/>
                      <a:pt x="6322" y="2237"/>
                    </a:cubicBezTo>
                    <a:cubicBezTo>
                      <a:pt x="5694" y="1127"/>
                      <a:pt x="4621" y="536"/>
                      <a:pt x="3549" y="203"/>
                    </a:cubicBezTo>
                    <a:cubicBezTo>
                      <a:pt x="3013" y="73"/>
                      <a:pt x="2469" y="0"/>
                      <a:pt x="1938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4" name="CustomShape 309"/>
              <p:cNvSpPr/>
              <p:nvPr/>
            </p:nvSpPr>
            <p:spPr>
              <a:xfrm>
                <a:off x="6679800" y="3323880"/>
                <a:ext cx="8280" cy="14040"/>
              </a:xfrm>
              <a:custGeom>
                <a:avLst/>
                <a:gdLst/>
                <a:ahLst/>
                <a:rect l="l" t="t" r="r" b="b"/>
                <a:pathLst>
                  <a:path w="3698" h="6020">
                    <a:moveTo>
                      <a:pt x="1405" y="0"/>
                    </a:moveTo>
                    <a:cubicBezTo>
                      <a:pt x="296" y="148"/>
                      <a:pt x="0" y="924"/>
                      <a:pt x="148" y="924"/>
                    </a:cubicBezTo>
                    <a:cubicBezTo>
                      <a:pt x="148" y="924"/>
                      <a:pt x="486" y="586"/>
                      <a:pt x="944" y="586"/>
                    </a:cubicBezTo>
                    <a:cubicBezTo>
                      <a:pt x="1033" y="586"/>
                      <a:pt x="1125" y="599"/>
                      <a:pt x="1220" y="629"/>
                    </a:cubicBezTo>
                    <a:cubicBezTo>
                      <a:pt x="1997" y="776"/>
                      <a:pt x="2773" y="1553"/>
                      <a:pt x="2773" y="2773"/>
                    </a:cubicBezTo>
                    <a:cubicBezTo>
                      <a:pt x="2625" y="3845"/>
                      <a:pt x="2330" y="5065"/>
                      <a:pt x="1701" y="5398"/>
                    </a:cubicBezTo>
                    <a:cubicBezTo>
                      <a:pt x="1461" y="5546"/>
                      <a:pt x="1193" y="5583"/>
                      <a:pt x="985" y="5583"/>
                    </a:cubicBezTo>
                    <a:cubicBezTo>
                      <a:pt x="777" y="5583"/>
                      <a:pt x="629" y="5546"/>
                      <a:pt x="629" y="5546"/>
                    </a:cubicBezTo>
                    <a:lnTo>
                      <a:pt x="629" y="5546"/>
                    </a:lnTo>
                    <a:cubicBezTo>
                      <a:pt x="521" y="5654"/>
                      <a:pt x="808" y="6019"/>
                      <a:pt x="1333" y="6019"/>
                    </a:cubicBezTo>
                    <a:cubicBezTo>
                      <a:pt x="1525" y="6019"/>
                      <a:pt x="1749" y="5970"/>
                      <a:pt x="1997" y="5841"/>
                    </a:cubicBezTo>
                    <a:cubicBezTo>
                      <a:pt x="2625" y="5694"/>
                      <a:pt x="3069" y="5250"/>
                      <a:pt x="3254" y="4621"/>
                    </a:cubicBezTo>
                    <a:cubicBezTo>
                      <a:pt x="3550" y="3993"/>
                      <a:pt x="3550" y="3401"/>
                      <a:pt x="3550" y="2625"/>
                    </a:cubicBezTo>
                    <a:cubicBezTo>
                      <a:pt x="3697" y="1997"/>
                      <a:pt x="3402" y="1220"/>
                      <a:pt x="2921" y="776"/>
                    </a:cubicBezTo>
                    <a:cubicBezTo>
                      <a:pt x="2477" y="296"/>
                      <a:pt x="1997" y="0"/>
                      <a:pt x="1405" y="0"/>
                    </a:cubicBezTo>
                    <a:close/>
                  </a:path>
                </a:pathLst>
              </a:custGeom>
              <a:solidFill>
                <a:srgbClr val="d1734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5" name="CustomShape 310"/>
              <p:cNvSpPr/>
              <p:nvPr/>
            </p:nvSpPr>
            <p:spPr>
              <a:xfrm>
                <a:off x="6602400" y="3261960"/>
                <a:ext cx="39600" cy="57240"/>
              </a:xfrm>
              <a:custGeom>
                <a:avLst/>
                <a:gdLst/>
                <a:ahLst/>
                <a:rect l="l" t="t" r="r" b="b"/>
                <a:pathLst>
                  <a:path w="17266" h="24223">
                    <a:moveTo>
                      <a:pt x="11724" y="0"/>
                    </a:moveTo>
                    <a:cubicBezTo>
                      <a:pt x="11097" y="0"/>
                      <a:pt x="10472" y="69"/>
                      <a:pt x="9871" y="176"/>
                    </a:cubicBezTo>
                    <a:cubicBezTo>
                      <a:pt x="5989" y="804"/>
                      <a:pt x="2144" y="2653"/>
                      <a:pt x="924" y="6165"/>
                    </a:cubicBezTo>
                    <a:cubicBezTo>
                      <a:pt x="0" y="8790"/>
                      <a:pt x="444" y="11415"/>
                      <a:pt x="1072" y="14040"/>
                    </a:cubicBezTo>
                    <a:cubicBezTo>
                      <a:pt x="1553" y="16332"/>
                      <a:pt x="1996" y="21877"/>
                      <a:pt x="2477" y="24207"/>
                    </a:cubicBezTo>
                    <a:cubicBezTo>
                      <a:pt x="2520" y="24217"/>
                      <a:pt x="2564" y="24222"/>
                      <a:pt x="2608" y="24222"/>
                    </a:cubicBezTo>
                    <a:cubicBezTo>
                      <a:pt x="3806" y="24222"/>
                      <a:pt x="5276" y="20471"/>
                      <a:pt x="5989" y="19437"/>
                    </a:cubicBezTo>
                    <a:cubicBezTo>
                      <a:pt x="6618" y="18180"/>
                      <a:pt x="6914" y="16812"/>
                      <a:pt x="7246" y="15592"/>
                    </a:cubicBezTo>
                    <a:cubicBezTo>
                      <a:pt x="7542" y="14187"/>
                      <a:pt x="8023" y="12820"/>
                      <a:pt x="9243" y="12043"/>
                    </a:cubicBezTo>
                    <a:cubicBezTo>
                      <a:pt x="10315" y="11267"/>
                      <a:pt x="11868" y="11119"/>
                      <a:pt x="13088" y="10638"/>
                    </a:cubicBezTo>
                    <a:cubicBezTo>
                      <a:pt x="15349" y="9597"/>
                      <a:pt x="16565" y="7092"/>
                      <a:pt x="16058" y="4848"/>
                    </a:cubicBezTo>
                    <a:lnTo>
                      <a:pt x="16058" y="4848"/>
                    </a:lnTo>
                    <a:lnTo>
                      <a:pt x="16156" y="5241"/>
                    </a:lnTo>
                    <a:cubicBezTo>
                      <a:pt x="17265" y="3873"/>
                      <a:pt x="16341" y="1728"/>
                      <a:pt x="14936" y="804"/>
                    </a:cubicBezTo>
                    <a:cubicBezTo>
                      <a:pt x="13944" y="214"/>
                      <a:pt x="12832" y="0"/>
                      <a:pt x="11724" y="0"/>
                    </a:cubicBezTo>
                    <a:close/>
                  </a:path>
                </a:pathLst>
              </a:custGeom>
              <a:solidFill>
                <a:srgbClr val="f5ff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6" name="CustomShape 311"/>
              <p:cNvSpPr/>
              <p:nvPr/>
            </p:nvSpPr>
            <p:spPr>
              <a:xfrm>
                <a:off x="6651360" y="3305880"/>
                <a:ext cx="13680" cy="3960"/>
              </a:xfrm>
              <a:custGeom>
                <a:avLst/>
                <a:gdLst/>
                <a:ahLst/>
                <a:rect l="l" t="t" r="r" b="b"/>
                <a:pathLst>
                  <a:path w="5990" h="1759">
                    <a:moveTo>
                      <a:pt x="2451" y="0"/>
                    </a:moveTo>
                    <a:cubicBezTo>
                      <a:pt x="1893" y="0"/>
                      <a:pt x="1345" y="137"/>
                      <a:pt x="776" y="354"/>
                    </a:cubicBezTo>
                    <a:cubicBezTo>
                      <a:pt x="148" y="502"/>
                      <a:pt x="0" y="982"/>
                      <a:pt x="0" y="982"/>
                    </a:cubicBezTo>
                    <a:cubicBezTo>
                      <a:pt x="49" y="1032"/>
                      <a:pt x="115" y="1048"/>
                      <a:pt x="199" y="1048"/>
                    </a:cubicBezTo>
                    <a:cubicBezTo>
                      <a:pt x="366" y="1048"/>
                      <a:pt x="604" y="982"/>
                      <a:pt x="924" y="982"/>
                    </a:cubicBezTo>
                    <a:cubicBezTo>
                      <a:pt x="1313" y="908"/>
                      <a:pt x="1655" y="871"/>
                      <a:pt x="1997" y="871"/>
                    </a:cubicBezTo>
                    <a:cubicBezTo>
                      <a:pt x="2338" y="871"/>
                      <a:pt x="2680" y="908"/>
                      <a:pt x="3069" y="982"/>
                    </a:cubicBezTo>
                    <a:cubicBezTo>
                      <a:pt x="3697" y="982"/>
                      <a:pt x="4474" y="1130"/>
                      <a:pt x="5065" y="1426"/>
                    </a:cubicBezTo>
                    <a:cubicBezTo>
                      <a:pt x="5546" y="1574"/>
                      <a:pt x="5841" y="1759"/>
                      <a:pt x="5989" y="1759"/>
                    </a:cubicBezTo>
                    <a:cubicBezTo>
                      <a:pt x="5989" y="1574"/>
                      <a:pt x="5841" y="1278"/>
                      <a:pt x="5398" y="834"/>
                    </a:cubicBezTo>
                    <a:cubicBezTo>
                      <a:pt x="4769" y="354"/>
                      <a:pt x="3993" y="58"/>
                      <a:pt x="3069" y="58"/>
                    </a:cubicBezTo>
                    <a:cubicBezTo>
                      <a:pt x="2861" y="18"/>
                      <a:pt x="2655" y="0"/>
                      <a:pt x="24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7" name="CustomShape 312"/>
              <p:cNvSpPr/>
              <p:nvPr/>
            </p:nvSpPr>
            <p:spPr>
              <a:xfrm>
                <a:off x="6620040" y="3307320"/>
                <a:ext cx="9720" cy="1800"/>
              </a:xfrm>
              <a:custGeom>
                <a:avLst/>
                <a:gdLst/>
                <a:ahLst/>
                <a:rect l="l" t="t" r="r" b="b"/>
                <a:pathLst>
                  <a:path w="4327" h="925">
                    <a:moveTo>
                      <a:pt x="2182" y="1"/>
                    </a:moveTo>
                    <a:cubicBezTo>
                      <a:pt x="925" y="1"/>
                      <a:pt x="1" y="333"/>
                      <a:pt x="1" y="629"/>
                    </a:cubicBezTo>
                    <a:cubicBezTo>
                      <a:pt x="1" y="777"/>
                      <a:pt x="925" y="925"/>
                      <a:pt x="2182" y="925"/>
                    </a:cubicBezTo>
                    <a:cubicBezTo>
                      <a:pt x="3254" y="925"/>
                      <a:pt x="4326" y="777"/>
                      <a:pt x="4179" y="481"/>
                    </a:cubicBezTo>
                    <a:cubicBezTo>
                      <a:pt x="4179" y="185"/>
                      <a:pt x="3254" y="1"/>
                      <a:pt x="21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8" name="CustomShape 313"/>
              <p:cNvSpPr/>
              <p:nvPr/>
            </p:nvSpPr>
            <p:spPr>
              <a:xfrm>
                <a:off x="6641640" y="3349080"/>
                <a:ext cx="10080" cy="9000"/>
              </a:xfrm>
              <a:custGeom>
                <a:avLst/>
                <a:gdLst/>
                <a:ahLst/>
                <a:rect l="l" t="t" r="r" b="b"/>
                <a:pathLst>
                  <a:path w="4434" h="3975">
                    <a:moveTo>
                      <a:pt x="2209" y="0"/>
                    </a:moveTo>
                    <a:cubicBezTo>
                      <a:pt x="1729" y="0"/>
                      <a:pt x="1219" y="194"/>
                      <a:pt x="777" y="565"/>
                    </a:cubicBezTo>
                    <a:cubicBezTo>
                      <a:pt x="1" y="1194"/>
                      <a:pt x="1" y="2414"/>
                      <a:pt x="629" y="3338"/>
                    </a:cubicBezTo>
                    <a:cubicBezTo>
                      <a:pt x="777" y="3338"/>
                      <a:pt x="925" y="3486"/>
                      <a:pt x="925" y="3634"/>
                    </a:cubicBezTo>
                    <a:cubicBezTo>
                      <a:pt x="1270" y="3869"/>
                      <a:pt x="1662" y="3974"/>
                      <a:pt x="2048" y="3974"/>
                    </a:cubicBezTo>
                    <a:cubicBezTo>
                      <a:pt x="2695" y="3974"/>
                      <a:pt x="3327" y="3677"/>
                      <a:pt x="3698" y="3190"/>
                    </a:cubicBezTo>
                    <a:cubicBezTo>
                      <a:pt x="4433" y="2315"/>
                      <a:pt x="4206" y="1140"/>
                      <a:pt x="3394" y="516"/>
                    </a:cubicBezTo>
                    <a:lnTo>
                      <a:pt x="3394" y="516"/>
                    </a:lnTo>
                    <a:cubicBezTo>
                      <a:pt x="3348" y="465"/>
                      <a:pt x="3300" y="418"/>
                      <a:pt x="3249" y="375"/>
                    </a:cubicBezTo>
                    <a:lnTo>
                      <a:pt x="3249" y="375"/>
                    </a:lnTo>
                    <a:cubicBezTo>
                      <a:pt x="3222" y="268"/>
                      <a:pt x="3087" y="250"/>
                      <a:pt x="2921" y="85"/>
                    </a:cubicBezTo>
                    <a:lnTo>
                      <a:pt x="2921" y="85"/>
                    </a:lnTo>
                    <a:lnTo>
                      <a:pt x="3097" y="261"/>
                    </a:lnTo>
                    <a:lnTo>
                      <a:pt x="3097" y="261"/>
                    </a:lnTo>
                    <a:cubicBezTo>
                      <a:pt x="2833" y="85"/>
                      <a:pt x="2527" y="0"/>
                      <a:pt x="2209" y="0"/>
                    </a:cubicBezTo>
                    <a:close/>
                  </a:path>
                </a:pathLst>
              </a:custGeom>
              <a:solidFill>
                <a:srgbClr val="e5ff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9" name="CustomShape 314"/>
              <p:cNvSpPr/>
              <p:nvPr/>
            </p:nvSpPr>
            <p:spPr>
              <a:xfrm>
                <a:off x="6639120" y="3345480"/>
                <a:ext cx="11520" cy="9720"/>
              </a:xfrm>
              <a:custGeom>
                <a:avLst/>
                <a:gdLst/>
                <a:ahLst/>
                <a:rect l="l" t="t" r="r" b="b"/>
                <a:pathLst>
                  <a:path w="5103" h="4290">
                    <a:moveTo>
                      <a:pt x="4770" y="1"/>
                    </a:moveTo>
                    <a:cubicBezTo>
                      <a:pt x="4474" y="1"/>
                      <a:pt x="4474" y="1702"/>
                      <a:pt x="3069" y="2774"/>
                    </a:cubicBezTo>
                    <a:cubicBezTo>
                      <a:pt x="1849" y="3994"/>
                      <a:pt x="0" y="3846"/>
                      <a:pt x="0" y="3994"/>
                    </a:cubicBezTo>
                    <a:cubicBezTo>
                      <a:pt x="0" y="4142"/>
                      <a:pt x="481" y="4289"/>
                      <a:pt x="1220" y="4289"/>
                    </a:cubicBezTo>
                    <a:cubicBezTo>
                      <a:pt x="2145" y="4289"/>
                      <a:pt x="3069" y="3994"/>
                      <a:pt x="3697" y="3365"/>
                    </a:cubicBezTo>
                    <a:cubicBezTo>
                      <a:pt x="4474" y="2774"/>
                      <a:pt x="4917" y="1997"/>
                      <a:pt x="4917" y="1073"/>
                    </a:cubicBezTo>
                    <a:cubicBezTo>
                      <a:pt x="5102" y="445"/>
                      <a:pt x="4770" y="1"/>
                      <a:pt x="47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0" name="CustomShape 315"/>
              <p:cNvSpPr/>
              <p:nvPr/>
            </p:nvSpPr>
            <p:spPr>
              <a:xfrm>
                <a:off x="6680520" y="3342240"/>
                <a:ext cx="39240" cy="66240"/>
              </a:xfrm>
              <a:custGeom>
                <a:avLst/>
                <a:gdLst/>
                <a:ahLst/>
                <a:rect l="l" t="t" r="r" b="b"/>
                <a:pathLst>
                  <a:path w="17118" h="28016">
                    <a:moveTo>
                      <a:pt x="4030" y="1"/>
                    </a:moveTo>
                    <a:lnTo>
                      <a:pt x="4030" y="1"/>
                    </a:lnTo>
                    <a:cubicBezTo>
                      <a:pt x="1701" y="777"/>
                      <a:pt x="0" y="2922"/>
                      <a:pt x="0" y="5547"/>
                    </a:cubicBezTo>
                    <a:cubicBezTo>
                      <a:pt x="185" y="7876"/>
                      <a:pt x="1701" y="10020"/>
                      <a:pt x="1553" y="12497"/>
                    </a:cubicBezTo>
                    <a:cubicBezTo>
                      <a:pt x="1405" y="14494"/>
                      <a:pt x="0" y="16490"/>
                      <a:pt x="185" y="18486"/>
                    </a:cubicBezTo>
                    <a:cubicBezTo>
                      <a:pt x="481" y="21111"/>
                      <a:pt x="3254" y="22664"/>
                      <a:pt x="3882" y="25104"/>
                    </a:cubicBezTo>
                    <a:cubicBezTo>
                      <a:pt x="4030" y="26213"/>
                      <a:pt x="4030" y="27433"/>
                      <a:pt x="4954" y="27877"/>
                    </a:cubicBezTo>
                    <a:cubicBezTo>
                      <a:pt x="5176" y="27969"/>
                      <a:pt x="5444" y="28016"/>
                      <a:pt x="5712" y="28016"/>
                    </a:cubicBezTo>
                    <a:cubicBezTo>
                      <a:pt x="5980" y="28016"/>
                      <a:pt x="6248" y="27969"/>
                      <a:pt x="6470" y="27877"/>
                    </a:cubicBezTo>
                    <a:lnTo>
                      <a:pt x="13421" y="26657"/>
                    </a:lnTo>
                    <a:cubicBezTo>
                      <a:pt x="14345" y="26509"/>
                      <a:pt x="15269" y="26213"/>
                      <a:pt x="16045" y="25585"/>
                    </a:cubicBezTo>
                    <a:cubicBezTo>
                      <a:pt x="17118" y="24513"/>
                      <a:pt x="17118" y="22960"/>
                      <a:pt x="16970" y="21592"/>
                    </a:cubicBezTo>
                    <a:cubicBezTo>
                      <a:pt x="16637" y="18338"/>
                      <a:pt x="16193" y="15270"/>
                      <a:pt x="15269" y="12349"/>
                    </a:cubicBezTo>
                    <a:cubicBezTo>
                      <a:pt x="14345" y="9096"/>
                      <a:pt x="13125" y="6027"/>
                      <a:pt x="10943" y="3550"/>
                    </a:cubicBezTo>
                    <a:cubicBezTo>
                      <a:pt x="9068" y="1384"/>
                      <a:pt x="7419" y="66"/>
                      <a:pt x="4859" y="66"/>
                    </a:cubicBezTo>
                    <a:cubicBezTo>
                      <a:pt x="4492" y="66"/>
                      <a:pt x="4106" y="93"/>
                      <a:pt x="3697" y="149"/>
                    </a:cubicBezTo>
                    <a:lnTo>
                      <a:pt x="4030" y="1"/>
                    </a:lnTo>
                    <a:close/>
                  </a:path>
                </a:pathLst>
              </a:custGeom>
              <a:solidFill>
                <a:srgbClr val="f5ff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1" name="CustomShape 316"/>
              <p:cNvSpPr/>
              <p:nvPr/>
            </p:nvSpPr>
            <p:spPr>
              <a:xfrm>
                <a:off x="6668280" y="3296160"/>
                <a:ext cx="51840" cy="16920"/>
              </a:xfrm>
              <a:custGeom>
                <a:avLst/>
                <a:gdLst/>
                <a:ahLst/>
                <a:rect l="l" t="t" r="r" b="b"/>
                <a:pathLst>
                  <a:path w="22479" h="7286">
                    <a:moveTo>
                      <a:pt x="22478" y="5398"/>
                    </a:moveTo>
                    <a:cubicBezTo>
                      <a:pt x="22478" y="5398"/>
                      <a:pt x="22431" y="5445"/>
                      <a:pt x="22337" y="5546"/>
                    </a:cubicBezTo>
                    <a:lnTo>
                      <a:pt x="22337" y="5546"/>
                    </a:lnTo>
                    <a:cubicBezTo>
                      <a:pt x="22478" y="5541"/>
                      <a:pt x="22478" y="5398"/>
                      <a:pt x="22478" y="5398"/>
                    </a:cubicBezTo>
                    <a:close/>
                    <a:moveTo>
                      <a:pt x="22337" y="5546"/>
                    </a:moveTo>
                    <a:cubicBezTo>
                      <a:pt x="22335" y="5546"/>
                      <a:pt x="22333" y="5546"/>
                      <a:pt x="22331" y="5546"/>
                    </a:cubicBezTo>
                    <a:cubicBezTo>
                      <a:pt x="22320" y="5559"/>
                      <a:pt x="22311" y="5572"/>
                      <a:pt x="22302" y="5584"/>
                    </a:cubicBezTo>
                    <a:lnTo>
                      <a:pt x="22302" y="5584"/>
                    </a:lnTo>
                    <a:cubicBezTo>
                      <a:pt x="22314" y="5571"/>
                      <a:pt x="22326" y="5558"/>
                      <a:pt x="22337" y="5546"/>
                    </a:cubicBezTo>
                    <a:close/>
                    <a:moveTo>
                      <a:pt x="0" y="0"/>
                    </a:moveTo>
                    <a:lnTo>
                      <a:pt x="0" y="185"/>
                    </a:lnTo>
                    <a:cubicBezTo>
                      <a:pt x="0" y="333"/>
                      <a:pt x="0" y="481"/>
                      <a:pt x="148" y="629"/>
                    </a:cubicBezTo>
                    <a:cubicBezTo>
                      <a:pt x="296" y="1109"/>
                      <a:pt x="777" y="1553"/>
                      <a:pt x="1072" y="2034"/>
                    </a:cubicBezTo>
                    <a:cubicBezTo>
                      <a:pt x="1849" y="2625"/>
                      <a:pt x="2625" y="3106"/>
                      <a:pt x="3550" y="3254"/>
                    </a:cubicBezTo>
                    <a:cubicBezTo>
                      <a:pt x="3873" y="3332"/>
                      <a:pt x="4197" y="3369"/>
                      <a:pt x="4515" y="3369"/>
                    </a:cubicBezTo>
                    <a:cubicBezTo>
                      <a:pt x="5351" y="3369"/>
                      <a:pt x="6148" y="3115"/>
                      <a:pt x="6807" y="2695"/>
                    </a:cubicBezTo>
                    <a:lnTo>
                      <a:pt x="6807" y="2695"/>
                    </a:lnTo>
                    <a:cubicBezTo>
                      <a:pt x="7995" y="4677"/>
                      <a:pt x="10110" y="5804"/>
                      <a:pt x="12307" y="5804"/>
                    </a:cubicBezTo>
                    <a:cubicBezTo>
                      <a:pt x="13237" y="5804"/>
                      <a:pt x="14182" y="5603"/>
                      <a:pt x="15077" y="5178"/>
                    </a:cubicBezTo>
                    <a:lnTo>
                      <a:pt x="15077" y="5178"/>
                    </a:lnTo>
                    <a:cubicBezTo>
                      <a:pt x="15717" y="6134"/>
                      <a:pt x="16713" y="6824"/>
                      <a:pt x="17709" y="7099"/>
                    </a:cubicBezTo>
                    <a:cubicBezTo>
                      <a:pt x="18118" y="7225"/>
                      <a:pt x="18535" y="7285"/>
                      <a:pt x="18947" y="7285"/>
                    </a:cubicBezTo>
                    <a:cubicBezTo>
                      <a:pt x="20100" y="7285"/>
                      <a:pt x="21218" y="6816"/>
                      <a:pt x="22035" y="6026"/>
                    </a:cubicBezTo>
                    <a:cubicBezTo>
                      <a:pt x="22172" y="5889"/>
                      <a:pt x="22182" y="5751"/>
                      <a:pt x="22302" y="5584"/>
                    </a:cubicBezTo>
                    <a:lnTo>
                      <a:pt x="22302" y="5584"/>
                    </a:lnTo>
                    <a:cubicBezTo>
                      <a:pt x="22233" y="5658"/>
                      <a:pt x="22144" y="5756"/>
                      <a:pt x="22035" y="5879"/>
                    </a:cubicBezTo>
                    <a:cubicBezTo>
                      <a:pt x="21554" y="6322"/>
                      <a:pt x="21111" y="6655"/>
                      <a:pt x="20482" y="6803"/>
                    </a:cubicBezTo>
                    <a:cubicBezTo>
                      <a:pt x="19941" y="6976"/>
                      <a:pt x="19450" y="7048"/>
                      <a:pt x="18951" y="7048"/>
                    </a:cubicBezTo>
                    <a:cubicBezTo>
                      <a:pt x="18597" y="7048"/>
                      <a:pt x="18240" y="7012"/>
                      <a:pt x="17857" y="6951"/>
                    </a:cubicBezTo>
                    <a:cubicBezTo>
                      <a:pt x="16785" y="6655"/>
                      <a:pt x="15861" y="5879"/>
                      <a:pt x="15232" y="4806"/>
                    </a:cubicBezTo>
                    <a:lnTo>
                      <a:pt x="15232" y="4622"/>
                    </a:lnTo>
                    <a:lnTo>
                      <a:pt x="15084" y="4806"/>
                    </a:lnTo>
                    <a:cubicBezTo>
                      <a:pt x="14181" y="5275"/>
                      <a:pt x="13218" y="5496"/>
                      <a:pt x="12272" y="5496"/>
                    </a:cubicBezTo>
                    <a:cubicBezTo>
                      <a:pt x="10159" y="5496"/>
                      <a:pt x="8134" y="4393"/>
                      <a:pt x="7062" y="2477"/>
                    </a:cubicBezTo>
                    <a:lnTo>
                      <a:pt x="6914" y="2329"/>
                    </a:lnTo>
                    <a:lnTo>
                      <a:pt x="6766" y="2477"/>
                    </a:lnTo>
                    <a:cubicBezTo>
                      <a:pt x="6004" y="2873"/>
                      <a:pt x="5142" y="3144"/>
                      <a:pt x="4179" y="3144"/>
                    </a:cubicBezTo>
                    <a:cubicBezTo>
                      <a:pt x="3974" y="3144"/>
                      <a:pt x="3764" y="3132"/>
                      <a:pt x="3550" y="3106"/>
                    </a:cubicBezTo>
                    <a:cubicBezTo>
                      <a:pt x="2773" y="2958"/>
                      <a:pt x="1849" y="2477"/>
                      <a:pt x="1220" y="1849"/>
                    </a:cubicBezTo>
                    <a:cubicBezTo>
                      <a:pt x="777" y="1553"/>
                      <a:pt x="444" y="1109"/>
                      <a:pt x="148" y="481"/>
                    </a:cubicBezTo>
                    <a:cubicBezTo>
                      <a:pt x="148" y="333"/>
                      <a:pt x="0" y="185"/>
                      <a:pt x="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2" name="CustomShape 317"/>
              <p:cNvSpPr/>
              <p:nvPr/>
            </p:nvSpPr>
            <p:spPr>
              <a:xfrm>
                <a:off x="6672240" y="3277440"/>
                <a:ext cx="38160" cy="23040"/>
              </a:xfrm>
              <a:custGeom>
                <a:avLst/>
                <a:gdLst/>
                <a:ahLst/>
                <a:rect l="l" t="t" r="r" b="b"/>
                <a:pathLst>
                  <a:path w="16638" h="9872">
                    <a:moveTo>
                      <a:pt x="1" y="0"/>
                    </a:moveTo>
                    <a:cubicBezTo>
                      <a:pt x="1073" y="296"/>
                      <a:pt x="1850" y="777"/>
                      <a:pt x="2774" y="1553"/>
                    </a:cubicBezTo>
                    <a:cubicBezTo>
                      <a:pt x="3513" y="2145"/>
                      <a:pt x="4290" y="3069"/>
                      <a:pt x="4770" y="4141"/>
                    </a:cubicBezTo>
                    <a:cubicBezTo>
                      <a:pt x="4770" y="4326"/>
                      <a:pt x="4918" y="4622"/>
                      <a:pt x="5066" y="4918"/>
                    </a:cubicBezTo>
                    <a:cubicBezTo>
                      <a:pt x="5214" y="5250"/>
                      <a:pt x="5214" y="5694"/>
                      <a:pt x="5362" y="5990"/>
                    </a:cubicBezTo>
                    <a:cubicBezTo>
                      <a:pt x="5547" y="6322"/>
                      <a:pt x="5842" y="6618"/>
                      <a:pt x="6286" y="6766"/>
                    </a:cubicBezTo>
                    <a:cubicBezTo>
                      <a:pt x="6452" y="6840"/>
                      <a:pt x="6646" y="6877"/>
                      <a:pt x="6841" y="6877"/>
                    </a:cubicBezTo>
                    <a:cubicBezTo>
                      <a:pt x="7035" y="6877"/>
                      <a:pt x="7229" y="6840"/>
                      <a:pt x="7395" y="6766"/>
                    </a:cubicBezTo>
                    <a:cubicBezTo>
                      <a:pt x="7731" y="6705"/>
                      <a:pt x="8067" y="6676"/>
                      <a:pt x="8400" y="6676"/>
                    </a:cubicBezTo>
                    <a:cubicBezTo>
                      <a:pt x="10490" y="6676"/>
                      <a:pt x="12460" y="7837"/>
                      <a:pt x="13384" y="9687"/>
                    </a:cubicBezTo>
                    <a:lnTo>
                      <a:pt x="13532" y="9872"/>
                    </a:lnTo>
                    <a:cubicBezTo>
                      <a:pt x="14104" y="9626"/>
                      <a:pt x="14677" y="9482"/>
                      <a:pt x="15249" y="9482"/>
                    </a:cubicBezTo>
                    <a:cubicBezTo>
                      <a:pt x="15453" y="9482"/>
                      <a:pt x="15657" y="9500"/>
                      <a:pt x="15861" y="9539"/>
                    </a:cubicBezTo>
                    <a:cubicBezTo>
                      <a:pt x="16305" y="9687"/>
                      <a:pt x="16638" y="9872"/>
                      <a:pt x="16638" y="9872"/>
                    </a:cubicBezTo>
                    <a:lnTo>
                      <a:pt x="16453" y="9687"/>
                    </a:lnTo>
                    <a:cubicBezTo>
                      <a:pt x="16305" y="9539"/>
                      <a:pt x="16009" y="9539"/>
                      <a:pt x="15861" y="9391"/>
                    </a:cubicBezTo>
                    <a:cubicBezTo>
                      <a:pt x="15540" y="9330"/>
                      <a:pt x="15218" y="9294"/>
                      <a:pt x="14897" y="9294"/>
                    </a:cubicBezTo>
                    <a:cubicBezTo>
                      <a:pt x="14466" y="9294"/>
                      <a:pt x="14035" y="9358"/>
                      <a:pt x="13604" y="9512"/>
                    </a:cubicBezTo>
                    <a:lnTo>
                      <a:pt x="13604" y="9512"/>
                    </a:lnTo>
                    <a:cubicBezTo>
                      <a:pt x="13151" y="8515"/>
                      <a:pt x="12401" y="7658"/>
                      <a:pt x="11388" y="7099"/>
                    </a:cubicBezTo>
                    <a:cubicBezTo>
                      <a:pt x="10492" y="6637"/>
                      <a:pt x="9496" y="6355"/>
                      <a:pt x="8488" y="6355"/>
                    </a:cubicBezTo>
                    <a:cubicBezTo>
                      <a:pt x="8124" y="6355"/>
                      <a:pt x="7758" y="6392"/>
                      <a:pt x="7395" y="6470"/>
                    </a:cubicBezTo>
                    <a:lnTo>
                      <a:pt x="6286" y="6470"/>
                    </a:lnTo>
                    <a:cubicBezTo>
                      <a:pt x="6138" y="6322"/>
                      <a:pt x="5842" y="6175"/>
                      <a:pt x="5694" y="5842"/>
                    </a:cubicBezTo>
                    <a:cubicBezTo>
                      <a:pt x="5547" y="5546"/>
                      <a:pt x="5547" y="5250"/>
                      <a:pt x="5362" y="4918"/>
                    </a:cubicBezTo>
                    <a:cubicBezTo>
                      <a:pt x="5214" y="4622"/>
                      <a:pt x="5066" y="4326"/>
                      <a:pt x="5066" y="3993"/>
                    </a:cubicBezTo>
                    <a:cubicBezTo>
                      <a:pt x="4437" y="2921"/>
                      <a:pt x="3698" y="1997"/>
                      <a:pt x="2922" y="1368"/>
                    </a:cubicBezTo>
                    <a:cubicBezTo>
                      <a:pt x="2293" y="777"/>
                      <a:pt x="1517" y="444"/>
                      <a:pt x="925" y="148"/>
                    </a:cubicBezTo>
                    <a:cubicBezTo>
                      <a:pt x="740" y="148"/>
                      <a:pt x="445" y="0"/>
                      <a:pt x="29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3" name="CustomShape 318"/>
              <p:cNvSpPr/>
              <p:nvPr/>
            </p:nvSpPr>
            <p:spPr>
              <a:xfrm>
                <a:off x="6606000" y="3270600"/>
                <a:ext cx="19080" cy="37800"/>
              </a:xfrm>
              <a:custGeom>
                <a:avLst/>
                <a:gdLst/>
                <a:ahLst/>
                <a:rect l="l" t="t" r="r" b="b"/>
                <a:pathLst>
                  <a:path w="8320" h="16010">
                    <a:moveTo>
                      <a:pt x="8134" y="1"/>
                    </a:moveTo>
                    <a:cubicBezTo>
                      <a:pt x="7986" y="1"/>
                      <a:pt x="7691" y="149"/>
                      <a:pt x="7543" y="149"/>
                    </a:cubicBezTo>
                    <a:cubicBezTo>
                      <a:pt x="6914" y="444"/>
                      <a:pt x="6286" y="777"/>
                      <a:pt x="5842" y="1369"/>
                    </a:cubicBezTo>
                    <a:cubicBezTo>
                      <a:pt x="5066" y="2145"/>
                      <a:pt x="4622" y="3069"/>
                      <a:pt x="4437" y="4141"/>
                    </a:cubicBezTo>
                    <a:cubicBezTo>
                      <a:pt x="4289" y="4770"/>
                      <a:pt x="4289" y="5214"/>
                      <a:pt x="4141" y="5842"/>
                    </a:cubicBezTo>
                    <a:cubicBezTo>
                      <a:pt x="3994" y="6471"/>
                      <a:pt x="3513" y="7062"/>
                      <a:pt x="3069" y="7395"/>
                    </a:cubicBezTo>
                    <a:cubicBezTo>
                      <a:pt x="2441" y="7691"/>
                      <a:pt x="1997" y="8171"/>
                      <a:pt x="1517" y="8615"/>
                    </a:cubicBezTo>
                    <a:cubicBezTo>
                      <a:pt x="1073" y="9096"/>
                      <a:pt x="740" y="9539"/>
                      <a:pt x="444" y="10168"/>
                    </a:cubicBezTo>
                    <a:cubicBezTo>
                      <a:pt x="149" y="11240"/>
                      <a:pt x="1" y="12164"/>
                      <a:pt x="149" y="13236"/>
                    </a:cubicBezTo>
                    <a:cubicBezTo>
                      <a:pt x="149" y="14013"/>
                      <a:pt x="149" y="14641"/>
                      <a:pt x="297" y="15381"/>
                    </a:cubicBezTo>
                    <a:cubicBezTo>
                      <a:pt x="297" y="15565"/>
                      <a:pt x="444" y="15861"/>
                      <a:pt x="444" y="16009"/>
                    </a:cubicBezTo>
                    <a:cubicBezTo>
                      <a:pt x="592" y="16009"/>
                      <a:pt x="297" y="14937"/>
                      <a:pt x="297" y="13236"/>
                    </a:cubicBezTo>
                    <a:cubicBezTo>
                      <a:pt x="297" y="12312"/>
                      <a:pt x="444" y="11240"/>
                      <a:pt x="740" y="10316"/>
                    </a:cubicBezTo>
                    <a:cubicBezTo>
                      <a:pt x="925" y="9835"/>
                      <a:pt x="1369" y="9243"/>
                      <a:pt x="1664" y="8763"/>
                    </a:cubicBezTo>
                    <a:cubicBezTo>
                      <a:pt x="2145" y="8467"/>
                      <a:pt x="2774" y="7986"/>
                      <a:pt x="3217" y="7691"/>
                    </a:cubicBezTo>
                    <a:cubicBezTo>
                      <a:pt x="3513" y="7543"/>
                      <a:pt x="3846" y="7247"/>
                      <a:pt x="3994" y="6914"/>
                    </a:cubicBezTo>
                    <a:cubicBezTo>
                      <a:pt x="4141" y="6619"/>
                      <a:pt x="4289" y="6323"/>
                      <a:pt x="4437" y="5990"/>
                    </a:cubicBezTo>
                    <a:cubicBezTo>
                      <a:pt x="4622" y="5398"/>
                      <a:pt x="4622" y="4770"/>
                      <a:pt x="4770" y="4141"/>
                    </a:cubicBezTo>
                    <a:cubicBezTo>
                      <a:pt x="4918" y="3217"/>
                      <a:pt x="5214" y="2293"/>
                      <a:pt x="5990" y="1517"/>
                    </a:cubicBezTo>
                    <a:cubicBezTo>
                      <a:pt x="6471" y="1073"/>
                      <a:pt x="6914" y="592"/>
                      <a:pt x="7543" y="297"/>
                    </a:cubicBezTo>
                    <a:cubicBezTo>
                      <a:pt x="7986" y="149"/>
                      <a:pt x="8319" y="1"/>
                      <a:pt x="8319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4" name="CustomShape 319"/>
              <p:cNvSpPr/>
              <p:nvPr/>
            </p:nvSpPr>
            <p:spPr>
              <a:xfrm>
                <a:off x="6639480" y="3270600"/>
                <a:ext cx="38520" cy="26640"/>
              </a:xfrm>
              <a:custGeom>
                <a:avLst/>
                <a:gdLst/>
                <a:ahLst/>
                <a:rect l="l" t="t" r="r" b="b"/>
                <a:pathLst>
                  <a:path w="16785" h="11388">
                    <a:moveTo>
                      <a:pt x="0" y="1"/>
                    </a:moveTo>
                    <a:lnTo>
                      <a:pt x="0" y="1"/>
                    </a:lnTo>
                    <a:cubicBezTo>
                      <a:pt x="61" y="76"/>
                      <a:pt x="124" y="152"/>
                      <a:pt x="188" y="227"/>
                    </a:cubicBezTo>
                    <a:lnTo>
                      <a:pt x="188" y="227"/>
                    </a:lnTo>
                    <a:cubicBezTo>
                      <a:pt x="123" y="140"/>
                      <a:pt x="59" y="59"/>
                      <a:pt x="0" y="1"/>
                    </a:cubicBezTo>
                    <a:close/>
                    <a:moveTo>
                      <a:pt x="188" y="227"/>
                    </a:moveTo>
                    <a:cubicBezTo>
                      <a:pt x="288" y="359"/>
                      <a:pt x="391" y="503"/>
                      <a:pt x="481" y="592"/>
                    </a:cubicBezTo>
                    <a:cubicBezTo>
                      <a:pt x="925" y="1369"/>
                      <a:pt x="1405" y="1997"/>
                      <a:pt x="1997" y="2441"/>
                    </a:cubicBezTo>
                    <a:cubicBezTo>
                      <a:pt x="3845" y="4289"/>
                      <a:pt x="6322" y="5546"/>
                      <a:pt x="8799" y="5990"/>
                    </a:cubicBezTo>
                    <a:cubicBezTo>
                      <a:pt x="10167" y="6138"/>
                      <a:pt x="11572" y="6471"/>
                      <a:pt x="12940" y="6766"/>
                    </a:cubicBezTo>
                    <a:cubicBezTo>
                      <a:pt x="14012" y="7062"/>
                      <a:pt x="15121" y="7691"/>
                      <a:pt x="15713" y="8467"/>
                    </a:cubicBezTo>
                    <a:cubicBezTo>
                      <a:pt x="16341" y="9096"/>
                      <a:pt x="16489" y="9835"/>
                      <a:pt x="16637" y="10611"/>
                    </a:cubicBezTo>
                    <a:cubicBezTo>
                      <a:pt x="16785" y="9835"/>
                      <a:pt x="16489" y="8911"/>
                      <a:pt x="15861" y="8319"/>
                    </a:cubicBezTo>
                    <a:cubicBezTo>
                      <a:pt x="15269" y="7395"/>
                      <a:pt x="14197" y="6766"/>
                      <a:pt x="13088" y="6471"/>
                    </a:cubicBezTo>
                    <a:cubicBezTo>
                      <a:pt x="11720" y="6138"/>
                      <a:pt x="10315" y="5842"/>
                      <a:pt x="8947" y="5694"/>
                    </a:cubicBezTo>
                    <a:cubicBezTo>
                      <a:pt x="6322" y="5214"/>
                      <a:pt x="4030" y="3994"/>
                      <a:pt x="2182" y="2293"/>
                    </a:cubicBezTo>
                    <a:cubicBezTo>
                      <a:pt x="1481" y="1592"/>
                      <a:pt x="780" y="922"/>
                      <a:pt x="188" y="227"/>
                    </a:cubicBezTo>
                    <a:close/>
                    <a:moveTo>
                      <a:pt x="16637" y="10611"/>
                    </a:moveTo>
                    <a:cubicBezTo>
                      <a:pt x="16637" y="11092"/>
                      <a:pt x="16489" y="11388"/>
                      <a:pt x="16489" y="11388"/>
                    </a:cubicBezTo>
                    <a:lnTo>
                      <a:pt x="16637" y="11240"/>
                    </a:lnTo>
                    <a:lnTo>
                      <a:pt x="16637" y="1061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5" name="CustomShape 320"/>
              <p:cNvSpPr/>
              <p:nvPr/>
            </p:nvSpPr>
            <p:spPr>
              <a:xfrm>
                <a:off x="6641280" y="3265560"/>
                <a:ext cx="20160" cy="12600"/>
              </a:xfrm>
              <a:custGeom>
                <a:avLst/>
                <a:gdLst/>
                <a:ahLst/>
                <a:rect l="l" t="t" r="r" b="b"/>
                <a:pathLst>
                  <a:path w="8800" h="5399">
                    <a:moveTo>
                      <a:pt x="1" y="0"/>
                    </a:moveTo>
                    <a:lnTo>
                      <a:pt x="1" y="0"/>
                    </a:lnTo>
                    <a:cubicBezTo>
                      <a:pt x="296" y="481"/>
                      <a:pt x="629" y="777"/>
                      <a:pt x="925" y="1258"/>
                    </a:cubicBezTo>
                    <a:cubicBezTo>
                      <a:pt x="2626" y="3106"/>
                      <a:pt x="4770" y="4474"/>
                      <a:pt x="7247" y="5102"/>
                    </a:cubicBezTo>
                    <a:cubicBezTo>
                      <a:pt x="7691" y="5250"/>
                      <a:pt x="8319" y="5398"/>
                      <a:pt x="8800" y="5398"/>
                    </a:cubicBezTo>
                    <a:cubicBezTo>
                      <a:pt x="7099" y="4955"/>
                      <a:pt x="5546" y="4178"/>
                      <a:pt x="3993" y="3402"/>
                    </a:cubicBezTo>
                    <a:cubicBezTo>
                      <a:pt x="2478" y="2478"/>
                      <a:pt x="1221" y="1258"/>
                      <a:pt x="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6" name="CustomShape 321"/>
              <p:cNvSpPr/>
              <p:nvPr/>
            </p:nvSpPr>
            <p:spPr>
              <a:xfrm>
                <a:off x="6651000" y="3257640"/>
                <a:ext cx="25560" cy="21600"/>
              </a:xfrm>
              <a:custGeom>
                <a:avLst/>
                <a:gdLst/>
                <a:ahLst/>
                <a:rect l="l" t="t" r="r" b="b"/>
                <a:pathLst>
                  <a:path w="11240" h="9243">
                    <a:moveTo>
                      <a:pt x="0" y="0"/>
                    </a:moveTo>
                    <a:cubicBezTo>
                      <a:pt x="0" y="148"/>
                      <a:pt x="924" y="148"/>
                      <a:pt x="2145" y="629"/>
                    </a:cubicBezTo>
                    <a:cubicBezTo>
                      <a:pt x="2921" y="776"/>
                      <a:pt x="3697" y="1072"/>
                      <a:pt x="4474" y="1368"/>
                    </a:cubicBezTo>
                    <a:cubicBezTo>
                      <a:pt x="5398" y="1849"/>
                      <a:pt x="6137" y="2477"/>
                      <a:pt x="6914" y="3069"/>
                    </a:cubicBezTo>
                    <a:cubicBezTo>
                      <a:pt x="7690" y="3697"/>
                      <a:pt x="8319" y="4474"/>
                      <a:pt x="8910" y="5250"/>
                    </a:cubicBezTo>
                    <a:cubicBezTo>
                      <a:pt x="9539" y="5841"/>
                      <a:pt x="9834" y="6470"/>
                      <a:pt x="10315" y="7246"/>
                    </a:cubicBezTo>
                    <a:cubicBezTo>
                      <a:pt x="10944" y="8466"/>
                      <a:pt x="11239" y="9243"/>
                      <a:pt x="11239" y="9243"/>
                    </a:cubicBezTo>
                    <a:cubicBezTo>
                      <a:pt x="11239" y="9095"/>
                      <a:pt x="11239" y="8762"/>
                      <a:pt x="11091" y="8614"/>
                    </a:cubicBezTo>
                    <a:cubicBezTo>
                      <a:pt x="11091" y="8466"/>
                      <a:pt x="10944" y="8171"/>
                      <a:pt x="10944" y="8023"/>
                    </a:cubicBezTo>
                    <a:cubicBezTo>
                      <a:pt x="10759" y="7690"/>
                      <a:pt x="10611" y="7394"/>
                      <a:pt x="10463" y="7098"/>
                    </a:cubicBezTo>
                    <a:cubicBezTo>
                      <a:pt x="10167" y="6322"/>
                      <a:pt x="9687" y="5694"/>
                      <a:pt x="9243" y="4917"/>
                    </a:cubicBezTo>
                    <a:cubicBezTo>
                      <a:pt x="8614" y="4141"/>
                      <a:pt x="7838" y="3401"/>
                      <a:pt x="7062" y="2773"/>
                    </a:cubicBezTo>
                    <a:cubicBezTo>
                      <a:pt x="6322" y="2144"/>
                      <a:pt x="5546" y="1701"/>
                      <a:pt x="4622" y="1220"/>
                    </a:cubicBezTo>
                    <a:cubicBezTo>
                      <a:pt x="3845" y="776"/>
                      <a:pt x="3069" y="444"/>
                      <a:pt x="2292" y="296"/>
                    </a:cubicBezTo>
                    <a:cubicBezTo>
                      <a:pt x="1997" y="296"/>
                      <a:pt x="1701" y="148"/>
                      <a:pt x="1368" y="148"/>
                    </a:cubicBezTo>
                    <a:cubicBezTo>
                      <a:pt x="1072" y="0"/>
                      <a:pt x="924" y="0"/>
                      <a:pt x="59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7" name="CustomShape 322"/>
              <p:cNvSpPr/>
              <p:nvPr/>
            </p:nvSpPr>
            <p:spPr>
              <a:xfrm>
                <a:off x="6690960" y="3311280"/>
                <a:ext cx="33120" cy="89640"/>
              </a:xfrm>
              <a:custGeom>
                <a:avLst/>
                <a:gdLst/>
                <a:ahLst/>
                <a:rect l="l" t="t" r="r" b="b"/>
                <a:pathLst>
                  <a:path w="14493" h="37748">
                    <a:moveTo>
                      <a:pt x="1" y="0"/>
                    </a:moveTo>
                    <a:cubicBezTo>
                      <a:pt x="481" y="333"/>
                      <a:pt x="1110" y="629"/>
                      <a:pt x="1553" y="925"/>
                    </a:cubicBezTo>
                    <a:cubicBezTo>
                      <a:pt x="2182" y="1257"/>
                      <a:pt x="2625" y="1701"/>
                      <a:pt x="3106" y="2329"/>
                    </a:cubicBezTo>
                    <a:cubicBezTo>
                      <a:pt x="3698" y="3106"/>
                      <a:pt x="4178" y="3845"/>
                      <a:pt x="4622" y="4622"/>
                    </a:cubicBezTo>
                    <a:cubicBezTo>
                      <a:pt x="5102" y="5694"/>
                      <a:pt x="5250" y="6951"/>
                      <a:pt x="5250" y="8023"/>
                    </a:cubicBezTo>
                    <a:cubicBezTo>
                      <a:pt x="5250" y="9243"/>
                      <a:pt x="4955" y="10648"/>
                      <a:pt x="4326" y="11720"/>
                    </a:cubicBezTo>
                    <a:cubicBezTo>
                      <a:pt x="4030" y="12496"/>
                      <a:pt x="3882" y="13088"/>
                      <a:pt x="3698" y="13864"/>
                    </a:cubicBezTo>
                    <a:cubicBezTo>
                      <a:pt x="3402" y="14641"/>
                      <a:pt x="3402" y="15417"/>
                      <a:pt x="3698" y="16193"/>
                    </a:cubicBezTo>
                    <a:cubicBezTo>
                      <a:pt x="4030" y="16785"/>
                      <a:pt x="4474" y="17561"/>
                      <a:pt x="5102" y="18042"/>
                    </a:cubicBezTo>
                    <a:cubicBezTo>
                      <a:pt x="5546" y="18633"/>
                      <a:pt x="6322" y="19114"/>
                      <a:pt x="6951" y="19558"/>
                    </a:cubicBezTo>
                    <a:cubicBezTo>
                      <a:pt x="7579" y="20038"/>
                      <a:pt x="8023" y="20667"/>
                      <a:pt x="8504" y="21258"/>
                    </a:cubicBezTo>
                    <a:cubicBezTo>
                      <a:pt x="8800" y="22035"/>
                      <a:pt x="8947" y="22663"/>
                      <a:pt x="8800" y="23440"/>
                    </a:cubicBezTo>
                    <a:cubicBezTo>
                      <a:pt x="8652" y="24955"/>
                      <a:pt x="7875" y="26212"/>
                      <a:pt x="7247" y="27433"/>
                    </a:cubicBezTo>
                    <a:cubicBezTo>
                      <a:pt x="6951" y="28061"/>
                      <a:pt x="6803" y="28800"/>
                      <a:pt x="6655" y="29429"/>
                    </a:cubicBezTo>
                    <a:cubicBezTo>
                      <a:pt x="6655" y="30205"/>
                      <a:pt x="6655" y="30834"/>
                      <a:pt x="6951" y="31425"/>
                    </a:cubicBezTo>
                    <a:cubicBezTo>
                      <a:pt x="7247" y="31906"/>
                      <a:pt x="7727" y="32350"/>
                      <a:pt x="8319" y="32682"/>
                    </a:cubicBezTo>
                    <a:cubicBezTo>
                      <a:pt x="8800" y="32978"/>
                      <a:pt x="9243" y="33274"/>
                      <a:pt x="9724" y="33422"/>
                    </a:cubicBezTo>
                    <a:cubicBezTo>
                      <a:pt x="10648" y="33755"/>
                      <a:pt x="11572" y="34198"/>
                      <a:pt x="12349" y="34679"/>
                    </a:cubicBezTo>
                    <a:cubicBezTo>
                      <a:pt x="12940" y="34975"/>
                      <a:pt x="13569" y="35455"/>
                      <a:pt x="13864" y="36047"/>
                    </a:cubicBezTo>
                    <a:cubicBezTo>
                      <a:pt x="14197" y="36379"/>
                      <a:pt x="14345" y="36823"/>
                      <a:pt x="14345" y="37304"/>
                    </a:cubicBezTo>
                    <a:lnTo>
                      <a:pt x="14345" y="37747"/>
                    </a:lnTo>
                    <a:cubicBezTo>
                      <a:pt x="14493" y="37599"/>
                      <a:pt x="14493" y="37452"/>
                      <a:pt x="14493" y="37304"/>
                    </a:cubicBezTo>
                    <a:cubicBezTo>
                      <a:pt x="14493" y="36823"/>
                      <a:pt x="14345" y="36379"/>
                      <a:pt x="14049" y="35899"/>
                    </a:cubicBezTo>
                    <a:cubicBezTo>
                      <a:pt x="13717" y="35270"/>
                      <a:pt x="13125" y="34827"/>
                      <a:pt x="12497" y="34346"/>
                    </a:cubicBezTo>
                    <a:cubicBezTo>
                      <a:pt x="11720" y="33902"/>
                      <a:pt x="10796" y="33607"/>
                      <a:pt x="9872" y="33274"/>
                    </a:cubicBezTo>
                    <a:cubicBezTo>
                      <a:pt x="8947" y="32830"/>
                      <a:pt x="7875" y="32350"/>
                      <a:pt x="7247" y="31277"/>
                    </a:cubicBezTo>
                    <a:cubicBezTo>
                      <a:pt x="6951" y="30649"/>
                      <a:pt x="6951" y="30057"/>
                      <a:pt x="6951" y="29429"/>
                    </a:cubicBezTo>
                    <a:cubicBezTo>
                      <a:pt x="7099" y="28800"/>
                      <a:pt x="7247" y="28209"/>
                      <a:pt x="7579" y="27580"/>
                    </a:cubicBezTo>
                    <a:cubicBezTo>
                      <a:pt x="8171" y="26360"/>
                      <a:pt x="8947" y="24955"/>
                      <a:pt x="9095" y="23440"/>
                    </a:cubicBezTo>
                    <a:cubicBezTo>
                      <a:pt x="9243" y="22663"/>
                      <a:pt x="9095" y="21887"/>
                      <a:pt x="8800" y="21111"/>
                    </a:cubicBezTo>
                    <a:cubicBezTo>
                      <a:pt x="8319" y="20482"/>
                      <a:pt x="7727" y="19890"/>
                      <a:pt x="7099" y="19262"/>
                    </a:cubicBezTo>
                    <a:cubicBezTo>
                      <a:pt x="6470" y="18818"/>
                      <a:pt x="5879" y="18338"/>
                      <a:pt x="5250" y="17894"/>
                    </a:cubicBezTo>
                    <a:cubicBezTo>
                      <a:pt x="4622" y="17266"/>
                      <a:pt x="4326" y="16637"/>
                      <a:pt x="4030" y="16046"/>
                    </a:cubicBezTo>
                    <a:cubicBezTo>
                      <a:pt x="3698" y="15269"/>
                      <a:pt x="3698" y="14641"/>
                      <a:pt x="4030" y="13864"/>
                    </a:cubicBezTo>
                    <a:cubicBezTo>
                      <a:pt x="4178" y="13273"/>
                      <a:pt x="4326" y="12496"/>
                      <a:pt x="4622" y="11868"/>
                    </a:cubicBezTo>
                    <a:cubicBezTo>
                      <a:pt x="5250" y="10648"/>
                      <a:pt x="5546" y="9391"/>
                      <a:pt x="5546" y="8023"/>
                    </a:cubicBezTo>
                    <a:cubicBezTo>
                      <a:pt x="5546" y="6803"/>
                      <a:pt x="5250" y="5694"/>
                      <a:pt x="4807" y="4622"/>
                    </a:cubicBezTo>
                    <a:cubicBezTo>
                      <a:pt x="4474" y="3697"/>
                      <a:pt x="3882" y="2921"/>
                      <a:pt x="3254" y="2182"/>
                    </a:cubicBezTo>
                    <a:cubicBezTo>
                      <a:pt x="2773" y="1701"/>
                      <a:pt x="2182" y="1072"/>
                      <a:pt x="1553" y="777"/>
                    </a:cubicBezTo>
                    <a:cubicBezTo>
                      <a:pt x="1258" y="481"/>
                      <a:pt x="777" y="333"/>
                      <a:pt x="333" y="148"/>
                    </a:cubicBezTo>
                    <a:cubicBezTo>
                      <a:pt x="333" y="0"/>
                      <a:pt x="185" y="0"/>
                      <a:pt x="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8" name="CustomShape 323"/>
              <p:cNvSpPr/>
              <p:nvPr/>
            </p:nvSpPr>
            <p:spPr>
              <a:xfrm>
                <a:off x="6703560" y="3310920"/>
                <a:ext cx="42840" cy="81720"/>
              </a:xfrm>
              <a:custGeom>
                <a:avLst/>
                <a:gdLst/>
                <a:ahLst/>
                <a:rect l="l" t="t" r="r" b="b"/>
                <a:pathLst>
                  <a:path w="18634" h="34495">
                    <a:moveTo>
                      <a:pt x="0" y="0"/>
                    </a:moveTo>
                    <a:cubicBezTo>
                      <a:pt x="0" y="148"/>
                      <a:pt x="481" y="481"/>
                      <a:pt x="1072" y="1405"/>
                    </a:cubicBezTo>
                    <a:cubicBezTo>
                      <a:pt x="3402" y="4474"/>
                      <a:pt x="4326" y="8467"/>
                      <a:pt x="3549" y="12164"/>
                    </a:cubicBezTo>
                    <a:cubicBezTo>
                      <a:pt x="3402" y="12940"/>
                      <a:pt x="3402" y="13569"/>
                      <a:pt x="3402" y="14160"/>
                    </a:cubicBezTo>
                    <a:cubicBezTo>
                      <a:pt x="3402" y="14937"/>
                      <a:pt x="3549" y="15713"/>
                      <a:pt x="4030" y="16341"/>
                    </a:cubicBezTo>
                    <a:cubicBezTo>
                      <a:pt x="4474" y="16933"/>
                      <a:pt x="5102" y="17414"/>
                      <a:pt x="5694" y="17709"/>
                    </a:cubicBezTo>
                    <a:cubicBezTo>
                      <a:pt x="6322" y="18042"/>
                      <a:pt x="7099" y="18338"/>
                      <a:pt x="7875" y="18486"/>
                    </a:cubicBezTo>
                    <a:cubicBezTo>
                      <a:pt x="9243" y="18966"/>
                      <a:pt x="10648" y="19262"/>
                      <a:pt x="11572" y="20334"/>
                    </a:cubicBezTo>
                    <a:cubicBezTo>
                      <a:pt x="12644" y="21259"/>
                      <a:pt x="12792" y="22811"/>
                      <a:pt x="12792" y="24031"/>
                    </a:cubicBezTo>
                    <a:cubicBezTo>
                      <a:pt x="12792" y="25251"/>
                      <a:pt x="12644" y="26508"/>
                      <a:pt x="12792" y="27728"/>
                    </a:cubicBezTo>
                    <a:cubicBezTo>
                      <a:pt x="12792" y="28801"/>
                      <a:pt x="13088" y="29873"/>
                      <a:pt x="13716" y="30797"/>
                    </a:cubicBezTo>
                    <a:cubicBezTo>
                      <a:pt x="14493" y="32202"/>
                      <a:pt x="15565" y="33274"/>
                      <a:pt x="16970" y="34050"/>
                    </a:cubicBezTo>
                    <a:cubicBezTo>
                      <a:pt x="17561" y="34346"/>
                      <a:pt x="18042" y="34494"/>
                      <a:pt x="18633" y="34494"/>
                    </a:cubicBezTo>
                    <a:cubicBezTo>
                      <a:pt x="18190" y="34346"/>
                      <a:pt x="17561" y="34198"/>
                      <a:pt x="17118" y="33903"/>
                    </a:cubicBezTo>
                    <a:cubicBezTo>
                      <a:pt x="15713" y="33274"/>
                      <a:pt x="14641" y="32054"/>
                      <a:pt x="13864" y="30797"/>
                    </a:cubicBezTo>
                    <a:cubicBezTo>
                      <a:pt x="13421" y="29873"/>
                      <a:pt x="13088" y="28801"/>
                      <a:pt x="12940" y="27728"/>
                    </a:cubicBezTo>
                    <a:cubicBezTo>
                      <a:pt x="12940" y="26508"/>
                      <a:pt x="13088" y="25251"/>
                      <a:pt x="13088" y="24031"/>
                    </a:cubicBezTo>
                    <a:cubicBezTo>
                      <a:pt x="13088" y="23403"/>
                      <a:pt x="12940" y="22663"/>
                      <a:pt x="12792" y="22035"/>
                    </a:cubicBezTo>
                    <a:cubicBezTo>
                      <a:pt x="12644" y="21259"/>
                      <a:pt x="12348" y="20630"/>
                      <a:pt x="11868" y="20186"/>
                    </a:cubicBezTo>
                    <a:cubicBezTo>
                      <a:pt x="11239" y="19558"/>
                      <a:pt x="10648" y="19114"/>
                      <a:pt x="10019" y="18966"/>
                    </a:cubicBezTo>
                    <a:cubicBezTo>
                      <a:pt x="9243" y="18634"/>
                      <a:pt x="8651" y="18338"/>
                      <a:pt x="7875" y="18190"/>
                    </a:cubicBezTo>
                    <a:cubicBezTo>
                      <a:pt x="7099" y="18042"/>
                      <a:pt x="6470" y="17709"/>
                      <a:pt x="5879" y="17414"/>
                    </a:cubicBezTo>
                    <a:cubicBezTo>
                      <a:pt x="5250" y="17118"/>
                      <a:pt x="4622" y="16637"/>
                      <a:pt x="4178" y="16194"/>
                    </a:cubicBezTo>
                    <a:cubicBezTo>
                      <a:pt x="3845" y="15565"/>
                      <a:pt x="3697" y="14937"/>
                      <a:pt x="3697" y="14160"/>
                    </a:cubicBezTo>
                    <a:cubicBezTo>
                      <a:pt x="3697" y="13569"/>
                      <a:pt x="3697" y="12940"/>
                      <a:pt x="3845" y="12312"/>
                    </a:cubicBezTo>
                    <a:cubicBezTo>
                      <a:pt x="4030" y="11092"/>
                      <a:pt x="4178" y="9872"/>
                      <a:pt x="4030" y="8615"/>
                    </a:cubicBezTo>
                    <a:cubicBezTo>
                      <a:pt x="4030" y="7542"/>
                      <a:pt x="3697" y="6470"/>
                      <a:pt x="3402" y="5398"/>
                    </a:cubicBezTo>
                    <a:cubicBezTo>
                      <a:pt x="2921" y="3845"/>
                      <a:pt x="2181" y="2477"/>
                      <a:pt x="1257" y="1220"/>
                    </a:cubicBezTo>
                    <a:cubicBezTo>
                      <a:pt x="924" y="925"/>
                      <a:pt x="629" y="629"/>
                      <a:pt x="333" y="296"/>
                    </a:cubicBezTo>
                    <a:cubicBezTo>
                      <a:pt x="148" y="296"/>
                      <a:pt x="148" y="148"/>
                      <a:pt x="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9" name="CustomShape 324"/>
              <p:cNvSpPr/>
              <p:nvPr/>
            </p:nvSpPr>
            <p:spPr>
              <a:xfrm>
                <a:off x="6684120" y="3341520"/>
                <a:ext cx="9000" cy="21960"/>
              </a:xfrm>
              <a:custGeom>
                <a:avLst/>
                <a:gdLst/>
                <a:ahLst/>
                <a:rect l="l" t="t" r="r" b="b"/>
                <a:pathLst>
                  <a:path w="4031" h="9391">
                    <a:moveTo>
                      <a:pt x="149" y="0"/>
                    </a:moveTo>
                    <a:lnTo>
                      <a:pt x="149" y="777"/>
                    </a:lnTo>
                    <a:cubicBezTo>
                      <a:pt x="149" y="1220"/>
                      <a:pt x="1" y="1997"/>
                      <a:pt x="1" y="2921"/>
                    </a:cubicBezTo>
                    <a:cubicBezTo>
                      <a:pt x="1" y="3845"/>
                      <a:pt x="1" y="4917"/>
                      <a:pt x="149" y="6174"/>
                    </a:cubicBezTo>
                    <a:cubicBezTo>
                      <a:pt x="149" y="6766"/>
                      <a:pt x="334" y="7394"/>
                      <a:pt x="481" y="8023"/>
                    </a:cubicBezTo>
                    <a:cubicBezTo>
                      <a:pt x="629" y="8319"/>
                      <a:pt x="777" y="8614"/>
                      <a:pt x="925" y="8947"/>
                    </a:cubicBezTo>
                    <a:cubicBezTo>
                      <a:pt x="1258" y="9095"/>
                      <a:pt x="1554" y="9243"/>
                      <a:pt x="1997" y="9391"/>
                    </a:cubicBezTo>
                    <a:cubicBezTo>
                      <a:pt x="2774" y="9243"/>
                      <a:pt x="3402" y="8762"/>
                      <a:pt x="3698" y="8171"/>
                    </a:cubicBezTo>
                    <a:cubicBezTo>
                      <a:pt x="3846" y="7542"/>
                      <a:pt x="4031" y="6766"/>
                      <a:pt x="3698" y="6174"/>
                    </a:cubicBezTo>
                    <a:cubicBezTo>
                      <a:pt x="3550" y="5694"/>
                      <a:pt x="3402" y="5065"/>
                      <a:pt x="3254" y="4622"/>
                    </a:cubicBezTo>
                    <a:lnTo>
                      <a:pt x="2626" y="3217"/>
                    </a:lnTo>
                    <a:lnTo>
                      <a:pt x="1849" y="1220"/>
                    </a:lnTo>
                    <a:cubicBezTo>
                      <a:pt x="1701" y="1072"/>
                      <a:pt x="1701" y="777"/>
                      <a:pt x="1554" y="629"/>
                    </a:cubicBezTo>
                    <a:lnTo>
                      <a:pt x="1554" y="629"/>
                    </a:lnTo>
                    <a:cubicBezTo>
                      <a:pt x="1554" y="777"/>
                      <a:pt x="1554" y="1072"/>
                      <a:pt x="1701" y="1368"/>
                    </a:cubicBezTo>
                    <a:cubicBezTo>
                      <a:pt x="1849" y="1849"/>
                      <a:pt x="2182" y="2477"/>
                      <a:pt x="2478" y="3402"/>
                    </a:cubicBezTo>
                    <a:lnTo>
                      <a:pt x="2922" y="4769"/>
                    </a:lnTo>
                    <a:cubicBezTo>
                      <a:pt x="3254" y="5250"/>
                      <a:pt x="3402" y="5694"/>
                      <a:pt x="3550" y="6322"/>
                    </a:cubicBezTo>
                    <a:cubicBezTo>
                      <a:pt x="3698" y="6914"/>
                      <a:pt x="3550" y="7542"/>
                      <a:pt x="3402" y="8023"/>
                    </a:cubicBezTo>
                    <a:cubicBezTo>
                      <a:pt x="3254" y="8614"/>
                      <a:pt x="2626" y="9095"/>
                      <a:pt x="1997" y="9095"/>
                    </a:cubicBezTo>
                    <a:cubicBezTo>
                      <a:pt x="1701" y="9095"/>
                      <a:pt x="1406" y="8947"/>
                      <a:pt x="1258" y="8614"/>
                    </a:cubicBezTo>
                    <a:cubicBezTo>
                      <a:pt x="1073" y="8467"/>
                      <a:pt x="925" y="8171"/>
                      <a:pt x="777" y="7838"/>
                    </a:cubicBezTo>
                    <a:cubicBezTo>
                      <a:pt x="629" y="7246"/>
                      <a:pt x="481" y="6618"/>
                      <a:pt x="481" y="5989"/>
                    </a:cubicBezTo>
                    <a:cubicBezTo>
                      <a:pt x="334" y="4917"/>
                      <a:pt x="334" y="3697"/>
                      <a:pt x="334" y="2921"/>
                    </a:cubicBezTo>
                    <a:lnTo>
                      <a:pt x="334" y="777"/>
                    </a:lnTo>
                    <a:cubicBezTo>
                      <a:pt x="334" y="444"/>
                      <a:pt x="334" y="296"/>
                      <a:pt x="14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0" name="CustomShape 325"/>
              <p:cNvSpPr/>
              <p:nvPr/>
            </p:nvSpPr>
            <p:spPr>
              <a:xfrm>
                <a:off x="6689520" y="3363120"/>
                <a:ext cx="2880" cy="2880"/>
              </a:xfrm>
              <a:custGeom>
                <a:avLst/>
                <a:gdLst/>
                <a:ahLst/>
                <a:rect l="l" t="t" r="r" b="b"/>
                <a:pathLst>
                  <a:path w="1369" h="1296">
                    <a:moveTo>
                      <a:pt x="707" y="0"/>
                    </a:moveTo>
                    <a:cubicBezTo>
                      <a:pt x="629" y="0"/>
                      <a:pt x="592" y="37"/>
                      <a:pt x="592" y="37"/>
                    </a:cubicBezTo>
                    <a:cubicBezTo>
                      <a:pt x="592" y="185"/>
                      <a:pt x="740" y="37"/>
                      <a:pt x="924" y="333"/>
                    </a:cubicBezTo>
                    <a:cubicBezTo>
                      <a:pt x="1072" y="333"/>
                      <a:pt x="1072" y="481"/>
                      <a:pt x="1072" y="629"/>
                    </a:cubicBezTo>
                    <a:cubicBezTo>
                      <a:pt x="1072" y="813"/>
                      <a:pt x="1072" y="813"/>
                      <a:pt x="924" y="813"/>
                    </a:cubicBezTo>
                    <a:cubicBezTo>
                      <a:pt x="816" y="987"/>
                      <a:pt x="670" y="1058"/>
                      <a:pt x="537" y="1058"/>
                    </a:cubicBezTo>
                    <a:cubicBezTo>
                      <a:pt x="444" y="1058"/>
                      <a:pt x="357" y="1023"/>
                      <a:pt x="296" y="961"/>
                    </a:cubicBezTo>
                    <a:cubicBezTo>
                      <a:pt x="296" y="813"/>
                      <a:pt x="148" y="629"/>
                      <a:pt x="296" y="481"/>
                    </a:cubicBezTo>
                    <a:cubicBezTo>
                      <a:pt x="296" y="185"/>
                      <a:pt x="444" y="185"/>
                      <a:pt x="444" y="185"/>
                    </a:cubicBezTo>
                    <a:cubicBezTo>
                      <a:pt x="444" y="131"/>
                      <a:pt x="404" y="96"/>
                      <a:pt x="347" y="96"/>
                    </a:cubicBezTo>
                    <a:cubicBezTo>
                      <a:pt x="247" y="96"/>
                      <a:pt x="94" y="199"/>
                      <a:pt x="0" y="481"/>
                    </a:cubicBezTo>
                    <a:cubicBezTo>
                      <a:pt x="0" y="629"/>
                      <a:pt x="0" y="961"/>
                      <a:pt x="148" y="1109"/>
                    </a:cubicBezTo>
                    <a:cubicBezTo>
                      <a:pt x="296" y="1257"/>
                      <a:pt x="444" y="1257"/>
                      <a:pt x="592" y="1257"/>
                    </a:cubicBezTo>
                    <a:cubicBezTo>
                      <a:pt x="650" y="1283"/>
                      <a:pt x="712" y="1295"/>
                      <a:pt x="774" y="1295"/>
                    </a:cubicBezTo>
                    <a:cubicBezTo>
                      <a:pt x="1067" y="1295"/>
                      <a:pt x="1368" y="1025"/>
                      <a:pt x="1368" y="629"/>
                    </a:cubicBezTo>
                    <a:cubicBezTo>
                      <a:pt x="1368" y="481"/>
                      <a:pt x="1220" y="185"/>
                      <a:pt x="1072" y="185"/>
                    </a:cubicBezTo>
                    <a:cubicBezTo>
                      <a:pt x="906" y="37"/>
                      <a:pt x="786" y="0"/>
                      <a:pt x="70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1" name="CustomShape 326"/>
              <p:cNvSpPr/>
              <p:nvPr/>
            </p:nvSpPr>
            <p:spPr>
              <a:xfrm>
                <a:off x="6684120" y="3287520"/>
                <a:ext cx="5400" cy="16920"/>
              </a:xfrm>
              <a:custGeom>
                <a:avLst/>
                <a:gdLst/>
                <a:ahLst/>
                <a:rect l="l" t="t" r="r" b="b"/>
                <a:pathLst>
                  <a:path w="2478" h="7247">
                    <a:moveTo>
                      <a:pt x="2330" y="0"/>
                    </a:moveTo>
                    <a:cubicBezTo>
                      <a:pt x="2330" y="1257"/>
                      <a:pt x="1997" y="2477"/>
                      <a:pt x="1701" y="3697"/>
                    </a:cubicBezTo>
                    <a:cubicBezTo>
                      <a:pt x="1258" y="4954"/>
                      <a:pt x="629" y="6174"/>
                      <a:pt x="1" y="7246"/>
                    </a:cubicBezTo>
                    <a:cubicBezTo>
                      <a:pt x="334" y="6951"/>
                      <a:pt x="481" y="6655"/>
                      <a:pt x="777" y="6322"/>
                    </a:cubicBezTo>
                    <a:cubicBezTo>
                      <a:pt x="1849" y="4806"/>
                      <a:pt x="2478" y="2958"/>
                      <a:pt x="2478" y="1109"/>
                    </a:cubicBezTo>
                    <a:cubicBezTo>
                      <a:pt x="2478" y="777"/>
                      <a:pt x="2478" y="333"/>
                      <a:pt x="2330" y="0"/>
                    </a:cubicBezTo>
                    <a:close/>
                  </a:path>
                </a:pathLst>
              </a:custGeom>
              <a:solidFill>
                <a:srgbClr val="e5ff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2" name="CustomShape 327"/>
              <p:cNvSpPr/>
              <p:nvPr/>
            </p:nvSpPr>
            <p:spPr>
              <a:xfrm>
                <a:off x="6687720" y="3289320"/>
                <a:ext cx="5400" cy="16920"/>
              </a:xfrm>
              <a:custGeom>
                <a:avLst/>
                <a:gdLst/>
                <a:ahLst/>
                <a:rect l="l" t="t" r="r" b="b"/>
                <a:pathLst>
                  <a:path w="2441" h="7247">
                    <a:moveTo>
                      <a:pt x="2293" y="1"/>
                    </a:moveTo>
                    <a:cubicBezTo>
                      <a:pt x="2293" y="1258"/>
                      <a:pt x="2145" y="2478"/>
                      <a:pt x="1701" y="3698"/>
                    </a:cubicBezTo>
                    <a:cubicBezTo>
                      <a:pt x="1221" y="4955"/>
                      <a:pt x="592" y="6175"/>
                      <a:pt x="1" y="7247"/>
                    </a:cubicBezTo>
                    <a:cubicBezTo>
                      <a:pt x="296" y="6951"/>
                      <a:pt x="592" y="6618"/>
                      <a:pt x="777" y="6323"/>
                    </a:cubicBezTo>
                    <a:cubicBezTo>
                      <a:pt x="1221" y="5546"/>
                      <a:pt x="1701" y="4770"/>
                      <a:pt x="1997" y="3846"/>
                    </a:cubicBezTo>
                    <a:cubicBezTo>
                      <a:pt x="2293" y="2921"/>
                      <a:pt x="2441" y="1997"/>
                      <a:pt x="2441" y="1073"/>
                    </a:cubicBezTo>
                    <a:cubicBezTo>
                      <a:pt x="2441" y="777"/>
                      <a:pt x="2441" y="333"/>
                      <a:pt x="2293" y="1"/>
                    </a:cubicBezTo>
                    <a:close/>
                  </a:path>
                </a:pathLst>
              </a:custGeom>
              <a:solidFill>
                <a:srgbClr val="e5ff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3" name="CustomShape 328"/>
              <p:cNvSpPr/>
              <p:nvPr/>
            </p:nvSpPr>
            <p:spPr>
              <a:xfrm>
                <a:off x="6190560" y="3354120"/>
                <a:ext cx="121680" cy="222120"/>
              </a:xfrm>
              <a:custGeom>
                <a:avLst/>
                <a:gdLst/>
                <a:ahLst/>
                <a:rect l="l" t="t" r="r" b="b"/>
                <a:pathLst>
                  <a:path w="52721" h="93378">
                    <a:moveTo>
                      <a:pt x="10019" y="0"/>
                    </a:moveTo>
                    <a:cubicBezTo>
                      <a:pt x="7431" y="0"/>
                      <a:pt x="8947" y="12607"/>
                      <a:pt x="9095" y="13864"/>
                    </a:cubicBezTo>
                    <a:cubicBezTo>
                      <a:pt x="9188" y="14326"/>
                      <a:pt x="8883" y="14557"/>
                      <a:pt x="8554" y="14557"/>
                    </a:cubicBezTo>
                    <a:cubicBezTo>
                      <a:pt x="8226" y="14557"/>
                      <a:pt x="7875" y="14326"/>
                      <a:pt x="7875" y="13864"/>
                    </a:cubicBezTo>
                    <a:cubicBezTo>
                      <a:pt x="7727" y="13088"/>
                      <a:pt x="7579" y="1849"/>
                      <a:pt x="4954" y="1849"/>
                    </a:cubicBezTo>
                    <a:cubicBezTo>
                      <a:pt x="2958" y="1849"/>
                      <a:pt x="6027" y="12311"/>
                      <a:pt x="4807" y="14788"/>
                    </a:cubicBezTo>
                    <a:cubicBezTo>
                      <a:pt x="4684" y="15012"/>
                      <a:pt x="4570" y="15113"/>
                      <a:pt x="4464" y="15113"/>
                    </a:cubicBezTo>
                    <a:cubicBezTo>
                      <a:pt x="3483" y="15113"/>
                      <a:pt x="3065" y="6616"/>
                      <a:pt x="1299" y="6616"/>
                    </a:cubicBezTo>
                    <a:cubicBezTo>
                      <a:pt x="1285" y="6616"/>
                      <a:pt x="1271" y="6617"/>
                      <a:pt x="1257" y="6618"/>
                    </a:cubicBezTo>
                    <a:cubicBezTo>
                      <a:pt x="629" y="6618"/>
                      <a:pt x="0" y="6766"/>
                      <a:pt x="1110" y="12755"/>
                    </a:cubicBezTo>
                    <a:cubicBezTo>
                      <a:pt x="1701" y="16008"/>
                      <a:pt x="3882" y="20630"/>
                      <a:pt x="4474" y="26952"/>
                    </a:cubicBezTo>
                    <a:lnTo>
                      <a:pt x="4659" y="28652"/>
                    </a:lnTo>
                    <a:cubicBezTo>
                      <a:pt x="4807" y="36490"/>
                      <a:pt x="5731" y="66215"/>
                      <a:pt x="12977" y="84256"/>
                    </a:cubicBezTo>
                    <a:cubicBezTo>
                      <a:pt x="15328" y="90256"/>
                      <a:pt x="20879" y="93377"/>
                      <a:pt x="26481" y="93377"/>
                    </a:cubicBezTo>
                    <a:cubicBezTo>
                      <a:pt x="31098" y="93377"/>
                      <a:pt x="35749" y="91257"/>
                      <a:pt x="38672" y="86881"/>
                    </a:cubicBezTo>
                    <a:cubicBezTo>
                      <a:pt x="44402" y="78230"/>
                      <a:pt x="49023" y="69135"/>
                      <a:pt x="52720" y="59597"/>
                    </a:cubicBezTo>
                    <a:lnTo>
                      <a:pt x="32682" y="50983"/>
                    </a:lnTo>
                    <a:lnTo>
                      <a:pt x="26065" y="68544"/>
                    </a:lnTo>
                    <a:lnTo>
                      <a:pt x="21111" y="28652"/>
                    </a:lnTo>
                    <a:cubicBezTo>
                      <a:pt x="20963" y="26027"/>
                      <a:pt x="21443" y="23550"/>
                      <a:pt x="22515" y="21258"/>
                    </a:cubicBezTo>
                    <a:cubicBezTo>
                      <a:pt x="22959" y="20149"/>
                      <a:pt x="23588" y="19225"/>
                      <a:pt x="24364" y="18301"/>
                    </a:cubicBezTo>
                    <a:cubicBezTo>
                      <a:pt x="25288" y="17228"/>
                      <a:pt x="26213" y="16304"/>
                      <a:pt x="27433" y="15528"/>
                    </a:cubicBezTo>
                    <a:cubicBezTo>
                      <a:pt x="28505" y="14936"/>
                      <a:pt x="28357" y="13236"/>
                      <a:pt x="27137" y="13088"/>
                    </a:cubicBezTo>
                    <a:cubicBezTo>
                      <a:pt x="27093" y="13082"/>
                      <a:pt x="27046" y="13079"/>
                      <a:pt x="26995" y="13079"/>
                    </a:cubicBezTo>
                    <a:cubicBezTo>
                      <a:pt x="25800" y="13079"/>
                      <a:pt x="22712" y="14742"/>
                      <a:pt x="20371" y="18005"/>
                    </a:cubicBezTo>
                    <a:cubicBezTo>
                      <a:pt x="19882" y="18677"/>
                      <a:pt x="19483" y="18958"/>
                      <a:pt x="19158" y="18958"/>
                    </a:cubicBezTo>
                    <a:cubicBezTo>
                      <a:pt x="17836" y="18958"/>
                      <a:pt x="17717" y="14328"/>
                      <a:pt x="17598" y="12459"/>
                    </a:cubicBezTo>
                    <a:cubicBezTo>
                      <a:pt x="17414" y="10167"/>
                      <a:pt x="16674" y="2921"/>
                      <a:pt x="15898" y="2292"/>
                    </a:cubicBezTo>
                    <a:cubicBezTo>
                      <a:pt x="15667" y="2125"/>
                      <a:pt x="15434" y="2043"/>
                      <a:pt x="15213" y="2043"/>
                    </a:cubicBezTo>
                    <a:cubicBezTo>
                      <a:pt x="14408" y="2043"/>
                      <a:pt x="13756" y="3122"/>
                      <a:pt x="13901" y="5065"/>
                    </a:cubicBezTo>
                    <a:cubicBezTo>
                      <a:pt x="14197" y="7394"/>
                      <a:pt x="14197" y="14456"/>
                      <a:pt x="12977" y="14456"/>
                    </a:cubicBezTo>
                    <a:cubicBezTo>
                      <a:pt x="12969" y="14457"/>
                      <a:pt x="12962" y="14457"/>
                      <a:pt x="12954" y="14457"/>
                    </a:cubicBezTo>
                    <a:cubicBezTo>
                      <a:pt x="11715" y="14457"/>
                      <a:pt x="11276" y="2588"/>
                      <a:pt x="11276" y="2588"/>
                    </a:cubicBezTo>
                    <a:cubicBezTo>
                      <a:pt x="11276" y="2588"/>
                      <a:pt x="11424" y="0"/>
                      <a:pt x="10019" y="0"/>
                    </a:cubicBezTo>
                    <a:close/>
                  </a:path>
                </a:pathLst>
              </a:custGeom>
              <a:solidFill>
                <a:srgbClr val="ffad9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4" name="CustomShape 329"/>
              <p:cNvSpPr/>
              <p:nvPr/>
            </p:nvSpPr>
            <p:spPr>
              <a:xfrm>
                <a:off x="6209640" y="3403080"/>
                <a:ext cx="21240" cy="12240"/>
              </a:xfrm>
              <a:custGeom>
                <a:avLst/>
                <a:gdLst/>
                <a:ahLst/>
                <a:rect l="l" t="t" r="r" b="b"/>
                <a:pathLst>
                  <a:path w="9392" h="5362">
                    <a:moveTo>
                      <a:pt x="8472" y="1"/>
                    </a:moveTo>
                    <a:cubicBezTo>
                      <a:pt x="8180" y="1"/>
                      <a:pt x="7912" y="38"/>
                      <a:pt x="7691" y="112"/>
                    </a:cubicBezTo>
                    <a:cubicBezTo>
                      <a:pt x="6138" y="592"/>
                      <a:pt x="4918" y="1516"/>
                      <a:pt x="3994" y="2589"/>
                    </a:cubicBezTo>
                    <a:cubicBezTo>
                      <a:pt x="3591" y="3084"/>
                      <a:pt x="3319" y="3708"/>
                      <a:pt x="3154" y="4354"/>
                    </a:cubicBezTo>
                    <a:lnTo>
                      <a:pt x="3154" y="4354"/>
                    </a:lnTo>
                    <a:cubicBezTo>
                      <a:pt x="2692" y="3638"/>
                      <a:pt x="1991" y="3159"/>
                      <a:pt x="1073" y="3032"/>
                    </a:cubicBezTo>
                    <a:cubicBezTo>
                      <a:pt x="907" y="2958"/>
                      <a:pt x="712" y="2921"/>
                      <a:pt x="523" y="2921"/>
                    </a:cubicBezTo>
                    <a:cubicBezTo>
                      <a:pt x="333" y="2921"/>
                      <a:pt x="149" y="2958"/>
                      <a:pt x="1" y="3032"/>
                    </a:cubicBezTo>
                    <a:cubicBezTo>
                      <a:pt x="1" y="3032"/>
                      <a:pt x="444" y="3032"/>
                      <a:pt x="1073" y="3180"/>
                    </a:cubicBezTo>
                    <a:cubicBezTo>
                      <a:pt x="1849" y="3513"/>
                      <a:pt x="2589" y="4104"/>
                      <a:pt x="3069" y="4881"/>
                    </a:cubicBezTo>
                    <a:lnTo>
                      <a:pt x="3217" y="5361"/>
                    </a:lnTo>
                    <a:lnTo>
                      <a:pt x="3365" y="4881"/>
                    </a:lnTo>
                    <a:cubicBezTo>
                      <a:pt x="3698" y="4104"/>
                      <a:pt x="3994" y="3513"/>
                      <a:pt x="4437" y="2884"/>
                    </a:cubicBezTo>
                    <a:cubicBezTo>
                      <a:pt x="5214" y="1812"/>
                      <a:pt x="6286" y="888"/>
                      <a:pt x="7691" y="407"/>
                    </a:cubicBezTo>
                    <a:cubicBezTo>
                      <a:pt x="8763" y="112"/>
                      <a:pt x="9391" y="112"/>
                      <a:pt x="9391" y="112"/>
                    </a:cubicBezTo>
                    <a:cubicBezTo>
                      <a:pt x="9077" y="38"/>
                      <a:pt x="8763" y="1"/>
                      <a:pt x="8472" y="1"/>
                    </a:cubicBezTo>
                    <a:close/>
                  </a:path>
                </a:pathLst>
              </a:custGeom>
              <a:solidFill>
                <a:srgbClr val="e8877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5" name="CustomShape 330"/>
              <p:cNvSpPr/>
              <p:nvPr/>
            </p:nvSpPr>
            <p:spPr>
              <a:xfrm>
                <a:off x="6217560" y="3445920"/>
                <a:ext cx="30960" cy="131040"/>
              </a:xfrm>
              <a:custGeom>
                <a:avLst/>
                <a:gdLst/>
                <a:ahLst/>
                <a:rect l="l" t="t" r="r" b="b"/>
                <a:pathLst>
                  <a:path w="13569" h="55161">
                    <a:moveTo>
                      <a:pt x="0" y="0"/>
                    </a:moveTo>
                    <a:lnTo>
                      <a:pt x="148" y="185"/>
                    </a:lnTo>
                    <a:lnTo>
                      <a:pt x="328" y="345"/>
                    </a:lnTo>
                    <a:lnTo>
                      <a:pt x="328" y="345"/>
                    </a:lnTo>
                    <a:cubicBezTo>
                      <a:pt x="224" y="230"/>
                      <a:pt x="115" y="115"/>
                      <a:pt x="0" y="0"/>
                    </a:cubicBezTo>
                    <a:close/>
                    <a:moveTo>
                      <a:pt x="328" y="345"/>
                    </a:moveTo>
                    <a:cubicBezTo>
                      <a:pt x="417" y="444"/>
                      <a:pt x="503" y="542"/>
                      <a:pt x="586" y="641"/>
                    </a:cubicBezTo>
                    <a:lnTo>
                      <a:pt x="586" y="641"/>
                    </a:lnTo>
                    <a:cubicBezTo>
                      <a:pt x="551" y="587"/>
                      <a:pt x="516" y="534"/>
                      <a:pt x="481" y="481"/>
                    </a:cubicBezTo>
                    <a:lnTo>
                      <a:pt x="328" y="345"/>
                    </a:lnTo>
                    <a:close/>
                    <a:moveTo>
                      <a:pt x="586" y="641"/>
                    </a:moveTo>
                    <a:lnTo>
                      <a:pt x="586" y="641"/>
                    </a:lnTo>
                    <a:cubicBezTo>
                      <a:pt x="849" y="1041"/>
                      <a:pt x="1129" y="1480"/>
                      <a:pt x="1553" y="2034"/>
                    </a:cubicBezTo>
                    <a:cubicBezTo>
                      <a:pt x="2773" y="3882"/>
                      <a:pt x="3549" y="5879"/>
                      <a:pt x="3845" y="8023"/>
                    </a:cubicBezTo>
                    <a:cubicBezTo>
                      <a:pt x="4030" y="9576"/>
                      <a:pt x="4030" y="11092"/>
                      <a:pt x="3845" y="12644"/>
                    </a:cubicBezTo>
                    <a:cubicBezTo>
                      <a:pt x="3549" y="14197"/>
                      <a:pt x="2921" y="15898"/>
                      <a:pt x="2477" y="17746"/>
                    </a:cubicBezTo>
                    <a:cubicBezTo>
                      <a:pt x="1996" y="19595"/>
                      <a:pt x="1701" y="21591"/>
                      <a:pt x="2329" y="23588"/>
                    </a:cubicBezTo>
                    <a:cubicBezTo>
                      <a:pt x="2625" y="24512"/>
                      <a:pt x="3106" y="25436"/>
                      <a:pt x="3697" y="26361"/>
                    </a:cubicBezTo>
                    <a:cubicBezTo>
                      <a:pt x="4474" y="27137"/>
                      <a:pt x="5250" y="27913"/>
                      <a:pt x="6026" y="28505"/>
                    </a:cubicBezTo>
                    <a:cubicBezTo>
                      <a:pt x="7542" y="29910"/>
                      <a:pt x="9243" y="31278"/>
                      <a:pt x="10019" y="33126"/>
                    </a:cubicBezTo>
                    <a:cubicBezTo>
                      <a:pt x="10500" y="34050"/>
                      <a:pt x="10648" y="34975"/>
                      <a:pt x="10648" y="35899"/>
                    </a:cubicBezTo>
                    <a:lnTo>
                      <a:pt x="10167" y="38672"/>
                    </a:lnTo>
                    <a:cubicBezTo>
                      <a:pt x="9575" y="40520"/>
                      <a:pt x="8947" y="42073"/>
                      <a:pt x="8466" y="43774"/>
                    </a:cubicBezTo>
                    <a:cubicBezTo>
                      <a:pt x="7875" y="45142"/>
                      <a:pt x="7875" y="46842"/>
                      <a:pt x="8023" y="48395"/>
                    </a:cubicBezTo>
                    <a:cubicBezTo>
                      <a:pt x="8171" y="49615"/>
                      <a:pt x="8799" y="50835"/>
                      <a:pt x="9871" y="51612"/>
                    </a:cubicBezTo>
                    <a:cubicBezTo>
                      <a:pt x="10648" y="52388"/>
                      <a:pt x="11572" y="52684"/>
                      <a:pt x="12163" y="53164"/>
                    </a:cubicBezTo>
                    <a:cubicBezTo>
                      <a:pt x="12644" y="53608"/>
                      <a:pt x="13088" y="54089"/>
                      <a:pt x="13420" y="54532"/>
                    </a:cubicBezTo>
                    <a:cubicBezTo>
                      <a:pt x="13088" y="53941"/>
                      <a:pt x="12792" y="53460"/>
                      <a:pt x="12348" y="53164"/>
                    </a:cubicBezTo>
                    <a:cubicBezTo>
                      <a:pt x="11720" y="52684"/>
                      <a:pt x="10795" y="52240"/>
                      <a:pt x="9871" y="51464"/>
                    </a:cubicBezTo>
                    <a:cubicBezTo>
                      <a:pt x="8947" y="50687"/>
                      <a:pt x="8466" y="49467"/>
                      <a:pt x="8171" y="48247"/>
                    </a:cubicBezTo>
                    <a:cubicBezTo>
                      <a:pt x="8023" y="46694"/>
                      <a:pt x="8171" y="45142"/>
                      <a:pt x="8651" y="43774"/>
                    </a:cubicBezTo>
                    <a:cubicBezTo>
                      <a:pt x="9243" y="42221"/>
                      <a:pt x="9871" y="40520"/>
                      <a:pt x="10500" y="38820"/>
                    </a:cubicBezTo>
                    <a:cubicBezTo>
                      <a:pt x="10648" y="37895"/>
                      <a:pt x="10795" y="36971"/>
                      <a:pt x="10943" y="35899"/>
                    </a:cubicBezTo>
                    <a:cubicBezTo>
                      <a:pt x="10943" y="34975"/>
                      <a:pt x="10795" y="33903"/>
                      <a:pt x="10315" y="32978"/>
                    </a:cubicBezTo>
                    <a:cubicBezTo>
                      <a:pt x="10019" y="32054"/>
                      <a:pt x="9391" y="31130"/>
                      <a:pt x="8651" y="30501"/>
                    </a:cubicBezTo>
                    <a:cubicBezTo>
                      <a:pt x="7875" y="29762"/>
                      <a:pt x="7098" y="28986"/>
                      <a:pt x="6322" y="28357"/>
                    </a:cubicBezTo>
                    <a:cubicBezTo>
                      <a:pt x="5398" y="27581"/>
                      <a:pt x="4621" y="26989"/>
                      <a:pt x="4030" y="26065"/>
                    </a:cubicBezTo>
                    <a:cubicBezTo>
                      <a:pt x="3401" y="25288"/>
                      <a:pt x="2773" y="24512"/>
                      <a:pt x="2625" y="23440"/>
                    </a:cubicBezTo>
                    <a:cubicBezTo>
                      <a:pt x="1996" y="21591"/>
                      <a:pt x="2329" y="19595"/>
                      <a:pt x="2773" y="17894"/>
                    </a:cubicBezTo>
                    <a:cubicBezTo>
                      <a:pt x="3253" y="16046"/>
                      <a:pt x="3697" y="14345"/>
                      <a:pt x="4030" y="12644"/>
                    </a:cubicBezTo>
                    <a:cubicBezTo>
                      <a:pt x="4326" y="11092"/>
                      <a:pt x="4326" y="9576"/>
                      <a:pt x="4030" y="8023"/>
                    </a:cubicBezTo>
                    <a:cubicBezTo>
                      <a:pt x="3697" y="5879"/>
                      <a:pt x="2921" y="3698"/>
                      <a:pt x="1553" y="1849"/>
                    </a:cubicBezTo>
                    <a:cubicBezTo>
                      <a:pt x="1236" y="1459"/>
                      <a:pt x="935" y="1052"/>
                      <a:pt x="586" y="641"/>
                    </a:cubicBezTo>
                    <a:close/>
                    <a:moveTo>
                      <a:pt x="13420" y="54532"/>
                    </a:moveTo>
                    <a:cubicBezTo>
                      <a:pt x="13420" y="54623"/>
                      <a:pt x="13456" y="54706"/>
                      <a:pt x="13493" y="54783"/>
                    </a:cubicBezTo>
                    <a:lnTo>
                      <a:pt x="13493" y="54783"/>
                    </a:lnTo>
                    <a:cubicBezTo>
                      <a:pt x="13474" y="54712"/>
                      <a:pt x="13450" y="54629"/>
                      <a:pt x="13420" y="54532"/>
                    </a:cubicBezTo>
                    <a:close/>
                    <a:moveTo>
                      <a:pt x="13493" y="54783"/>
                    </a:moveTo>
                    <a:cubicBezTo>
                      <a:pt x="13568" y="55066"/>
                      <a:pt x="13568" y="55161"/>
                      <a:pt x="13568" y="55161"/>
                    </a:cubicBezTo>
                    <a:lnTo>
                      <a:pt x="13568" y="55013"/>
                    </a:lnTo>
                    <a:cubicBezTo>
                      <a:pt x="13568" y="54938"/>
                      <a:pt x="13530" y="54863"/>
                      <a:pt x="13493" y="5478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6" name="CustomShape 331"/>
              <p:cNvSpPr/>
              <p:nvPr/>
            </p:nvSpPr>
            <p:spPr>
              <a:xfrm>
                <a:off x="6225480" y="3441960"/>
                <a:ext cx="12240" cy="16560"/>
              </a:xfrm>
              <a:custGeom>
                <a:avLst/>
                <a:gdLst/>
                <a:ahLst/>
                <a:rect l="l" t="t" r="r" b="b"/>
                <a:pathLst>
                  <a:path w="5399" h="7063">
                    <a:moveTo>
                      <a:pt x="5064" y="298"/>
                    </a:moveTo>
                    <a:cubicBezTo>
                      <a:pt x="5041" y="1457"/>
                      <a:pt x="4751" y="2485"/>
                      <a:pt x="4326" y="3513"/>
                    </a:cubicBezTo>
                    <a:cubicBezTo>
                      <a:pt x="3697" y="4289"/>
                      <a:pt x="3069" y="5066"/>
                      <a:pt x="2477" y="5694"/>
                    </a:cubicBezTo>
                    <a:cubicBezTo>
                      <a:pt x="1752" y="6109"/>
                      <a:pt x="1027" y="6555"/>
                      <a:pt x="182" y="6853"/>
                    </a:cubicBezTo>
                    <a:lnTo>
                      <a:pt x="182" y="6853"/>
                    </a:lnTo>
                    <a:cubicBezTo>
                      <a:pt x="320" y="6019"/>
                      <a:pt x="469" y="5291"/>
                      <a:pt x="777" y="4437"/>
                    </a:cubicBezTo>
                    <a:cubicBezTo>
                      <a:pt x="1220" y="3698"/>
                      <a:pt x="1849" y="2774"/>
                      <a:pt x="2477" y="2145"/>
                    </a:cubicBezTo>
                    <a:cubicBezTo>
                      <a:pt x="2773" y="1664"/>
                      <a:pt x="3217" y="1369"/>
                      <a:pt x="3697" y="1073"/>
                    </a:cubicBezTo>
                    <a:cubicBezTo>
                      <a:pt x="3993" y="925"/>
                      <a:pt x="4326" y="740"/>
                      <a:pt x="4474" y="592"/>
                    </a:cubicBezTo>
                    <a:cubicBezTo>
                      <a:pt x="4622" y="592"/>
                      <a:pt x="4770" y="444"/>
                      <a:pt x="4917" y="444"/>
                    </a:cubicBezTo>
                    <a:lnTo>
                      <a:pt x="5064" y="298"/>
                    </a:lnTo>
                    <a:close/>
                    <a:moveTo>
                      <a:pt x="5065" y="1"/>
                    </a:moveTo>
                    <a:lnTo>
                      <a:pt x="4770" y="149"/>
                    </a:lnTo>
                    <a:cubicBezTo>
                      <a:pt x="4622" y="149"/>
                      <a:pt x="4474" y="297"/>
                      <a:pt x="4326" y="297"/>
                    </a:cubicBezTo>
                    <a:cubicBezTo>
                      <a:pt x="4141" y="444"/>
                      <a:pt x="3845" y="592"/>
                      <a:pt x="3550" y="740"/>
                    </a:cubicBezTo>
                    <a:cubicBezTo>
                      <a:pt x="3069" y="1221"/>
                      <a:pt x="2625" y="1517"/>
                      <a:pt x="2145" y="1997"/>
                    </a:cubicBezTo>
                    <a:cubicBezTo>
                      <a:pt x="1553" y="2589"/>
                      <a:pt x="925" y="3513"/>
                      <a:pt x="629" y="4437"/>
                    </a:cubicBezTo>
                    <a:cubicBezTo>
                      <a:pt x="296" y="5066"/>
                      <a:pt x="148" y="5694"/>
                      <a:pt x="148" y="6286"/>
                    </a:cubicBezTo>
                    <a:lnTo>
                      <a:pt x="148" y="6865"/>
                    </a:lnTo>
                    <a:lnTo>
                      <a:pt x="148" y="6865"/>
                    </a:lnTo>
                    <a:cubicBezTo>
                      <a:pt x="99" y="6882"/>
                      <a:pt x="50" y="6898"/>
                      <a:pt x="0" y="6914"/>
                    </a:cubicBezTo>
                    <a:cubicBezTo>
                      <a:pt x="54" y="6914"/>
                      <a:pt x="102" y="6914"/>
                      <a:pt x="148" y="6913"/>
                    </a:cubicBezTo>
                    <a:lnTo>
                      <a:pt x="148" y="6913"/>
                    </a:lnTo>
                    <a:lnTo>
                      <a:pt x="148" y="7062"/>
                    </a:lnTo>
                    <a:cubicBezTo>
                      <a:pt x="156" y="7012"/>
                      <a:pt x="164" y="6962"/>
                      <a:pt x="172" y="6913"/>
                    </a:cubicBezTo>
                    <a:lnTo>
                      <a:pt x="172" y="6913"/>
                    </a:lnTo>
                    <a:cubicBezTo>
                      <a:pt x="367" y="6908"/>
                      <a:pt x="515" y="6883"/>
                      <a:pt x="777" y="6766"/>
                    </a:cubicBezTo>
                    <a:cubicBezTo>
                      <a:pt x="1368" y="6619"/>
                      <a:pt x="1997" y="6286"/>
                      <a:pt x="2477" y="5842"/>
                    </a:cubicBezTo>
                    <a:cubicBezTo>
                      <a:pt x="3217" y="5214"/>
                      <a:pt x="3993" y="4437"/>
                      <a:pt x="4474" y="3698"/>
                    </a:cubicBezTo>
                    <a:cubicBezTo>
                      <a:pt x="5041" y="2634"/>
                      <a:pt x="5371" y="1467"/>
                      <a:pt x="5396" y="297"/>
                    </a:cubicBezTo>
                    <a:lnTo>
                      <a:pt x="5398" y="297"/>
                    </a:lnTo>
                    <a:lnTo>
                      <a:pt x="5396" y="296"/>
                    </a:lnTo>
                    <a:lnTo>
                      <a:pt x="5396" y="296"/>
                    </a:lnTo>
                    <a:cubicBezTo>
                      <a:pt x="5398" y="247"/>
                      <a:pt x="5398" y="198"/>
                      <a:pt x="5398" y="149"/>
                    </a:cubicBezTo>
                    <a:lnTo>
                      <a:pt x="525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7" name="CustomShape 332"/>
              <p:cNvSpPr/>
              <p:nvPr/>
            </p:nvSpPr>
            <p:spPr>
              <a:xfrm>
                <a:off x="6225120" y="3445920"/>
                <a:ext cx="9720" cy="12960"/>
              </a:xfrm>
              <a:custGeom>
                <a:avLst/>
                <a:gdLst/>
                <a:ahLst/>
                <a:rect l="l" t="t" r="r" b="b"/>
                <a:pathLst>
                  <a:path w="4290" h="5547">
                    <a:moveTo>
                      <a:pt x="4289" y="0"/>
                    </a:moveTo>
                    <a:lnTo>
                      <a:pt x="4289" y="0"/>
                    </a:lnTo>
                    <a:cubicBezTo>
                      <a:pt x="3365" y="777"/>
                      <a:pt x="2625" y="1553"/>
                      <a:pt x="1849" y="2478"/>
                    </a:cubicBezTo>
                    <a:cubicBezTo>
                      <a:pt x="1073" y="3402"/>
                      <a:pt x="444" y="4474"/>
                      <a:pt x="0" y="5546"/>
                    </a:cubicBezTo>
                    <a:cubicBezTo>
                      <a:pt x="777" y="4622"/>
                      <a:pt x="1368" y="3698"/>
                      <a:pt x="2145" y="2773"/>
                    </a:cubicBezTo>
                    <a:cubicBezTo>
                      <a:pt x="2921" y="1849"/>
                      <a:pt x="3698" y="925"/>
                      <a:pt x="428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8" name="CustomShape 333"/>
              <p:cNvSpPr/>
              <p:nvPr/>
            </p:nvSpPr>
            <p:spPr>
              <a:xfrm>
                <a:off x="6233760" y="3495960"/>
                <a:ext cx="10080" cy="18360"/>
              </a:xfrm>
              <a:custGeom>
                <a:avLst/>
                <a:gdLst/>
                <a:ahLst/>
                <a:rect l="l" t="t" r="r" b="b"/>
                <a:pathLst>
                  <a:path w="4474" h="7876">
                    <a:moveTo>
                      <a:pt x="4141" y="1"/>
                    </a:moveTo>
                    <a:lnTo>
                      <a:pt x="3993" y="149"/>
                    </a:lnTo>
                    <a:lnTo>
                      <a:pt x="3698" y="297"/>
                    </a:lnTo>
                    <a:cubicBezTo>
                      <a:pt x="3550" y="297"/>
                      <a:pt x="3550" y="481"/>
                      <a:pt x="3365" y="629"/>
                    </a:cubicBezTo>
                    <a:cubicBezTo>
                      <a:pt x="3069" y="777"/>
                      <a:pt x="2773" y="925"/>
                      <a:pt x="2625" y="1073"/>
                    </a:cubicBezTo>
                    <a:cubicBezTo>
                      <a:pt x="2145" y="1554"/>
                      <a:pt x="1849" y="1997"/>
                      <a:pt x="1368" y="2478"/>
                    </a:cubicBezTo>
                    <a:cubicBezTo>
                      <a:pt x="925" y="3254"/>
                      <a:pt x="444" y="4179"/>
                      <a:pt x="148" y="5103"/>
                    </a:cubicBezTo>
                    <a:cubicBezTo>
                      <a:pt x="1" y="5694"/>
                      <a:pt x="1" y="6471"/>
                      <a:pt x="1" y="7099"/>
                    </a:cubicBezTo>
                    <a:cubicBezTo>
                      <a:pt x="1" y="7362"/>
                      <a:pt x="1" y="7508"/>
                      <a:pt x="104" y="7770"/>
                    </a:cubicBezTo>
                    <a:lnTo>
                      <a:pt x="104" y="7770"/>
                    </a:lnTo>
                    <a:cubicBezTo>
                      <a:pt x="118" y="7757"/>
                      <a:pt x="133" y="7744"/>
                      <a:pt x="148" y="7732"/>
                    </a:cubicBezTo>
                    <a:lnTo>
                      <a:pt x="148" y="7732"/>
                    </a:lnTo>
                    <a:cubicBezTo>
                      <a:pt x="149" y="6856"/>
                      <a:pt x="164" y="5987"/>
                      <a:pt x="444" y="5251"/>
                    </a:cubicBezTo>
                    <a:cubicBezTo>
                      <a:pt x="592" y="4326"/>
                      <a:pt x="1073" y="3402"/>
                      <a:pt x="1701" y="2626"/>
                    </a:cubicBezTo>
                    <a:cubicBezTo>
                      <a:pt x="1997" y="2145"/>
                      <a:pt x="2293" y="1702"/>
                      <a:pt x="2773" y="1406"/>
                    </a:cubicBezTo>
                    <a:cubicBezTo>
                      <a:pt x="3069" y="1221"/>
                      <a:pt x="3217" y="925"/>
                      <a:pt x="3550" y="777"/>
                    </a:cubicBezTo>
                    <a:cubicBezTo>
                      <a:pt x="3698" y="777"/>
                      <a:pt x="3698" y="629"/>
                      <a:pt x="3845" y="629"/>
                    </a:cubicBezTo>
                    <a:lnTo>
                      <a:pt x="4021" y="542"/>
                    </a:lnTo>
                    <a:lnTo>
                      <a:pt x="4021" y="542"/>
                    </a:lnTo>
                    <a:cubicBezTo>
                      <a:pt x="4118" y="1583"/>
                      <a:pt x="3961" y="2704"/>
                      <a:pt x="3550" y="3698"/>
                    </a:cubicBezTo>
                    <a:cubicBezTo>
                      <a:pt x="3217" y="4622"/>
                      <a:pt x="2773" y="5399"/>
                      <a:pt x="1997" y="6175"/>
                    </a:cubicBezTo>
                    <a:cubicBezTo>
                      <a:pt x="1598" y="6551"/>
                      <a:pt x="1213" y="6942"/>
                      <a:pt x="787" y="7300"/>
                    </a:cubicBezTo>
                    <a:lnTo>
                      <a:pt x="787" y="7300"/>
                    </a:lnTo>
                    <a:cubicBezTo>
                      <a:pt x="1324" y="7028"/>
                      <a:pt x="1764" y="6720"/>
                      <a:pt x="2293" y="6323"/>
                    </a:cubicBezTo>
                    <a:cubicBezTo>
                      <a:pt x="2921" y="5546"/>
                      <a:pt x="3550" y="4770"/>
                      <a:pt x="3845" y="3846"/>
                    </a:cubicBezTo>
                    <a:cubicBezTo>
                      <a:pt x="4289" y="2626"/>
                      <a:pt x="4474" y="1406"/>
                      <a:pt x="4289" y="149"/>
                    </a:cubicBezTo>
                    <a:lnTo>
                      <a:pt x="4141" y="1"/>
                    </a:lnTo>
                    <a:close/>
                    <a:moveTo>
                      <a:pt x="787" y="7300"/>
                    </a:moveTo>
                    <a:cubicBezTo>
                      <a:pt x="723" y="7332"/>
                      <a:pt x="659" y="7364"/>
                      <a:pt x="592" y="7395"/>
                    </a:cubicBezTo>
                    <a:cubicBezTo>
                      <a:pt x="484" y="7503"/>
                      <a:pt x="299" y="7610"/>
                      <a:pt x="148" y="7732"/>
                    </a:cubicBezTo>
                    <a:lnTo>
                      <a:pt x="148" y="7732"/>
                    </a:lnTo>
                    <a:cubicBezTo>
                      <a:pt x="148" y="7748"/>
                      <a:pt x="148" y="7765"/>
                      <a:pt x="148" y="7781"/>
                    </a:cubicBezTo>
                    <a:lnTo>
                      <a:pt x="148" y="7781"/>
                    </a:lnTo>
                    <a:cubicBezTo>
                      <a:pt x="375" y="7631"/>
                      <a:pt x="585" y="7469"/>
                      <a:pt x="787" y="7300"/>
                    </a:cubicBezTo>
                    <a:close/>
                    <a:moveTo>
                      <a:pt x="104" y="7770"/>
                    </a:moveTo>
                    <a:cubicBezTo>
                      <a:pt x="65" y="7804"/>
                      <a:pt x="30" y="7839"/>
                      <a:pt x="1" y="7876"/>
                    </a:cubicBezTo>
                    <a:cubicBezTo>
                      <a:pt x="40" y="7851"/>
                      <a:pt x="78" y="7827"/>
                      <a:pt x="117" y="7802"/>
                    </a:cubicBezTo>
                    <a:lnTo>
                      <a:pt x="117" y="7802"/>
                    </a:lnTo>
                    <a:cubicBezTo>
                      <a:pt x="126" y="7825"/>
                      <a:pt x="137" y="7850"/>
                      <a:pt x="148" y="7876"/>
                    </a:cubicBezTo>
                    <a:cubicBezTo>
                      <a:pt x="148" y="7844"/>
                      <a:pt x="148" y="7812"/>
                      <a:pt x="148" y="7781"/>
                    </a:cubicBezTo>
                    <a:lnTo>
                      <a:pt x="148" y="7781"/>
                    </a:lnTo>
                    <a:cubicBezTo>
                      <a:pt x="138" y="7788"/>
                      <a:pt x="127" y="7795"/>
                      <a:pt x="117" y="7802"/>
                    </a:cubicBezTo>
                    <a:lnTo>
                      <a:pt x="117" y="7802"/>
                    </a:lnTo>
                    <a:cubicBezTo>
                      <a:pt x="112" y="7791"/>
                      <a:pt x="108" y="7780"/>
                      <a:pt x="104" y="777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9" name="CustomShape 334"/>
              <p:cNvSpPr/>
              <p:nvPr/>
            </p:nvSpPr>
            <p:spPr>
              <a:xfrm>
                <a:off x="6233040" y="3500640"/>
                <a:ext cx="7920" cy="14040"/>
              </a:xfrm>
              <a:custGeom>
                <a:avLst/>
                <a:gdLst/>
                <a:ahLst/>
                <a:rect l="l" t="t" r="r" b="b"/>
                <a:pathLst>
                  <a:path w="3550" h="6027">
                    <a:moveTo>
                      <a:pt x="3550" y="0"/>
                    </a:moveTo>
                    <a:cubicBezTo>
                      <a:pt x="2774" y="777"/>
                      <a:pt x="2034" y="1849"/>
                      <a:pt x="1554" y="2921"/>
                    </a:cubicBezTo>
                    <a:cubicBezTo>
                      <a:pt x="925" y="3845"/>
                      <a:pt x="334" y="4954"/>
                      <a:pt x="1" y="6027"/>
                    </a:cubicBezTo>
                    <a:cubicBezTo>
                      <a:pt x="629" y="5102"/>
                      <a:pt x="1258" y="4030"/>
                      <a:pt x="1849" y="3106"/>
                    </a:cubicBezTo>
                    <a:cubicBezTo>
                      <a:pt x="2478" y="1997"/>
                      <a:pt x="3106" y="925"/>
                      <a:pt x="355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0" name="CustomShape 335"/>
              <p:cNvSpPr/>
              <p:nvPr/>
            </p:nvSpPr>
            <p:spPr>
              <a:xfrm>
                <a:off x="6238800" y="3534480"/>
                <a:ext cx="16560" cy="12240"/>
              </a:xfrm>
              <a:custGeom>
                <a:avLst/>
                <a:gdLst/>
                <a:ahLst/>
                <a:rect l="l" t="t" r="r" b="b"/>
                <a:pathLst>
                  <a:path w="7248" h="5213">
                    <a:moveTo>
                      <a:pt x="100" y="5052"/>
                    </a:moveTo>
                    <a:cubicBezTo>
                      <a:pt x="67" y="5106"/>
                      <a:pt x="34" y="5159"/>
                      <a:pt x="1" y="5213"/>
                    </a:cubicBezTo>
                    <a:cubicBezTo>
                      <a:pt x="44" y="5170"/>
                      <a:pt x="75" y="5114"/>
                      <a:pt x="100" y="5052"/>
                    </a:cubicBezTo>
                    <a:close/>
                    <a:moveTo>
                      <a:pt x="6619" y="0"/>
                    </a:moveTo>
                    <a:cubicBezTo>
                      <a:pt x="6471" y="0"/>
                      <a:pt x="6323" y="148"/>
                      <a:pt x="6175" y="148"/>
                    </a:cubicBezTo>
                    <a:cubicBezTo>
                      <a:pt x="5842" y="148"/>
                      <a:pt x="5546" y="148"/>
                      <a:pt x="5251" y="296"/>
                    </a:cubicBezTo>
                    <a:cubicBezTo>
                      <a:pt x="3698" y="739"/>
                      <a:pt x="2330" y="1664"/>
                      <a:pt x="1406" y="2921"/>
                    </a:cubicBezTo>
                    <a:cubicBezTo>
                      <a:pt x="925" y="3364"/>
                      <a:pt x="629" y="3993"/>
                      <a:pt x="297" y="4621"/>
                    </a:cubicBezTo>
                    <a:cubicBezTo>
                      <a:pt x="192" y="4726"/>
                      <a:pt x="161" y="4904"/>
                      <a:pt x="100" y="5052"/>
                    </a:cubicBezTo>
                    <a:lnTo>
                      <a:pt x="100" y="5052"/>
                    </a:lnTo>
                    <a:cubicBezTo>
                      <a:pt x="544" y="4335"/>
                      <a:pt x="969" y="3654"/>
                      <a:pt x="1554" y="3069"/>
                    </a:cubicBezTo>
                    <a:cubicBezTo>
                      <a:pt x="2145" y="2292"/>
                      <a:pt x="2922" y="1664"/>
                      <a:pt x="3698" y="1220"/>
                    </a:cubicBezTo>
                    <a:cubicBezTo>
                      <a:pt x="4474" y="739"/>
                      <a:pt x="5399" y="592"/>
                      <a:pt x="6175" y="444"/>
                    </a:cubicBezTo>
                    <a:cubicBezTo>
                      <a:pt x="6323" y="444"/>
                      <a:pt x="6471" y="296"/>
                      <a:pt x="6619" y="296"/>
                    </a:cubicBezTo>
                    <a:lnTo>
                      <a:pt x="6904" y="296"/>
                    </a:lnTo>
                    <a:cubicBezTo>
                      <a:pt x="6563" y="1318"/>
                      <a:pt x="5985" y="2328"/>
                      <a:pt x="5103" y="3069"/>
                    </a:cubicBezTo>
                    <a:cubicBezTo>
                      <a:pt x="4326" y="3697"/>
                      <a:pt x="3550" y="4289"/>
                      <a:pt x="2626" y="4621"/>
                    </a:cubicBezTo>
                    <a:cubicBezTo>
                      <a:pt x="1849" y="4917"/>
                      <a:pt x="925" y="5065"/>
                      <a:pt x="1" y="5213"/>
                    </a:cubicBezTo>
                    <a:lnTo>
                      <a:pt x="777" y="5213"/>
                    </a:lnTo>
                    <a:cubicBezTo>
                      <a:pt x="1406" y="5213"/>
                      <a:pt x="2145" y="5065"/>
                      <a:pt x="2774" y="4769"/>
                    </a:cubicBezTo>
                    <a:cubicBezTo>
                      <a:pt x="3698" y="4437"/>
                      <a:pt x="4474" y="3993"/>
                      <a:pt x="5251" y="3216"/>
                    </a:cubicBezTo>
                    <a:cubicBezTo>
                      <a:pt x="6175" y="2440"/>
                      <a:pt x="6766" y="1368"/>
                      <a:pt x="7247" y="296"/>
                    </a:cubicBezTo>
                    <a:cubicBezTo>
                      <a:pt x="7151" y="139"/>
                      <a:pt x="7101" y="69"/>
                      <a:pt x="7079" y="40"/>
                    </a:cubicBezTo>
                    <a:lnTo>
                      <a:pt x="7079" y="40"/>
                    </a:lnTo>
                    <a:cubicBezTo>
                      <a:pt x="7081" y="41"/>
                      <a:pt x="7082" y="42"/>
                      <a:pt x="7084" y="42"/>
                    </a:cubicBezTo>
                    <a:cubicBezTo>
                      <a:pt x="7092" y="42"/>
                      <a:pt x="7099" y="32"/>
                      <a:pt x="70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1" name="CustomShape 336"/>
              <p:cNvSpPr/>
              <p:nvPr/>
            </p:nvSpPr>
            <p:spPr>
              <a:xfrm>
                <a:off x="6238080" y="3537720"/>
                <a:ext cx="13320" cy="8640"/>
              </a:xfrm>
              <a:custGeom>
                <a:avLst/>
                <a:gdLst/>
                <a:ahLst/>
                <a:rect l="l" t="t" r="r" b="b"/>
                <a:pathLst>
                  <a:path w="5842" h="3846">
                    <a:moveTo>
                      <a:pt x="5841" y="1"/>
                    </a:moveTo>
                    <a:cubicBezTo>
                      <a:pt x="4769" y="297"/>
                      <a:pt x="3697" y="925"/>
                      <a:pt x="2773" y="1702"/>
                    </a:cubicBezTo>
                    <a:cubicBezTo>
                      <a:pt x="1701" y="2330"/>
                      <a:pt x="776" y="3070"/>
                      <a:pt x="0" y="3846"/>
                    </a:cubicBezTo>
                    <a:cubicBezTo>
                      <a:pt x="1072" y="3254"/>
                      <a:pt x="1996" y="2626"/>
                      <a:pt x="2921" y="1997"/>
                    </a:cubicBezTo>
                    <a:cubicBezTo>
                      <a:pt x="4621" y="777"/>
                      <a:pt x="5841" y="1"/>
                      <a:pt x="584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2" name="CustomShape 337"/>
              <p:cNvSpPr/>
              <p:nvPr/>
            </p:nvSpPr>
            <p:spPr>
              <a:xfrm>
                <a:off x="6224040" y="3474720"/>
                <a:ext cx="16200" cy="12240"/>
              </a:xfrm>
              <a:custGeom>
                <a:avLst/>
                <a:gdLst/>
                <a:ahLst/>
                <a:rect l="l" t="t" r="r" b="b"/>
                <a:pathLst>
                  <a:path w="7100" h="5326">
                    <a:moveTo>
                      <a:pt x="6963" y="1"/>
                    </a:moveTo>
                    <a:cubicBezTo>
                      <a:pt x="6958" y="1"/>
                      <a:pt x="6964" y="22"/>
                      <a:pt x="6995" y="82"/>
                    </a:cubicBezTo>
                    <a:lnTo>
                      <a:pt x="6995" y="82"/>
                    </a:lnTo>
                    <a:cubicBezTo>
                      <a:pt x="6999" y="48"/>
                      <a:pt x="6970" y="1"/>
                      <a:pt x="6963" y="1"/>
                    </a:cubicBezTo>
                    <a:close/>
                    <a:moveTo>
                      <a:pt x="6716" y="409"/>
                    </a:moveTo>
                    <a:cubicBezTo>
                      <a:pt x="6371" y="1484"/>
                      <a:pt x="5803" y="2321"/>
                      <a:pt x="4955" y="3033"/>
                    </a:cubicBezTo>
                    <a:cubicBezTo>
                      <a:pt x="4326" y="3810"/>
                      <a:pt x="3402" y="4254"/>
                      <a:pt x="2626" y="4549"/>
                    </a:cubicBezTo>
                    <a:cubicBezTo>
                      <a:pt x="1720" y="4875"/>
                      <a:pt x="956" y="5166"/>
                      <a:pt x="56" y="5177"/>
                    </a:cubicBezTo>
                    <a:lnTo>
                      <a:pt x="56" y="5177"/>
                    </a:lnTo>
                    <a:cubicBezTo>
                      <a:pt x="383" y="4336"/>
                      <a:pt x="811" y="3768"/>
                      <a:pt x="1406" y="3033"/>
                    </a:cubicBezTo>
                    <a:cubicBezTo>
                      <a:pt x="1997" y="2257"/>
                      <a:pt x="2774" y="1629"/>
                      <a:pt x="3698" y="1185"/>
                    </a:cubicBezTo>
                    <a:cubicBezTo>
                      <a:pt x="4179" y="1037"/>
                      <a:pt x="4622" y="704"/>
                      <a:pt x="5251" y="556"/>
                    </a:cubicBezTo>
                    <a:cubicBezTo>
                      <a:pt x="5546" y="556"/>
                      <a:pt x="5694" y="409"/>
                      <a:pt x="6027" y="409"/>
                    </a:cubicBezTo>
                    <a:close/>
                    <a:moveTo>
                      <a:pt x="6995" y="82"/>
                    </a:moveTo>
                    <a:cubicBezTo>
                      <a:pt x="6993" y="99"/>
                      <a:pt x="6981" y="113"/>
                      <a:pt x="6951" y="113"/>
                    </a:cubicBezTo>
                    <a:lnTo>
                      <a:pt x="6027" y="113"/>
                    </a:lnTo>
                    <a:cubicBezTo>
                      <a:pt x="5694" y="113"/>
                      <a:pt x="5399" y="261"/>
                      <a:pt x="5103" y="261"/>
                    </a:cubicBezTo>
                    <a:cubicBezTo>
                      <a:pt x="4622" y="409"/>
                      <a:pt x="4031" y="704"/>
                      <a:pt x="3550" y="1037"/>
                    </a:cubicBezTo>
                    <a:cubicBezTo>
                      <a:pt x="2626" y="1481"/>
                      <a:pt x="1849" y="2109"/>
                      <a:pt x="1258" y="2886"/>
                    </a:cubicBezTo>
                    <a:cubicBezTo>
                      <a:pt x="777" y="3329"/>
                      <a:pt x="481" y="3958"/>
                      <a:pt x="149" y="4549"/>
                    </a:cubicBezTo>
                    <a:cubicBezTo>
                      <a:pt x="149" y="4822"/>
                      <a:pt x="50" y="4970"/>
                      <a:pt x="14" y="5178"/>
                    </a:cubicBezTo>
                    <a:lnTo>
                      <a:pt x="14" y="5178"/>
                    </a:lnTo>
                    <a:cubicBezTo>
                      <a:pt x="9" y="5178"/>
                      <a:pt x="5" y="5178"/>
                      <a:pt x="1" y="5178"/>
                    </a:cubicBezTo>
                    <a:cubicBezTo>
                      <a:pt x="5" y="5178"/>
                      <a:pt x="9" y="5178"/>
                      <a:pt x="14" y="5178"/>
                    </a:cubicBezTo>
                    <a:lnTo>
                      <a:pt x="14" y="5178"/>
                    </a:lnTo>
                    <a:cubicBezTo>
                      <a:pt x="6" y="5224"/>
                      <a:pt x="1" y="5272"/>
                      <a:pt x="1" y="5326"/>
                    </a:cubicBezTo>
                    <a:cubicBezTo>
                      <a:pt x="18" y="5277"/>
                      <a:pt x="36" y="5229"/>
                      <a:pt x="54" y="5182"/>
                    </a:cubicBezTo>
                    <a:lnTo>
                      <a:pt x="54" y="5182"/>
                    </a:lnTo>
                    <a:cubicBezTo>
                      <a:pt x="219" y="5208"/>
                      <a:pt x="513" y="5326"/>
                      <a:pt x="777" y="5326"/>
                    </a:cubicBezTo>
                    <a:cubicBezTo>
                      <a:pt x="1406" y="5178"/>
                      <a:pt x="1997" y="5030"/>
                      <a:pt x="2626" y="4882"/>
                    </a:cubicBezTo>
                    <a:cubicBezTo>
                      <a:pt x="3550" y="4549"/>
                      <a:pt x="4474" y="3958"/>
                      <a:pt x="5251" y="3329"/>
                    </a:cubicBezTo>
                    <a:cubicBezTo>
                      <a:pt x="6027" y="2405"/>
                      <a:pt x="6803" y="1333"/>
                      <a:pt x="7099" y="261"/>
                    </a:cubicBezTo>
                    <a:cubicBezTo>
                      <a:pt x="7049" y="180"/>
                      <a:pt x="7016" y="122"/>
                      <a:pt x="6995" y="8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3" name="CustomShape 338"/>
              <p:cNvSpPr/>
              <p:nvPr/>
            </p:nvSpPr>
            <p:spPr>
              <a:xfrm>
                <a:off x="6223320" y="3477960"/>
                <a:ext cx="12960" cy="9000"/>
              </a:xfrm>
              <a:custGeom>
                <a:avLst/>
                <a:gdLst/>
                <a:ahLst/>
                <a:rect l="l" t="t" r="r" b="b"/>
                <a:pathLst>
                  <a:path w="5694" h="3994">
                    <a:moveTo>
                      <a:pt x="5694" y="1"/>
                    </a:moveTo>
                    <a:lnTo>
                      <a:pt x="5694" y="1"/>
                    </a:lnTo>
                    <a:cubicBezTo>
                      <a:pt x="4621" y="444"/>
                      <a:pt x="3549" y="1073"/>
                      <a:pt x="2625" y="1701"/>
                    </a:cubicBezTo>
                    <a:cubicBezTo>
                      <a:pt x="1701" y="2293"/>
                      <a:pt x="776" y="3069"/>
                      <a:pt x="0" y="3994"/>
                    </a:cubicBezTo>
                    <a:cubicBezTo>
                      <a:pt x="0" y="3994"/>
                      <a:pt x="1220" y="3069"/>
                      <a:pt x="2773" y="1997"/>
                    </a:cubicBezTo>
                    <a:cubicBezTo>
                      <a:pt x="3845" y="1369"/>
                      <a:pt x="4769" y="777"/>
                      <a:pt x="569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4" name="CustomShape 339"/>
              <p:cNvSpPr/>
              <p:nvPr/>
            </p:nvSpPr>
            <p:spPr>
              <a:xfrm>
                <a:off x="6210720" y="3460320"/>
                <a:ext cx="16200" cy="12600"/>
              </a:xfrm>
              <a:custGeom>
                <a:avLst/>
                <a:gdLst/>
                <a:ahLst/>
                <a:rect l="l" t="t" r="r" b="b"/>
                <a:pathLst>
                  <a:path w="7099" h="5399">
                    <a:moveTo>
                      <a:pt x="296" y="1"/>
                    </a:moveTo>
                    <a:lnTo>
                      <a:pt x="296" y="2"/>
                    </a:lnTo>
                    <a:lnTo>
                      <a:pt x="296" y="2"/>
                    </a:lnTo>
                    <a:cubicBezTo>
                      <a:pt x="296" y="2"/>
                      <a:pt x="296" y="2"/>
                      <a:pt x="296" y="2"/>
                    </a:cubicBezTo>
                    <a:lnTo>
                      <a:pt x="296" y="2"/>
                    </a:lnTo>
                    <a:cubicBezTo>
                      <a:pt x="296" y="2"/>
                      <a:pt x="296" y="1"/>
                      <a:pt x="296" y="1"/>
                    </a:cubicBezTo>
                    <a:close/>
                    <a:moveTo>
                      <a:pt x="481" y="304"/>
                    </a:moveTo>
                    <a:lnTo>
                      <a:pt x="481" y="304"/>
                    </a:lnTo>
                    <a:cubicBezTo>
                      <a:pt x="1597" y="358"/>
                      <a:pt x="2573" y="682"/>
                      <a:pt x="3550" y="1221"/>
                    </a:cubicBezTo>
                    <a:cubicBezTo>
                      <a:pt x="4326" y="1701"/>
                      <a:pt x="5102" y="2293"/>
                      <a:pt x="5694" y="3069"/>
                    </a:cubicBezTo>
                    <a:cubicBezTo>
                      <a:pt x="6169" y="3836"/>
                      <a:pt x="6608" y="4604"/>
                      <a:pt x="6939" y="5371"/>
                    </a:cubicBezTo>
                    <a:lnTo>
                      <a:pt x="6939" y="5371"/>
                    </a:lnTo>
                    <a:cubicBezTo>
                      <a:pt x="6084" y="5212"/>
                      <a:pt x="5344" y="4901"/>
                      <a:pt x="4474" y="4622"/>
                    </a:cubicBezTo>
                    <a:cubicBezTo>
                      <a:pt x="3697" y="4141"/>
                      <a:pt x="2921" y="3698"/>
                      <a:pt x="2145" y="2921"/>
                    </a:cubicBezTo>
                    <a:cubicBezTo>
                      <a:pt x="1849" y="2626"/>
                      <a:pt x="1405" y="2145"/>
                      <a:pt x="1073" y="1701"/>
                    </a:cubicBezTo>
                    <a:cubicBezTo>
                      <a:pt x="925" y="1369"/>
                      <a:pt x="777" y="1073"/>
                      <a:pt x="629" y="925"/>
                    </a:cubicBezTo>
                    <a:cubicBezTo>
                      <a:pt x="629" y="777"/>
                      <a:pt x="481" y="629"/>
                      <a:pt x="481" y="444"/>
                    </a:cubicBezTo>
                    <a:lnTo>
                      <a:pt x="481" y="304"/>
                    </a:lnTo>
                    <a:close/>
                    <a:moveTo>
                      <a:pt x="148" y="1"/>
                    </a:moveTo>
                    <a:lnTo>
                      <a:pt x="0" y="149"/>
                    </a:lnTo>
                    <a:lnTo>
                      <a:pt x="0" y="296"/>
                    </a:lnTo>
                    <a:lnTo>
                      <a:pt x="148" y="296"/>
                    </a:lnTo>
                    <a:lnTo>
                      <a:pt x="148" y="629"/>
                    </a:lnTo>
                    <a:cubicBezTo>
                      <a:pt x="296" y="777"/>
                      <a:pt x="296" y="925"/>
                      <a:pt x="481" y="1073"/>
                    </a:cubicBezTo>
                    <a:cubicBezTo>
                      <a:pt x="481" y="1221"/>
                      <a:pt x="629" y="1553"/>
                      <a:pt x="925" y="1849"/>
                    </a:cubicBezTo>
                    <a:cubicBezTo>
                      <a:pt x="1220" y="2293"/>
                      <a:pt x="1553" y="2773"/>
                      <a:pt x="1997" y="3217"/>
                    </a:cubicBezTo>
                    <a:cubicBezTo>
                      <a:pt x="2625" y="3846"/>
                      <a:pt x="3550" y="4474"/>
                      <a:pt x="4474" y="4770"/>
                    </a:cubicBezTo>
                    <a:cubicBezTo>
                      <a:pt x="5102" y="5066"/>
                      <a:pt x="5694" y="5251"/>
                      <a:pt x="6322" y="5398"/>
                    </a:cubicBezTo>
                    <a:lnTo>
                      <a:pt x="7099" y="5398"/>
                    </a:lnTo>
                    <a:cubicBezTo>
                      <a:pt x="7049" y="5390"/>
                      <a:pt x="7000" y="5382"/>
                      <a:pt x="6951" y="5373"/>
                    </a:cubicBezTo>
                    <a:lnTo>
                      <a:pt x="6951" y="5373"/>
                    </a:lnTo>
                    <a:cubicBezTo>
                      <a:pt x="6951" y="5058"/>
                      <a:pt x="6946" y="4910"/>
                      <a:pt x="6766" y="4622"/>
                    </a:cubicBezTo>
                    <a:cubicBezTo>
                      <a:pt x="6618" y="3994"/>
                      <a:pt x="6322" y="3402"/>
                      <a:pt x="5842" y="2921"/>
                    </a:cubicBezTo>
                    <a:cubicBezTo>
                      <a:pt x="5250" y="2145"/>
                      <a:pt x="4622" y="1553"/>
                      <a:pt x="3697" y="925"/>
                    </a:cubicBezTo>
                    <a:cubicBezTo>
                      <a:pt x="2667" y="321"/>
                      <a:pt x="1501" y="24"/>
                      <a:pt x="296" y="2"/>
                    </a:cubicBezTo>
                    <a:lnTo>
                      <a:pt x="296" y="2"/>
                    </a:lnTo>
                    <a:cubicBezTo>
                      <a:pt x="296" y="38"/>
                      <a:pt x="308" y="47"/>
                      <a:pt x="320" y="47"/>
                    </a:cubicBezTo>
                    <a:cubicBezTo>
                      <a:pt x="332" y="47"/>
                      <a:pt x="345" y="38"/>
                      <a:pt x="347" y="38"/>
                    </a:cubicBezTo>
                    <a:cubicBezTo>
                      <a:pt x="350" y="38"/>
                      <a:pt x="338" y="50"/>
                      <a:pt x="296" y="104"/>
                    </a:cubicBezTo>
                    <a:lnTo>
                      <a:pt x="296" y="104"/>
                    </a:lnTo>
                    <a:lnTo>
                      <a:pt x="296" y="2"/>
                    </a:lnTo>
                    <a:lnTo>
                      <a:pt x="296" y="2"/>
                    </a:lnTo>
                    <a:cubicBezTo>
                      <a:pt x="247" y="1"/>
                      <a:pt x="198" y="1"/>
                      <a:pt x="1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5" name="CustomShape 340"/>
              <p:cNvSpPr/>
              <p:nvPr/>
            </p:nvSpPr>
            <p:spPr>
              <a:xfrm>
                <a:off x="6214680" y="3463200"/>
                <a:ext cx="12600" cy="10440"/>
              </a:xfrm>
              <a:custGeom>
                <a:avLst/>
                <a:gdLst/>
                <a:ahLst/>
                <a:rect l="l" t="t" r="r" b="b"/>
                <a:pathLst>
                  <a:path w="5546" h="4475">
                    <a:moveTo>
                      <a:pt x="0" y="1"/>
                    </a:moveTo>
                    <a:lnTo>
                      <a:pt x="0" y="1"/>
                    </a:lnTo>
                    <a:cubicBezTo>
                      <a:pt x="776" y="925"/>
                      <a:pt x="1553" y="1701"/>
                      <a:pt x="2625" y="2478"/>
                    </a:cubicBezTo>
                    <a:cubicBezTo>
                      <a:pt x="3401" y="3254"/>
                      <a:pt x="4473" y="3846"/>
                      <a:pt x="5546" y="4474"/>
                    </a:cubicBezTo>
                    <a:cubicBezTo>
                      <a:pt x="4621" y="3698"/>
                      <a:pt x="3697" y="2921"/>
                      <a:pt x="2773" y="2182"/>
                    </a:cubicBezTo>
                    <a:cubicBezTo>
                      <a:pt x="1220" y="107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6" name="CustomShape 341"/>
              <p:cNvSpPr/>
              <p:nvPr/>
            </p:nvSpPr>
            <p:spPr>
              <a:xfrm>
                <a:off x="6222960" y="3523680"/>
                <a:ext cx="19080" cy="8280"/>
              </a:xfrm>
              <a:custGeom>
                <a:avLst/>
                <a:gdLst/>
                <a:ahLst/>
                <a:rect l="l" t="t" r="r" b="b"/>
                <a:pathLst>
                  <a:path w="8393" h="3563">
                    <a:moveTo>
                      <a:pt x="278" y="346"/>
                    </a:moveTo>
                    <a:cubicBezTo>
                      <a:pt x="285" y="346"/>
                      <a:pt x="290" y="352"/>
                      <a:pt x="287" y="374"/>
                    </a:cubicBezTo>
                    <a:lnTo>
                      <a:pt x="287" y="374"/>
                    </a:lnTo>
                    <a:lnTo>
                      <a:pt x="263" y="350"/>
                    </a:lnTo>
                    <a:lnTo>
                      <a:pt x="263" y="350"/>
                    </a:lnTo>
                    <a:cubicBezTo>
                      <a:pt x="268" y="348"/>
                      <a:pt x="273" y="346"/>
                      <a:pt x="278" y="346"/>
                    </a:cubicBezTo>
                    <a:close/>
                    <a:moveTo>
                      <a:pt x="2318" y="296"/>
                    </a:moveTo>
                    <a:cubicBezTo>
                      <a:pt x="2760" y="296"/>
                      <a:pt x="3200" y="344"/>
                      <a:pt x="3623" y="457"/>
                    </a:cubicBezTo>
                    <a:cubicBezTo>
                      <a:pt x="4696" y="605"/>
                      <a:pt x="5472" y="938"/>
                      <a:pt x="6396" y="1529"/>
                    </a:cubicBezTo>
                    <a:cubicBezTo>
                      <a:pt x="6947" y="1977"/>
                      <a:pt x="7658" y="2552"/>
                      <a:pt x="8260" y="3107"/>
                    </a:cubicBezTo>
                    <a:lnTo>
                      <a:pt x="8260" y="3107"/>
                    </a:lnTo>
                    <a:cubicBezTo>
                      <a:pt x="7745" y="3203"/>
                      <a:pt x="7169" y="3291"/>
                      <a:pt x="6576" y="3291"/>
                    </a:cubicBezTo>
                    <a:cubicBezTo>
                      <a:pt x="6309" y="3291"/>
                      <a:pt x="6038" y="3273"/>
                      <a:pt x="5768" y="3230"/>
                    </a:cubicBezTo>
                    <a:cubicBezTo>
                      <a:pt x="4843" y="3230"/>
                      <a:pt x="3919" y="2934"/>
                      <a:pt x="2995" y="2454"/>
                    </a:cubicBezTo>
                    <a:cubicBezTo>
                      <a:pt x="2366" y="2306"/>
                      <a:pt x="1923" y="2010"/>
                      <a:pt x="1442" y="1714"/>
                    </a:cubicBezTo>
                    <a:cubicBezTo>
                      <a:pt x="1294" y="1381"/>
                      <a:pt x="998" y="1234"/>
                      <a:pt x="851" y="1086"/>
                    </a:cubicBezTo>
                    <a:cubicBezTo>
                      <a:pt x="666" y="938"/>
                      <a:pt x="666" y="790"/>
                      <a:pt x="518" y="605"/>
                    </a:cubicBezTo>
                    <a:lnTo>
                      <a:pt x="456" y="544"/>
                    </a:lnTo>
                    <a:lnTo>
                      <a:pt x="456" y="544"/>
                    </a:lnTo>
                    <a:cubicBezTo>
                      <a:pt x="1052" y="395"/>
                      <a:pt x="1687" y="296"/>
                      <a:pt x="2318" y="296"/>
                    </a:cubicBezTo>
                    <a:close/>
                    <a:moveTo>
                      <a:pt x="2345" y="0"/>
                    </a:moveTo>
                    <a:cubicBezTo>
                      <a:pt x="1582" y="0"/>
                      <a:pt x="828" y="127"/>
                      <a:pt x="74" y="309"/>
                    </a:cubicBezTo>
                    <a:cubicBezTo>
                      <a:pt x="4" y="537"/>
                      <a:pt x="0" y="582"/>
                      <a:pt x="16" y="582"/>
                    </a:cubicBezTo>
                    <a:cubicBezTo>
                      <a:pt x="26" y="582"/>
                      <a:pt x="44" y="564"/>
                      <a:pt x="58" y="564"/>
                    </a:cubicBezTo>
                    <a:cubicBezTo>
                      <a:pt x="67" y="564"/>
                      <a:pt x="74" y="573"/>
                      <a:pt x="74" y="605"/>
                    </a:cubicBezTo>
                    <a:lnTo>
                      <a:pt x="222" y="790"/>
                    </a:lnTo>
                    <a:lnTo>
                      <a:pt x="370" y="938"/>
                    </a:lnTo>
                    <a:cubicBezTo>
                      <a:pt x="370" y="1086"/>
                      <a:pt x="518" y="1086"/>
                      <a:pt x="666" y="1234"/>
                    </a:cubicBezTo>
                    <a:cubicBezTo>
                      <a:pt x="851" y="1529"/>
                      <a:pt x="1146" y="1714"/>
                      <a:pt x="1294" y="1862"/>
                    </a:cubicBezTo>
                    <a:cubicBezTo>
                      <a:pt x="1775" y="2158"/>
                      <a:pt x="2366" y="2454"/>
                      <a:pt x="2847" y="2786"/>
                    </a:cubicBezTo>
                    <a:cubicBezTo>
                      <a:pt x="3771" y="3230"/>
                      <a:pt x="4696" y="3378"/>
                      <a:pt x="5768" y="3563"/>
                    </a:cubicBezTo>
                    <a:cubicBezTo>
                      <a:pt x="6396" y="3563"/>
                      <a:pt x="7136" y="3563"/>
                      <a:pt x="7764" y="3378"/>
                    </a:cubicBezTo>
                    <a:cubicBezTo>
                      <a:pt x="7888" y="3378"/>
                      <a:pt x="8143" y="3273"/>
                      <a:pt x="8309" y="3152"/>
                    </a:cubicBezTo>
                    <a:lnTo>
                      <a:pt x="8309" y="3152"/>
                    </a:lnTo>
                    <a:cubicBezTo>
                      <a:pt x="8337" y="3178"/>
                      <a:pt x="8365" y="3204"/>
                      <a:pt x="8393" y="3230"/>
                    </a:cubicBezTo>
                    <a:cubicBezTo>
                      <a:pt x="8368" y="3206"/>
                      <a:pt x="8343" y="3177"/>
                      <a:pt x="8317" y="3147"/>
                    </a:cubicBezTo>
                    <a:lnTo>
                      <a:pt x="8317" y="3147"/>
                    </a:lnTo>
                    <a:cubicBezTo>
                      <a:pt x="8345" y="3125"/>
                      <a:pt x="8371" y="3104"/>
                      <a:pt x="8393" y="3082"/>
                    </a:cubicBezTo>
                    <a:lnTo>
                      <a:pt x="8393" y="3082"/>
                    </a:lnTo>
                    <a:cubicBezTo>
                      <a:pt x="8356" y="3089"/>
                      <a:pt x="8319" y="3096"/>
                      <a:pt x="8282" y="3103"/>
                    </a:cubicBezTo>
                    <a:lnTo>
                      <a:pt x="8282" y="3103"/>
                    </a:lnTo>
                    <a:cubicBezTo>
                      <a:pt x="8159" y="2950"/>
                      <a:pt x="8025" y="2751"/>
                      <a:pt x="7912" y="2638"/>
                    </a:cubicBezTo>
                    <a:cubicBezTo>
                      <a:pt x="7616" y="2158"/>
                      <a:pt x="6988" y="1714"/>
                      <a:pt x="6544" y="1234"/>
                    </a:cubicBezTo>
                    <a:cubicBezTo>
                      <a:pt x="5620" y="790"/>
                      <a:pt x="4696" y="309"/>
                      <a:pt x="3771" y="161"/>
                    </a:cubicBezTo>
                    <a:cubicBezTo>
                      <a:pt x="3291" y="48"/>
                      <a:pt x="2816" y="0"/>
                      <a:pt x="23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7" name="CustomShape 342"/>
              <p:cNvSpPr/>
              <p:nvPr/>
            </p:nvSpPr>
            <p:spPr>
              <a:xfrm>
                <a:off x="6227280" y="3526200"/>
                <a:ext cx="15120" cy="5760"/>
              </a:xfrm>
              <a:custGeom>
                <a:avLst/>
                <a:gdLst/>
                <a:ahLst/>
                <a:rect l="l" t="t" r="r" b="b"/>
                <a:pathLst>
                  <a:path w="6619" h="2501">
                    <a:moveTo>
                      <a:pt x="86" y="1"/>
                    </a:moveTo>
                    <a:cubicBezTo>
                      <a:pt x="45" y="1"/>
                      <a:pt x="16" y="8"/>
                      <a:pt x="1" y="24"/>
                    </a:cubicBezTo>
                    <a:cubicBezTo>
                      <a:pt x="1073" y="652"/>
                      <a:pt x="2145" y="1096"/>
                      <a:pt x="3217" y="1576"/>
                    </a:cubicBezTo>
                    <a:cubicBezTo>
                      <a:pt x="4289" y="2020"/>
                      <a:pt x="5546" y="2316"/>
                      <a:pt x="6618" y="2501"/>
                    </a:cubicBezTo>
                    <a:cubicBezTo>
                      <a:pt x="5546" y="2020"/>
                      <a:pt x="4474" y="1576"/>
                      <a:pt x="3365" y="1244"/>
                    </a:cubicBezTo>
                    <a:cubicBezTo>
                      <a:pt x="1709" y="548"/>
                      <a:pt x="439" y="1"/>
                      <a:pt x="8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8" name="CustomShape 343"/>
              <p:cNvSpPr/>
              <p:nvPr/>
            </p:nvSpPr>
            <p:spPr>
              <a:xfrm>
                <a:off x="6221880" y="3546360"/>
                <a:ext cx="14760" cy="14400"/>
              </a:xfrm>
              <a:custGeom>
                <a:avLst/>
                <a:gdLst/>
                <a:ahLst/>
                <a:rect l="l" t="t" r="r" b="b"/>
                <a:pathLst>
                  <a:path w="6508" h="6175">
                    <a:moveTo>
                      <a:pt x="370" y="344"/>
                    </a:moveTo>
                    <a:cubicBezTo>
                      <a:pt x="1485" y="532"/>
                      <a:pt x="2449" y="994"/>
                      <a:pt x="3291" y="1701"/>
                    </a:cubicBezTo>
                    <a:cubicBezTo>
                      <a:pt x="4215" y="2144"/>
                      <a:pt x="4807" y="2921"/>
                      <a:pt x="5287" y="3697"/>
                    </a:cubicBezTo>
                    <a:cubicBezTo>
                      <a:pt x="5696" y="4412"/>
                      <a:pt x="6136" y="5127"/>
                      <a:pt x="6318" y="5957"/>
                    </a:cubicBezTo>
                    <a:lnTo>
                      <a:pt x="6318" y="5957"/>
                    </a:lnTo>
                    <a:cubicBezTo>
                      <a:pt x="5476" y="5800"/>
                      <a:pt x="4756" y="5513"/>
                      <a:pt x="4067" y="5065"/>
                    </a:cubicBezTo>
                    <a:cubicBezTo>
                      <a:pt x="3143" y="4621"/>
                      <a:pt x="2367" y="3993"/>
                      <a:pt x="1738" y="3217"/>
                    </a:cubicBezTo>
                    <a:lnTo>
                      <a:pt x="814" y="1849"/>
                    </a:lnTo>
                    <a:cubicBezTo>
                      <a:pt x="666" y="1553"/>
                      <a:pt x="666" y="1220"/>
                      <a:pt x="518" y="1072"/>
                    </a:cubicBezTo>
                    <a:cubicBezTo>
                      <a:pt x="518" y="924"/>
                      <a:pt x="370" y="777"/>
                      <a:pt x="370" y="629"/>
                    </a:cubicBezTo>
                    <a:lnTo>
                      <a:pt x="370" y="344"/>
                    </a:lnTo>
                    <a:close/>
                    <a:moveTo>
                      <a:pt x="185" y="0"/>
                    </a:moveTo>
                    <a:cubicBezTo>
                      <a:pt x="38" y="222"/>
                      <a:pt x="1" y="259"/>
                      <a:pt x="1" y="259"/>
                    </a:cubicBezTo>
                    <a:cubicBezTo>
                      <a:pt x="1" y="259"/>
                      <a:pt x="10" y="250"/>
                      <a:pt x="19" y="250"/>
                    </a:cubicBezTo>
                    <a:cubicBezTo>
                      <a:pt x="28" y="250"/>
                      <a:pt x="38" y="259"/>
                      <a:pt x="38" y="296"/>
                    </a:cubicBezTo>
                    <a:lnTo>
                      <a:pt x="38" y="444"/>
                    </a:lnTo>
                    <a:lnTo>
                      <a:pt x="185" y="777"/>
                    </a:lnTo>
                    <a:cubicBezTo>
                      <a:pt x="185" y="924"/>
                      <a:pt x="185" y="924"/>
                      <a:pt x="370" y="1072"/>
                    </a:cubicBezTo>
                    <a:cubicBezTo>
                      <a:pt x="370" y="1368"/>
                      <a:pt x="518" y="1701"/>
                      <a:pt x="666" y="1997"/>
                    </a:cubicBezTo>
                    <a:lnTo>
                      <a:pt x="1590" y="3401"/>
                    </a:lnTo>
                    <a:cubicBezTo>
                      <a:pt x="2219" y="4141"/>
                      <a:pt x="2958" y="4769"/>
                      <a:pt x="3883" y="5250"/>
                    </a:cubicBezTo>
                    <a:cubicBezTo>
                      <a:pt x="4511" y="5546"/>
                      <a:pt x="5140" y="5842"/>
                      <a:pt x="5731" y="5989"/>
                    </a:cubicBezTo>
                    <a:lnTo>
                      <a:pt x="6325" y="5989"/>
                    </a:lnTo>
                    <a:cubicBezTo>
                      <a:pt x="6338" y="6050"/>
                      <a:pt x="6350" y="6112"/>
                      <a:pt x="6360" y="6174"/>
                    </a:cubicBezTo>
                    <a:cubicBezTo>
                      <a:pt x="6360" y="6106"/>
                      <a:pt x="6360" y="6045"/>
                      <a:pt x="6358" y="5989"/>
                    </a:cubicBezTo>
                    <a:lnTo>
                      <a:pt x="6507" y="5989"/>
                    </a:lnTo>
                    <a:cubicBezTo>
                      <a:pt x="6457" y="5981"/>
                      <a:pt x="6407" y="5973"/>
                      <a:pt x="6358" y="5964"/>
                    </a:cubicBezTo>
                    <a:lnTo>
                      <a:pt x="6358" y="5964"/>
                    </a:lnTo>
                    <a:cubicBezTo>
                      <a:pt x="6351" y="5763"/>
                      <a:pt x="6324" y="5623"/>
                      <a:pt x="6212" y="5398"/>
                    </a:cubicBezTo>
                    <a:cubicBezTo>
                      <a:pt x="6064" y="4769"/>
                      <a:pt x="5916" y="4141"/>
                      <a:pt x="5583" y="3549"/>
                    </a:cubicBezTo>
                    <a:cubicBezTo>
                      <a:pt x="4992" y="2773"/>
                      <a:pt x="4363" y="1997"/>
                      <a:pt x="3587" y="1368"/>
                    </a:cubicBezTo>
                    <a:cubicBezTo>
                      <a:pt x="2515" y="629"/>
                      <a:pt x="1442" y="148"/>
                      <a:pt x="18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9" name="CustomShape 344"/>
              <p:cNvSpPr/>
              <p:nvPr/>
            </p:nvSpPr>
            <p:spPr>
              <a:xfrm>
                <a:off x="6225480" y="3549960"/>
                <a:ext cx="11520" cy="11520"/>
              </a:xfrm>
              <a:custGeom>
                <a:avLst/>
                <a:gdLst/>
                <a:ahLst/>
                <a:rect l="l" t="t" r="r" b="b"/>
                <a:pathLst>
                  <a:path w="5066" h="4918">
                    <a:moveTo>
                      <a:pt x="0" y="1"/>
                    </a:moveTo>
                    <a:lnTo>
                      <a:pt x="0" y="1"/>
                    </a:lnTo>
                    <a:cubicBezTo>
                      <a:pt x="629" y="925"/>
                      <a:pt x="1368" y="1849"/>
                      <a:pt x="2293" y="2589"/>
                    </a:cubicBezTo>
                    <a:cubicBezTo>
                      <a:pt x="3069" y="3513"/>
                      <a:pt x="3993" y="4290"/>
                      <a:pt x="4917" y="4918"/>
                    </a:cubicBezTo>
                    <a:cubicBezTo>
                      <a:pt x="5065" y="4918"/>
                      <a:pt x="3845" y="3846"/>
                      <a:pt x="2477" y="2441"/>
                    </a:cubicBezTo>
                    <a:cubicBezTo>
                      <a:pt x="1701" y="1517"/>
                      <a:pt x="777" y="740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0" name="CustomShape 345"/>
              <p:cNvSpPr/>
              <p:nvPr/>
            </p:nvSpPr>
            <p:spPr>
              <a:xfrm>
                <a:off x="6208560" y="3493080"/>
                <a:ext cx="15840" cy="12600"/>
              </a:xfrm>
              <a:custGeom>
                <a:avLst/>
                <a:gdLst/>
                <a:ahLst/>
                <a:rect l="l" t="t" r="r" b="b"/>
                <a:pathLst>
                  <a:path w="6999" h="5399">
                    <a:moveTo>
                      <a:pt x="344" y="302"/>
                    </a:moveTo>
                    <a:cubicBezTo>
                      <a:pt x="1448" y="347"/>
                      <a:pt x="2465" y="644"/>
                      <a:pt x="3449" y="1221"/>
                    </a:cubicBezTo>
                    <a:cubicBezTo>
                      <a:pt x="4226" y="1701"/>
                      <a:pt x="4965" y="2293"/>
                      <a:pt x="5594" y="3069"/>
                    </a:cubicBezTo>
                    <a:cubicBezTo>
                      <a:pt x="6064" y="3684"/>
                      <a:pt x="6499" y="4583"/>
                      <a:pt x="6794" y="5348"/>
                    </a:cubicBezTo>
                    <a:lnTo>
                      <a:pt x="6794" y="5348"/>
                    </a:lnTo>
                    <a:cubicBezTo>
                      <a:pt x="6064" y="5163"/>
                      <a:pt x="5231" y="4892"/>
                      <a:pt x="4522" y="4622"/>
                    </a:cubicBezTo>
                    <a:cubicBezTo>
                      <a:pt x="3597" y="4142"/>
                      <a:pt x="2821" y="3698"/>
                      <a:pt x="2045" y="2922"/>
                    </a:cubicBezTo>
                    <a:cubicBezTo>
                      <a:pt x="1749" y="2626"/>
                      <a:pt x="1268" y="2145"/>
                      <a:pt x="972" y="1701"/>
                    </a:cubicBezTo>
                    <a:cubicBezTo>
                      <a:pt x="825" y="1369"/>
                      <a:pt x="677" y="1073"/>
                      <a:pt x="529" y="925"/>
                    </a:cubicBezTo>
                    <a:cubicBezTo>
                      <a:pt x="529" y="777"/>
                      <a:pt x="529" y="592"/>
                      <a:pt x="344" y="444"/>
                    </a:cubicBezTo>
                    <a:lnTo>
                      <a:pt x="344" y="302"/>
                    </a:lnTo>
                    <a:close/>
                    <a:moveTo>
                      <a:pt x="196" y="1"/>
                    </a:moveTo>
                    <a:cubicBezTo>
                      <a:pt x="121" y="76"/>
                      <a:pt x="75" y="113"/>
                      <a:pt x="47" y="129"/>
                    </a:cubicBezTo>
                    <a:lnTo>
                      <a:pt x="47" y="129"/>
                    </a:lnTo>
                    <a:cubicBezTo>
                      <a:pt x="44" y="111"/>
                      <a:pt x="39" y="104"/>
                      <a:pt x="32" y="104"/>
                    </a:cubicBezTo>
                    <a:cubicBezTo>
                      <a:pt x="17" y="104"/>
                      <a:pt x="0" y="139"/>
                      <a:pt x="20" y="139"/>
                    </a:cubicBezTo>
                    <a:cubicBezTo>
                      <a:pt x="26" y="139"/>
                      <a:pt x="34" y="136"/>
                      <a:pt x="47" y="129"/>
                    </a:cubicBezTo>
                    <a:lnTo>
                      <a:pt x="47" y="129"/>
                    </a:lnTo>
                    <a:cubicBezTo>
                      <a:pt x="48" y="134"/>
                      <a:pt x="48" y="141"/>
                      <a:pt x="48" y="149"/>
                    </a:cubicBezTo>
                    <a:lnTo>
                      <a:pt x="48" y="297"/>
                    </a:lnTo>
                    <a:lnTo>
                      <a:pt x="196" y="592"/>
                    </a:lnTo>
                    <a:cubicBezTo>
                      <a:pt x="196" y="777"/>
                      <a:pt x="196" y="925"/>
                      <a:pt x="344" y="1073"/>
                    </a:cubicBezTo>
                    <a:cubicBezTo>
                      <a:pt x="529" y="1369"/>
                      <a:pt x="677" y="1517"/>
                      <a:pt x="825" y="1849"/>
                    </a:cubicBezTo>
                    <a:cubicBezTo>
                      <a:pt x="1120" y="2293"/>
                      <a:pt x="1453" y="2774"/>
                      <a:pt x="1897" y="3217"/>
                    </a:cubicBezTo>
                    <a:cubicBezTo>
                      <a:pt x="2673" y="3846"/>
                      <a:pt x="3449" y="4474"/>
                      <a:pt x="4374" y="4770"/>
                    </a:cubicBezTo>
                    <a:cubicBezTo>
                      <a:pt x="4965" y="5066"/>
                      <a:pt x="5594" y="5214"/>
                      <a:pt x="6370" y="5399"/>
                    </a:cubicBezTo>
                    <a:lnTo>
                      <a:pt x="6999" y="5399"/>
                    </a:lnTo>
                    <a:cubicBezTo>
                      <a:pt x="6938" y="5384"/>
                      <a:pt x="6876" y="5369"/>
                      <a:pt x="6814" y="5353"/>
                    </a:cubicBezTo>
                    <a:lnTo>
                      <a:pt x="6814" y="5353"/>
                    </a:lnTo>
                    <a:cubicBezTo>
                      <a:pt x="6813" y="5052"/>
                      <a:pt x="6807" y="4904"/>
                      <a:pt x="6666" y="4622"/>
                    </a:cubicBezTo>
                    <a:cubicBezTo>
                      <a:pt x="6518" y="3994"/>
                      <a:pt x="6222" y="3365"/>
                      <a:pt x="5742" y="2922"/>
                    </a:cubicBezTo>
                    <a:cubicBezTo>
                      <a:pt x="5150" y="2145"/>
                      <a:pt x="4522" y="1369"/>
                      <a:pt x="3597" y="925"/>
                    </a:cubicBezTo>
                    <a:cubicBezTo>
                      <a:pt x="2525" y="297"/>
                      <a:pt x="1453" y="1"/>
                      <a:pt x="196" y="1"/>
                    </a:cubicBezTo>
                    <a:cubicBezTo>
                      <a:pt x="196" y="38"/>
                      <a:pt x="205" y="47"/>
                      <a:pt x="214" y="47"/>
                    </a:cubicBezTo>
                    <a:cubicBezTo>
                      <a:pt x="224" y="47"/>
                      <a:pt x="233" y="38"/>
                      <a:pt x="233" y="38"/>
                    </a:cubicBezTo>
                    <a:lnTo>
                      <a:pt x="233" y="38"/>
                    </a:lnTo>
                    <a:cubicBezTo>
                      <a:pt x="233" y="38"/>
                      <a:pt x="224" y="47"/>
                      <a:pt x="196" y="84"/>
                    </a:cubicBezTo>
                    <a:lnTo>
                      <a:pt x="196" y="84"/>
                    </a:lnTo>
                    <a:lnTo>
                      <a:pt x="19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1" name="CustomShape 346"/>
              <p:cNvSpPr/>
              <p:nvPr/>
            </p:nvSpPr>
            <p:spPr>
              <a:xfrm>
                <a:off x="6212160" y="3495960"/>
                <a:ext cx="12600" cy="10440"/>
              </a:xfrm>
              <a:custGeom>
                <a:avLst/>
                <a:gdLst/>
                <a:ahLst/>
                <a:rect l="l" t="t" r="r" b="b"/>
                <a:pathLst>
                  <a:path w="5547" h="4475">
                    <a:moveTo>
                      <a:pt x="1" y="1"/>
                    </a:moveTo>
                    <a:cubicBezTo>
                      <a:pt x="777" y="925"/>
                      <a:pt x="1702" y="1702"/>
                      <a:pt x="2626" y="2478"/>
                    </a:cubicBezTo>
                    <a:cubicBezTo>
                      <a:pt x="3365" y="3254"/>
                      <a:pt x="4474" y="3846"/>
                      <a:pt x="5546" y="4474"/>
                    </a:cubicBezTo>
                    <a:cubicBezTo>
                      <a:pt x="4622" y="3698"/>
                      <a:pt x="3698" y="2922"/>
                      <a:pt x="2774" y="2145"/>
                    </a:cubicBezTo>
                    <a:cubicBezTo>
                      <a:pt x="1221" y="925"/>
                      <a:pt x="149" y="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2" name="CustomShape 347"/>
              <p:cNvSpPr/>
              <p:nvPr/>
            </p:nvSpPr>
            <p:spPr>
              <a:xfrm>
                <a:off x="6255000" y="3394800"/>
                <a:ext cx="275040" cy="244440"/>
              </a:xfrm>
              <a:custGeom>
                <a:avLst/>
                <a:gdLst/>
                <a:ahLst/>
                <a:rect l="l" t="t" r="r" b="b"/>
                <a:pathLst>
                  <a:path w="118898" h="102804">
                    <a:moveTo>
                      <a:pt x="37465" y="0"/>
                    </a:moveTo>
                    <a:cubicBezTo>
                      <a:pt x="28848" y="0"/>
                      <a:pt x="14813" y="3094"/>
                      <a:pt x="7394" y="21467"/>
                    </a:cubicBezTo>
                    <a:lnTo>
                      <a:pt x="0" y="42282"/>
                    </a:lnTo>
                    <a:lnTo>
                      <a:pt x="21406" y="52745"/>
                    </a:lnTo>
                    <a:lnTo>
                      <a:pt x="25732" y="71378"/>
                    </a:lnTo>
                    <a:lnTo>
                      <a:pt x="24807" y="102803"/>
                    </a:lnTo>
                    <a:lnTo>
                      <a:pt x="94127" y="102803"/>
                    </a:lnTo>
                    <a:lnTo>
                      <a:pt x="89802" y="75999"/>
                    </a:lnTo>
                    <a:lnTo>
                      <a:pt x="89802" y="48456"/>
                    </a:lnTo>
                    <a:lnTo>
                      <a:pt x="99192" y="60287"/>
                    </a:lnTo>
                    <a:lnTo>
                      <a:pt x="118898" y="37180"/>
                    </a:lnTo>
                    <a:lnTo>
                      <a:pt x="95643" y="12410"/>
                    </a:lnTo>
                    <a:cubicBezTo>
                      <a:pt x="91355" y="7788"/>
                      <a:pt x="85957" y="4387"/>
                      <a:pt x="80079" y="2243"/>
                    </a:cubicBezTo>
                    <a:cubicBezTo>
                      <a:pt x="76862" y="1134"/>
                      <a:pt x="73609" y="542"/>
                      <a:pt x="70244" y="394"/>
                    </a:cubicBezTo>
                    <a:cubicBezTo>
                      <a:pt x="66381" y="1614"/>
                      <a:pt x="62370" y="2224"/>
                      <a:pt x="58363" y="2224"/>
                    </a:cubicBezTo>
                    <a:cubicBezTo>
                      <a:pt x="54356" y="2224"/>
                      <a:pt x="50354" y="1614"/>
                      <a:pt x="46509" y="394"/>
                    </a:cubicBezTo>
                    <a:cubicBezTo>
                      <a:pt x="45881" y="542"/>
                      <a:pt x="45289" y="542"/>
                      <a:pt x="44365" y="690"/>
                    </a:cubicBezTo>
                    <a:cubicBezTo>
                      <a:pt x="43368" y="472"/>
                      <a:pt x="40830" y="0"/>
                      <a:pt x="3746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3" name="CustomShape 348"/>
              <p:cNvSpPr/>
              <p:nvPr/>
            </p:nvSpPr>
            <p:spPr>
              <a:xfrm>
                <a:off x="6326280" y="3226320"/>
                <a:ext cx="122400" cy="96840"/>
              </a:xfrm>
              <a:custGeom>
                <a:avLst/>
                <a:gdLst/>
                <a:ahLst/>
                <a:rect l="l" t="t" r="r" b="b"/>
                <a:pathLst>
                  <a:path w="52980" h="40788">
                    <a:moveTo>
                      <a:pt x="40400" y="0"/>
                    </a:moveTo>
                    <a:cubicBezTo>
                      <a:pt x="38298" y="0"/>
                      <a:pt x="36161" y="542"/>
                      <a:pt x="34199" y="1672"/>
                    </a:cubicBezTo>
                    <a:cubicBezTo>
                      <a:pt x="32202" y="2781"/>
                      <a:pt x="30501" y="4445"/>
                      <a:pt x="28357" y="5369"/>
                    </a:cubicBezTo>
                    <a:cubicBezTo>
                      <a:pt x="27261" y="5755"/>
                      <a:pt x="26139" y="5877"/>
                      <a:pt x="25002" y="5877"/>
                    </a:cubicBezTo>
                    <a:cubicBezTo>
                      <a:pt x="23416" y="5877"/>
                      <a:pt x="21802" y="5640"/>
                      <a:pt x="20187" y="5554"/>
                    </a:cubicBezTo>
                    <a:cubicBezTo>
                      <a:pt x="17414" y="5554"/>
                      <a:pt x="14160" y="6146"/>
                      <a:pt x="12793" y="8623"/>
                    </a:cubicBezTo>
                    <a:cubicBezTo>
                      <a:pt x="12016" y="10175"/>
                      <a:pt x="12164" y="12172"/>
                      <a:pt x="10944" y="13540"/>
                    </a:cubicBezTo>
                    <a:cubicBezTo>
                      <a:pt x="9391" y="15536"/>
                      <a:pt x="6471" y="15093"/>
                      <a:pt x="4178" y="16017"/>
                    </a:cubicBezTo>
                    <a:cubicBezTo>
                      <a:pt x="1849" y="16941"/>
                      <a:pt x="296" y="19085"/>
                      <a:pt x="149" y="21562"/>
                    </a:cubicBezTo>
                    <a:cubicBezTo>
                      <a:pt x="1" y="24039"/>
                      <a:pt x="1073" y="26332"/>
                      <a:pt x="2921" y="27884"/>
                    </a:cubicBezTo>
                    <a:cubicBezTo>
                      <a:pt x="3994" y="28809"/>
                      <a:pt x="5398" y="29585"/>
                      <a:pt x="6027" y="30657"/>
                    </a:cubicBezTo>
                    <a:cubicBezTo>
                      <a:pt x="6951" y="32173"/>
                      <a:pt x="6618" y="34206"/>
                      <a:pt x="6471" y="36055"/>
                    </a:cubicBezTo>
                    <a:cubicBezTo>
                      <a:pt x="6323" y="37904"/>
                      <a:pt x="6766" y="40048"/>
                      <a:pt x="8467" y="40676"/>
                    </a:cubicBezTo>
                    <a:cubicBezTo>
                      <a:pt x="8707" y="40750"/>
                      <a:pt x="8975" y="40787"/>
                      <a:pt x="9262" y="40787"/>
                    </a:cubicBezTo>
                    <a:cubicBezTo>
                      <a:pt x="9548" y="40787"/>
                      <a:pt x="9853" y="40750"/>
                      <a:pt x="10168" y="40676"/>
                    </a:cubicBezTo>
                    <a:cubicBezTo>
                      <a:pt x="11388" y="40196"/>
                      <a:pt x="12016" y="38643"/>
                      <a:pt x="11572" y="37423"/>
                    </a:cubicBezTo>
                    <a:lnTo>
                      <a:pt x="44661" y="23559"/>
                    </a:lnTo>
                    <a:cubicBezTo>
                      <a:pt x="49763" y="23115"/>
                      <a:pt x="50983" y="18309"/>
                      <a:pt x="51612" y="16645"/>
                    </a:cubicBezTo>
                    <a:cubicBezTo>
                      <a:pt x="52980" y="13096"/>
                      <a:pt x="52684" y="9251"/>
                      <a:pt x="50835" y="5998"/>
                    </a:cubicBezTo>
                    <a:cubicBezTo>
                      <a:pt x="48576" y="2119"/>
                      <a:pt x="44557" y="0"/>
                      <a:pt x="404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4" name="CustomShape 349"/>
              <p:cNvSpPr/>
              <p:nvPr/>
            </p:nvSpPr>
            <p:spPr>
              <a:xfrm>
                <a:off x="6346800" y="3258360"/>
                <a:ext cx="91800" cy="175320"/>
              </a:xfrm>
              <a:custGeom>
                <a:avLst/>
                <a:gdLst/>
                <a:ahLst/>
                <a:rect l="l" t="t" r="r" b="b"/>
                <a:pathLst>
                  <a:path w="39745" h="73741">
                    <a:moveTo>
                      <a:pt x="25612" y="0"/>
                    </a:moveTo>
                    <a:cubicBezTo>
                      <a:pt x="24981" y="0"/>
                      <a:pt x="24342" y="50"/>
                      <a:pt x="23699" y="155"/>
                    </a:cubicBezTo>
                    <a:cubicBezTo>
                      <a:pt x="23551" y="155"/>
                      <a:pt x="23403" y="155"/>
                      <a:pt x="23255" y="340"/>
                    </a:cubicBezTo>
                    <a:lnTo>
                      <a:pt x="1" y="4776"/>
                    </a:lnTo>
                    <a:lnTo>
                      <a:pt x="444" y="8473"/>
                    </a:lnTo>
                    <a:lnTo>
                      <a:pt x="5990" y="63633"/>
                    </a:lnTo>
                    <a:cubicBezTo>
                      <a:pt x="6707" y="69476"/>
                      <a:pt x="11877" y="73740"/>
                      <a:pt x="18027" y="73740"/>
                    </a:cubicBezTo>
                    <a:cubicBezTo>
                      <a:pt x="18531" y="73740"/>
                      <a:pt x="19042" y="73711"/>
                      <a:pt x="19558" y="73652"/>
                    </a:cubicBezTo>
                    <a:cubicBezTo>
                      <a:pt x="26472" y="73024"/>
                      <a:pt x="31574" y="67035"/>
                      <a:pt x="31093" y="60713"/>
                    </a:cubicBezTo>
                    <a:cubicBezTo>
                      <a:pt x="30501" y="53947"/>
                      <a:pt x="30021" y="46701"/>
                      <a:pt x="30021" y="46701"/>
                    </a:cubicBezTo>
                    <a:cubicBezTo>
                      <a:pt x="30021" y="46701"/>
                      <a:pt x="38635" y="44372"/>
                      <a:pt x="39411" y="32837"/>
                    </a:cubicBezTo>
                    <a:cubicBezTo>
                      <a:pt x="39744" y="27143"/>
                      <a:pt x="38635" y="17901"/>
                      <a:pt x="37563" y="10322"/>
                    </a:cubicBezTo>
                    <a:cubicBezTo>
                      <a:pt x="36595" y="4347"/>
                      <a:pt x="31469" y="0"/>
                      <a:pt x="25612" y="0"/>
                    </a:cubicBezTo>
                    <a:close/>
                  </a:path>
                </a:pathLst>
              </a:custGeom>
              <a:solidFill>
                <a:srgbClr val="ffad9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5" name="CustomShape 350"/>
              <p:cNvSpPr/>
              <p:nvPr/>
            </p:nvSpPr>
            <p:spPr>
              <a:xfrm>
                <a:off x="6419160" y="3295080"/>
                <a:ext cx="6840" cy="6480"/>
              </a:xfrm>
              <a:custGeom>
                <a:avLst/>
                <a:gdLst/>
                <a:ahLst/>
                <a:rect l="l" t="t" r="r" b="b"/>
                <a:pathLst>
                  <a:path w="3107" h="2922">
                    <a:moveTo>
                      <a:pt x="1406" y="1"/>
                    </a:moveTo>
                    <a:cubicBezTo>
                      <a:pt x="629" y="148"/>
                      <a:pt x="1" y="925"/>
                      <a:pt x="186" y="1701"/>
                    </a:cubicBezTo>
                    <a:cubicBezTo>
                      <a:pt x="186" y="2478"/>
                      <a:pt x="925" y="2921"/>
                      <a:pt x="1702" y="2921"/>
                    </a:cubicBezTo>
                    <a:cubicBezTo>
                      <a:pt x="2478" y="2773"/>
                      <a:pt x="3106" y="1997"/>
                      <a:pt x="2959" y="1221"/>
                    </a:cubicBezTo>
                    <a:cubicBezTo>
                      <a:pt x="2959" y="444"/>
                      <a:pt x="2182" y="1"/>
                      <a:pt x="14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6" name="CustomShape 351"/>
              <p:cNvSpPr/>
              <p:nvPr/>
            </p:nvSpPr>
            <p:spPr>
              <a:xfrm>
                <a:off x="6416280" y="3291840"/>
                <a:ext cx="13680" cy="3960"/>
              </a:xfrm>
              <a:custGeom>
                <a:avLst/>
                <a:gdLst/>
                <a:ahLst/>
                <a:rect l="l" t="t" r="r" b="b"/>
                <a:pathLst>
                  <a:path w="6028" h="1809">
                    <a:moveTo>
                      <a:pt x="3326" y="0"/>
                    </a:moveTo>
                    <a:cubicBezTo>
                      <a:pt x="3189" y="0"/>
                      <a:pt x="3053" y="12"/>
                      <a:pt x="2922" y="37"/>
                    </a:cubicBezTo>
                    <a:cubicBezTo>
                      <a:pt x="2145" y="37"/>
                      <a:pt x="1406" y="369"/>
                      <a:pt x="629" y="961"/>
                    </a:cubicBezTo>
                    <a:cubicBezTo>
                      <a:pt x="149" y="1442"/>
                      <a:pt x="1" y="1737"/>
                      <a:pt x="149" y="1737"/>
                    </a:cubicBezTo>
                    <a:cubicBezTo>
                      <a:pt x="171" y="1787"/>
                      <a:pt x="215" y="1809"/>
                      <a:pt x="279" y="1809"/>
                    </a:cubicBezTo>
                    <a:cubicBezTo>
                      <a:pt x="639" y="1809"/>
                      <a:pt x="1634" y="1118"/>
                      <a:pt x="2922" y="961"/>
                    </a:cubicBezTo>
                    <a:cubicBezTo>
                      <a:pt x="3072" y="948"/>
                      <a:pt x="3217" y="942"/>
                      <a:pt x="3358" y="942"/>
                    </a:cubicBezTo>
                    <a:cubicBezTo>
                      <a:pt x="4547" y="942"/>
                      <a:pt x="5368" y="1362"/>
                      <a:pt x="5698" y="1362"/>
                    </a:cubicBezTo>
                    <a:cubicBezTo>
                      <a:pt x="5770" y="1362"/>
                      <a:pt x="5818" y="1342"/>
                      <a:pt x="5842" y="1294"/>
                    </a:cubicBezTo>
                    <a:cubicBezTo>
                      <a:pt x="6027" y="1294"/>
                      <a:pt x="5842" y="813"/>
                      <a:pt x="5251" y="517"/>
                    </a:cubicBezTo>
                    <a:cubicBezTo>
                      <a:pt x="4729" y="272"/>
                      <a:pt x="4002" y="0"/>
                      <a:pt x="332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7" name="CustomShape 352"/>
              <p:cNvSpPr/>
              <p:nvPr/>
            </p:nvSpPr>
            <p:spPr>
              <a:xfrm>
                <a:off x="6382800" y="3299040"/>
                <a:ext cx="6840" cy="6480"/>
              </a:xfrm>
              <a:custGeom>
                <a:avLst/>
                <a:gdLst/>
                <a:ahLst/>
                <a:rect l="l" t="t" r="r" b="b"/>
                <a:pathLst>
                  <a:path w="3106" h="2824">
                    <a:moveTo>
                      <a:pt x="1695" y="1"/>
                    </a:moveTo>
                    <a:cubicBezTo>
                      <a:pt x="1602" y="1"/>
                      <a:pt x="1505" y="10"/>
                      <a:pt x="1405" y="29"/>
                    </a:cubicBezTo>
                    <a:cubicBezTo>
                      <a:pt x="629" y="29"/>
                      <a:pt x="0" y="806"/>
                      <a:pt x="0" y="1545"/>
                    </a:cubicBezTo>
                    <a:cubicBezTo>
                      <a:pt x="167" y="2244"/>
                      <a:pt x="783" y="2824"/>
                      <a:pt x="1471" y="2824"/>
                    </a:cubicBezTo>
                    <a:cubicBezTo>
                      <a:pt x="1547" y="2824"/>
                      <a:pt x="1624" y="2817"/>
                      <a:pt x="1701" y="2802"/>
                    </a:cubicBezTo>
                    <a:cubicBezTo>
                      <a:pt x="2477" y="2654"/>
                      <a:pt x="3106" y="1878"/>
                      <a:pt x="2958" y="1101"/>
                    </a:cubicBezTo>
                    <a:cubicBezTo>
                      <a:pt x="2797" y="425"/>
                      <a:pt x="2327" y="1"/>
                      <a:pt x="169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8" name="CustomShape 353"/>
              <p:cNvSpPr/>
              <p:nvPr/>
            </p:nvSpPr>
            <p:spPr>
              <a:xfrm>
                <a:off x="6380640" y="3295800"/>
                <a:ext cx="13680" cy="3960"/>
              </a:xfrm>
              <a:custGeom>
                <a:avLst/>
                <a:gdLst/>
                <a:ahLst/>
                <a:rect l="l" t="t" r="r" b="b"/>
                <a:pathLst>
                  <a:path w="6027" h="1775">
                    <a:moveTo>
                      <a:pt x="3510" y="0"/>
                    </a:moveTo>
                    <a:cubicBezTo>
                      <a:pt x="3324" y="0"/>
                      <a:pt x="3140" y="19"/>
                      <a:pt x="2958" y="55"/>
                    </a:cubicBezTo>
                    <a:cubicBezTo>
                      <a:pt x="2033" y="55"/>
                      <a:pt x="1257" y="388"/>
                      <a:pt x="629" y="980"/>
                    </a:cubicBezTo>
                    <a:cubicBezTo>
                      <a:pt x="185" y="1312"/>
                      <a:pt x="0" y="1756"/>
                      <a:pt x="185" y="1756"/>
                    </a:cubicBezTo>
                    <a:cubicBezTo>
                      <a:pt x="198" y="1769"/>
                      <a:pt x="217" y="1775"/>
                      <a:pt x="244" y="1775"/>
                    </a:cubicBezTo>
                    <a:cubicBezTo>
                      <a:pt x="521" y="1775"/>
                      <a:pt x="1539" y="1115"/>
                      <a:pt x="2958" y="980"/>
                    </a:cubicBezTo>
                    <a:cubicBezTo>
                      <a:pt x="3119" y="964"/>
                      <a:pt x="3278" y="957"/>
                      <a:pt x="3433" y="957"/>
                    </a:cubicBezTo>
                    <a:cubicBezTo>
                      <a:pt x="4574" y="957"/>
                      <a:pt x="5500" y="1335"/>
                      <a:pt x="5794" y="1335"/>
                    </a:cubicBezTo>
                    <a:cubicBezTo>
                      <a:pt x="5834" y="1335"/>
                      <a:pt x="5863" y="1328"/>
                      <a:pt x="5878" y="1312"/>
                    </a:cubicBezTo>
                    <a:cubicBezTo>
                      <a:pt x="6026" y="1128"/>
                      <a:pt x="5731" y="832"/>
                      <a:pt x="5250" y="536"/>
                    </a:cubicBezTo>
                    <a:cubicBezTo>
                      <a:pt x="4665" y="174"/>
                      <a:pt x="4079" y="0"/>
                      <a:pt x="35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9" name="CustomShape 354"/>
              <p:cNvSpPr/>
              <p:nvPr/>
            </p:nvSpPr>
            <p:spPr>
              <a:xfrm>
                <a:off x="6405120" y="3294360"/>
                <a:ext cx="13320" cy="30960"/>
              </a:xfrm>
              <a:custGeom>
                <a:avLst/>
                <a:gdLst/>
                <a:ahLst/>
                <a:rect l="l" t="t" r="r" b="b"/>
                <a:pathLst>
                  <a:path w="5842" h="13096">
                    <a:moveTo>
                      <a:pt x="163" y="1"/>
                    </a:moveTo>
                    <a:cubicBezTo>
                      <a:pt x="157" y="1"/>
                      <a:pt x="152" y="3"/>
                      <a:pt x="149" y="8"/>
                    </a:cubicBezTo>
                    <a:cubicBezTo>
                      <a:pt x="1" y="8"/>
                      <a:pt x="1369" y="3520"/>
                      <a:pt x="3550" y="7698"/>
                    </a:cubicBezTo>
                    <a:lnTo>
                      <a:pt x="4918" y="10618"/>
                    </a:lnTo>
                    <a:cubicBezTo>
                      <a:pt x="5250" y="11099"/>
                      <a:pt x="5250" y="11395"/>
                      <a:pt x="5398" y="11838"/>
                    </a:cubicBezTo>
                    <a:cubicBezTo>
                      <a:pt x="5250" y="12171"/>
                      <a:pt x="4918" y="12319"/>
                      <a:pt x="4474" y="12319"/>
                    </a:cubicBezTo>
                    <a:cubicBezTo>
                      <a:pt x="2921" y="12615"/>
                      <a:pt x="1997" y="12948"/>
                      <a:pt x="1997" y="13095"/>
                    </a:cubicBezTo>
                    <a:cubicBezTo>
                      <a:pt x="1997" y="13095"/>
                      <a:pt x="2921" y="12948"/>
                      <a:pt x="4622" y="12763"/>
                    </a:cubicBezTo>
                    <a:cubicBezTo>
                      <a:pt x="4770" y="12763"/>
                      <a:pt x="5066" y="12763"/>
                      <a:pt x="5250" y="12615"/>
                    </a:cubicBezTo>
                    <a:cubicBezTo>
                      <a:pt x="5546" y="12467"/>
                      <a:pt x="5694" y="12319"/>
                      <a:pt x="5842" y="12023"/>
                    </a:cubicBezTo>
                    <a:cubicBezTo>
                      <a:pt x="5842" y="11395"/>
                      <a:pt x="5842" y="10914"/>
                      <a:pt x="5546" y="10471"/>
                    </a:cubicBezTo>
                    <a:lnTo>
                      <a:pt x="4141" y="7402"/>
                    </a:lnTo>
                    <a:cubicBezTo>
                      <a:pt x="2053" y="3333"/>
                      <a:pt x="385" y="1"/>
                      <a:pt x="1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0" name="CustomShape 355"/>
              <p:cNvSpPr/>
              <p:nvPr/>
            </p:nvSpPr>
            <p:spPr>
              <a:xfrm>
                <a:off x="6379920" y="3363120"/>
                <a:ext cx="36360" cy="13320"/>
              </a:xfrm>
              <a:custGeom>
                <a:avLst/>
                <a:gdLst/>
                <a:ahLst/>
                <a:rect l="l" t="t" r="r" b="b"/>
                <a:pathLst>
                  <a:path w="15861" h="5782">
                    <a:moveTo>
                      <a:pt x="0" y="0"/>
                    </a:moveTo>
                    <a:cubicBezTo>
                      <a:pt x="0" y="0"/>
                      <a:pt x="3430" y="5781"/>
                      <a:pt x="11926" y="5781"/>
                    </a:cubicBezTo>
                    <a:cubicBezTo>
                      <a:pt x="13133" y="5781"/>
                      <a:pt x="14443" y="5665"/>
                      <a:pt x="15861" y="5398"/>
                    </a:cubicBezTo>
                    <a:lnTo>
                      <a:pt x="15713" y="2773"/>
                    </a:lnTo>
                    <a:cubicBezTo>
                      <a:pt x="14838" y="2845"/>
                      <a:pt x="13962" y="2881"/>
                      <a:pt x="13089" y="2881"/>
                    </a:cubicBezTo>
                    <a:cubicBezTo>
                      <a:pt x="8577" y="2881"/>
                      <a:pt x="4120" y="1920"/>
                      <a:pt x="0" y="0"/>
                    </a:cubicBezTo>
                    <a:close/>
                  </a:path>
                </a:pathLst>
              </a:custGeom>
              <a:solidFill>
                <a:srgbClr val="e8877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1" name="CustomShape 356"/>
              <p:cNvSpPr/>
              <p:nvPr/>
            </p:nvSpPr>
            <p:spPr>
              <a:xfrm>
                <a:off x="6377040" y="3282120"/>
                <a:ext cx="16560" cy="5400"/>
              </a:xfrm>
              <a:custGeom>
                <a:avLst/>
                <a:gdLst/>
                <a:ahLst/>
                <a:rect l="l" t="t" r="r" b="b"/>
                <a:pathLst>
                  <a:path w="7247" h="2410">
                    <a:moveTo>
                      <a:pt x="4677" y="0"/>
                    </a:moveTo>
                    <a:cubicBezTo>
                      <a:pt x="3284" y="0"/>
                      <a:pt x="1899" y="449"/>
                      <a:pt x="777" y="1243"/>
                    </a:cubicBezTo>
                    <a:cubicBezTo>
                      <a:pt x="296" y="1724"/>
                      <a:pt x="0" y="2167"/>
                      <a:pt x="148" y="2315"/>
                    </a:cubicBezTo>
                    <a:cubicBezTo>
                      <a:pt x="207" y="2382"/>
                      <a:pt x="311" y="2410"/>
                      <a:pt x="453" y="2410"/>
                    </a:cubicBezTo>
                    <a:cubicBezTo>
                      <a:pt x="1024" y="2410"/>
                      <a:pt x="2219" y="1960"/>
                      <a:pt x="3697" y="1724"/>
                    </a:cubicBezTo>
                    <a:cubicBezTo>
                      <a:pt x="5546" y="1243"/>
                      <a:pt x="7062" y="1391"/>
                      <a:pt x="7247" y="947"/>
                    </a:cubicBezTo>
                    <a:cubicBezTo>
                      <a:pt x="7247" y="651"/>
                      <a:pt x="6914" y="319"/>
                      <a:pt x="6137" y="171"/>
                    </a:cubicBezTo>
                    <a:cubicBezTo>
                      <a:pt x="5657" y="56"/>
                      <a:pt x="5167" y="0"/>
                      <a:pt x="4677" y="0"/>
                    </a:cubicBezTo>
                    <a:close/>
                  </a:path>
                </a:pathLst>
              </a:custGeom>
              <a:solidFill>
                <a:srgbClr val="e5ff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2" name="CustomShape 357"/>
              <p:cNvSpPr/>
              <p:nvPr/>
            </p:nvSpPr>
            <p:spPr>
              <a:xfrm>
                <a:off x="6414840" y="3280680"/>
                <a:ext cx="12960" cy="3960"/>
              </a:xfrm>
              <a:custGeom>
                <a:avLst/>
                <a:gdLst/>
                <a:ahLst/>
                <a:rect l="l" t="t" r="r" b="b"/>
                <a:pathLst>
                  <a:path w="5731" h="1864">
                    <a:moveTo>
                      <a:pt x="3016" y="0"/>
                    </a:moveTo>
                    <a:cubicBezTo>
                      <a:pt x="2160" y="0"/>
                      <a:pt x="1318" y="275"/>
                      <a:pt x="629" y="797"/>
                    </a:cubicBezTo>
                    <a:cubicBezTo>
                      <a:pt x="185" y="1129"/>
                      <a:pt x="0" y="1573"/>
                      <a:pt x="185" y="1721"/>
                    </a:cubicBezTo>
                    <a:cubicBezTo>
                      <a:pt x="278" y="1825"/>
                      <a:pt x="446" y="1864"/>
                      <a:pt x="676" y="1864"/>
                    </a:cubicBezTo>
                    <a:cubicBezTo>
                      <a:pt x="1183" y="1864"/>
                      <a:pt x="1992" y="1675"/>
                      <a:pt x="2958" y="1573"/>
                    </a:cubicBezTo>
                    <a:lnTo>
                      <a:pt x="4178" y="1573"/>
                    </a:lnTo>
                    <a:cubicBezTo>
                      <a:pt x="4566" y="1573"/>
                      <a:pt x="4871" y="1610"/>
                      <a:pt x="5098" y="1610"/>
                    </a:cubicBezTo>
                    <a:cubicBezTo>
                      <a:pt x="5324" y="1610"/>
                      <a:pt x="5472" y="1573"/>
                      <a:pt x="5546" y="1425"/>
                    </a:cubicBezTo>
                    <a:cubicBezTo>
                      <a:pt x="5731" y="1277"/>
                      <a:pt x="5398" y="797"/>
                      <a:pt x="4954" y="501"/>
                    </a:cubicBezTo>
                    <a:cubicBezTo>
                      <a:pt x="4343" y="163"/>
                      <a:pt x="3676" y="0"/>
                      <a:pt x="3016" y="0"/>
                    </a:cubicBezTo>
                    <a:close/>
                  </a:path>
                </a:pathLst>
              </a:custGeom>
              <a:solidFill>
                <a:srgbClr val="e5ff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3" name="CustomShape 358"/>
              <p:cNvSpPr/>
              <p:nvPr/>
            </p:nvSpPr>
            <p:spPr>
              <a:xfrm>
                <a:off x="6377400" y="3282120"/>
                <a:ext cx="16200" cy="5400"/>
              </a:xfrm>
              <a:custGeom>
                <a:avLst/>
                <a:gdLst/>
                <a:ahLst/>
                <a:rect l="l" t="t" r="r" b="b"/>
                <a:pathLst>
                  <a:path w="7099" h="2479">
                    <a:moveTo>
                      <a:pt x="4474" y="1"/>
                    </a:moveTo>
                    <a:cubicBezTo>
                      <a:pt x="3069" y="1"/>
                      <a:pt x="1849" y="445"/>
                      <a:pt x="629" y="1221"/>
                    </a:cubicBezTo>
                    <a:cubicBezTo>
                      <a:pt x="148" y="1702"/>
                      <a:pt x="0" y="1997"/>
                      <a:pt x="0" y="2145"/>
                    </a:cubicBezTo>
                    <a:lnTo>
                      <a:pt x="0" y="2293"/>
                    </a:lnTo>
                    <a:cubicBezTo>
                      <a:pt x="0" y="2478"/>
                      <a:pt x="148" y="2478"/>
                      <a:pt x="296" y="2478"/>
                    </a:cubicBezTo>
                    <a:cubicBezTo>
                      <a:pt x="924" y="2478"/>
                      <a:pt x="2144" y="1997"/>
                      <a:pt x="3549" y="1702"/>
                    </a:cubicBezTo>
                    <a:cubicBezTo>
                      <a:pt x="5398" y="1221"/>
                      <a:pt x="6914" y="1369"/>
                      <a:pt x="7099" y="925"/>
                    </a:cubicBezTo>
                    <a:cubicBezTo>
                      <a:pt x="7099" y="629"/>
                      <a:pt x="6766" y="297"/>
                      <a:pt x="5989" y="149"/>
                    </a:cubicBezTo>
                    <a:cubicBezTo>
                      <a:pt x="5546" y="1"/>
                      <a:pt x="5065" y="1"/>
                      <a:pt x="44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4" name="CustomShape 359"/>
              <p:cNvSpPr/>
              <p:nvPr/>
            </p:nvSpPr>
            <p:spPr>
              <a:xfrm>
                <a:off x="6415200" y="3281040"/>
                <a:ext cx="11880" cy="3960"/>
              </a:xfrm>
              <a:custGeom>
                <a:avLst/>
                <a:gdLst/>
                <a:ahLst/>
                <a:rect l="l" t="t" r="r" b="b"/>
                <a:pathLst>
                  <a:path w="5361" h="1849">
                    <a:moveTo>
                      <a:pt x="2773" y="0"/>
                    </a:moveTo>
                    <a:cubicBezTo>
                      <a:pt x="1997" y="0"/>
                      <a:pt x="1220" y="333"/>
                      <a:pt x="444" y="777"/>
                    </a:cubicBezTo>
                    <a:cubicBezTo>
                      <a:pt x="148" y="1109"/>
                      <a:pt x="0" y="1405"/>
                      <a:pt x="0" y="1553"/>
                    </a:cubicBezTo>
                    <a:lnTo>
                      <a:pt x="0" y="1701"/>
                    </a:lnTo>
                    <a:cubicBezTo>
                      <a:pt x="148" y="1849"/>
                      <a:pt x="296" y="1849"/>
                      <a:pt x="444" y="1849"/>
                    </a:cubicBezTo>
                    <a:cubicBezTo>
                      <a:pt x="1072" y="1849"/>
                      <a:pt x="1849" y="1701"/>
                      <a:pt x="2773" y="1553"/>
                    </a:cubicBezTo>
                    <a:lnTo>
                      <a:pt x="4622" y="1553"/>
                    </a:lnTo>
                    <a:cubicBezTo>
                      <a:pt x="4917" y="1553"/>
                      <a:pt x="5213" y="1553"/>
                      <a:pt x="5361" y="1405"/>
                    </a:cubicBezTo>
                    <a:lnTo>
                      <a:pt x="5361" y="1257"/>
                    </a:lnTo>
                    <a:cubicBezTo>
                      <a:pt x="5361" y="1109"/>
                      <a:pt x="5213" y="777"/>
                      <a:pt x="4769" y="481"/>
                    </a:cubicBezTo>
                    <a:cubicBezTo>
                      <a:pt x="4141" y="185"/>
                      <a:pt x="3512" y="0"/>
                      <a:pt x="27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5" name="CustomShape 360"/>
              <p:cNvSpPr/>
              <p:nvPr/>
            </p:nvSpPr>
            <p:spPr>
              <a:xfrm>
                <a:off x="6342120" y="3254760"/>
                <a:ext cx="91080" cy="58320"/>
              </a:xfrm>
              <a:custGeom>
                <a:avLst/>
                <a:gdLst/>
                <a:ahLst/>
                <a:rect l="l" t="t" r="r" b="b"/>
                <a:pathLst>
                  <a:path w="39448" h="24624">
                    <a:moveTo>
                      <a:pt x="21111" y="0"/>
                    </a:moveTo>
                    <a:lnTo>
                      <a:pt x="10796" y="3216"/>
                    </a:lnTo>
                    <a:lnTo>
                      <a:pt x="0" y="4769"/>
                    </a:lnTo>
                    <a:cubicBezTo>
                      <a:pt x="0" y="4769"/>
                      <a:pt x="1101" y="24623"/>
                      <a:pt x="5058" y="24623"/>
                    </a:cubicBezTo>
                    <a:cubicBezTo>
                      <a:pt x="5073" y="24623"/>
                      <a:pt x="5088" y="24623"/>
                      <a:pt x="5102" y="24623"/>
                    </a:cubicBezTo>
                    <a:cubicBezTo>
                      <a:pt x="9095" y="24475"/>
                      <a:pt x="7579" y="14603"/>
                      <a:pt x="7579" y="14603"/>
                    </a:cubicBezTo>
                    <a:cubicBezTo>
                      <a:pt x="12496" y="12459"/>
                      <a:pt x="12016" y="7394"/>
                      <a:pt x="13273" y="6137"/>
                    </a:cubicBezTo>
                    <a:cubicBezTo>
                      <a:pt x="13649" y="5709"/>
                      <a:pt x="14654" y="5509"/>
                      <a:pt x="16024" y="5509"/>
                    </a:cubicBezTo>
                    <a:cubicBezTo>
                      <a:pt x="18560" y="5509"/>
                      <a:pt x="22348" y="6194"/>
                      <a:pt x="25732" y="7394"/>
                    </a:cubicBezTo>
                    <a:cubicBezTo>
                      <a:pt x="28114" y="8246"/>
                      <a:pt x="30272" y="8547"/>
                      <a:pt x="32136" y="8547"/>
                    </a:cubicBezTo>
                    <a:cubicBezTo>
                      <a:pt x="36664" y="8547"/>
                      <a:pt x="39448" y="6766"/>
                      <a:pt x="39448" y="6766"/>
                    </a:cubicBezTo>
                    <a:lnTo>
                      <a:pt x="39152" y="1368"/>
                    </a:lnTo>
                    <a:lnTo>
                      <a:pt x="31277" y="148"/>
                    </a:lnTo>
                    <a:lnTo>
                      <a:pt x="211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6" name="CustomShape 361"/>
              <p:cNvSpPr/>
              <p:nvPr/>
            </p:nvSpPr>
            <p:spPr>
              <a:xfrm>
                <a:off x="6340680" y="3258720"/>
                <a:ext cx="8280" cy="2880"/>
              </a:xfrm>
              <a:custGeom>
                <a:avLst/>
                <a:gdLst/>
                <a:ahLst/>
                <a:rect l="l" t="t" r="r" b="b"/>
                <a:pathLst>
                  <a:path w="3664" h="1375">
                    <a:moveTo>
                      <a:pt x="1266" y="0"/>
                    </a:moveTo>
                    <a:cubicBezTo>
                      <a:pt x="526" y="0"/>
                      <a:pt x="0" y="313"/>
                      <a:pt x="115" y="427"/>
                    </a:cubicBezTo>
                    <a:cubicBezTo>
                      <a:pt x="115" y="575"/>
                      <a:pt x="891" y="575"/>
                      <a:pt x="1815" y="723"/>
                    </a:cubicBezTo>
                    <a:cubicBezTo>
                      <a:pt x="2643" y="856"/>
                      <a:pt x="3353" y="1374"/>
                      <a:pt x="3598" y="1374"/>
                    </a:cubicBezTo>
                    <a:cubicBezTo>
                      <a:pt x="3626" y="1374"/>
                      <a:pt x="3648" y="1367"/>
                      <a:pt x="3664" y="1352"/>
                    </a:cubicBezTo>
                    <a:cubicBezTo>
                      <a:pt x="3664" y="1204"/>
                      <a:pt x="3183" y="427"/>
                      <a:pt x="1963" y="95"/>
                    </a:cubicBezTo>
                    <a:cubicBezTo>
                      <a:pt x="1719" y="27"/>
                      <a:pt x="1483" y="0"/>
                      <a:pt x="1266" y="0"/>
                    </a:cubicBezTo>
                    <a:close/>
                  </a:path>
                </a:pathLst>
              </a:custGeom>
              <a:solidFill>
                <a:srgbClr val="e5ff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7" name="CustomShape 362"/>
              <p:cNvSpPr/>
              <p:nvPr/>
            </p:nvSpPr>
            <p:spPr>
              <a:xfrm>
                <a:off x="6346800" y="3250800"/>
                <a:ext cx="4320" cy="11520"/>
              </a:xfrm>
              <a:custGeom>
                <a:avLst/>
                <a:gdLst/>
                <a:ahLst/>
                <a:rect l="l" t="t" r="r" b="b"/>
                <a:pathLst>
                  <a:path w="1998" h="4933">
                    <a:moveTo>
                      <a:pt x="444" y="0"/>
                    </a:moveTo>
                    <a:cubicBezTo>
                      <a:pt x="296" y="0"/>
                      <a:pt x="1" y="1220"/>
                      <a:pt x="444" y="2625"/>
                    </a:cubicBezTo>
                    <a:cubicBezTo>
                      <a:pt x="719" y="4035"/>
                      <a:pt x="1538" y="4933"/>
                      <a:pt x="1800" y="4933"/>
                    </a:cubicBezTo>
                    <a:cubicBezTo>
                      <a:pt x="1820" y="4933"/>
                      <a:pt x="1836" y="4928"/>
                      <a:pt x="1849" y="4917"/>
                    </a:cubicBezTo>
                    <a:cubicBezTo>
                      <a:pt x="1997" y="4770"/>
                      <a:pt x="1369" y="3845"/>
                      <a:pt x="1073" y="2440"/>
                    </a:cubicBezTo>
                    <a:cubicBezTo>
                      <a:pt x="592" y="1220"/>
                      <a:pt x="592" y="0"/>
                      <a:pt x="44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8" name="CustomShape 363"/>
              <p:cNvSpPr/>
              <p:nvPr/>
            </p:nvSpPr>
            <p:spPr>
              <a:xfrm>
                <a:off x="6340680" y="3258360"/>
                <a:ext cx="8280" cy="2880"/>
              </a:xfrm>
              <a:custGeom>
                <a:avLst/>
                <a:gdLst/>
                <a:ahLst/>
                <a:rect l="l" t="t" r="r" b="b"/>
                <a:pathLst>
                  <a:path w="3698" h="1406">
                    <a:moveTo>
                      <a:pt x="1221" y="1"/>
                    </a:moveTo>
                    <a:cubicBezTo>
                      <a:pt x="592" y="1"/>
                      <a:pt x="1" y="334"/>
                      <a:pt x="1" y="481"/>
                    </a:cubicBezTo>
                    <a:lnTo>
                      <a:pt x="149" y="481"/>
                    </a:lnTo>
                    <a:cubicBezTo>
                      <a:pt x="149" y="629"/>
                      <a:pt x="925" y="629"/>
                      <a:pt x="1849" y="777"/>
                    </a:cubicBezTo>
                    <a:cubicBezTo>
                      <a:pt x="2774" y="925"/>
                      <a:pt x="3365" y="1406"/>
                      <a:pt x="3550" y="1406"/>
                    </a:cubicBezTo>
                    <a:lnTo>
                      <a:pt x="3698" y="1406"/>
                    </a:lnTo>
                    <a:cubicBezTo>
                      <a:pt x="3698" y="1258"/>
                      <a:pt x="3550" y="1258"/>
                      <a:pt x="3550" y="1073"/>
                    </a:cubicBezTo>
                    <a:cubicBezTo>
                      <a:pt x="3217" y="777"/>
                      <a:pt x="2774" y="334"/>
                      <a:pt x="1997" y="149"/>
                    </a:cubicBezTo>
                    <a:cubicBezTo>
                      <a:pt x="1701" y="149"/>
                      <a:pt x="1517" y="1"/>
                      <a:pt x="1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9" name="CustomShape 364"/>
              <p:cNvSpPr/>
              <p:nvPr/>
            </p:nvSpPr>
            <p:spPr>
              <a:xfrm>
                <a:off x="6338520" y="3303360"/>
                <a:ext cx="16920" cy="23760"/>
              </a:xfrm>
              <a:custGeom>
                <a:avLst/>
                <a:gdLst/>
                <a:ahLst/>
                <a:rect l="l" t="t" r="r" b="b"/>
                <a:pathLst>
                  <a:path w="7394" h="10126">
                    <a:moveTo>
                      <a:pt x="4803" y="0"/>
                    </a:moveTo>
                    <a:cubicBezTo>
                      <a:pt x="2832" y="0"/>
                      <a:pt x="0" y="754"/>
                      <a:pt x="295" y="5256"/>
                    </a:cubicBezTo>
                    <a:cubicBezTo>
                      <a:pt x="589" y="9295"/>
                      <a:pt x="3168" y="10125"/>
                      <a:pt x="5134" y="10125"/>
                    </a:cubicBezTo>
                    <a:cubicBezTo>
                      <a:pt x="6389" y="10125"/>
                      <a:pt x="7394" y="9787"/>
                      <a:pt x="7394" y="9729"/>
                    </a:cubicBezTo>
                    <a:cubicBezTo>
                      <a:pt x="7394" y="9581"/>
                      <a:pt x="6617" y="191"/>
                      <a:pt x="6617" y="191"/>
                    </a:cubicBezTo>
                    <a:cubicBezTo>
                      <a:pt x="6568" y="191"/>
                      <a:pt x="5794" y="0"/>
                      <a:pt x="4803" y="0"/>
                    </a:cubicBezTo>
                    <a:close/>
                  </a:path>
                </a:pathLst>
              </a:custGeom>
              <a:solidFill>
                <a:srgbClr val="ffad9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0" name="CustomShape 365"/>
              <p:cNvSpPr/>
              <p:nvPr/>
            </p:nvSpPr>
            <p:spPr>
              <a:xfrm>
                <a:off x="6343200" y="3308400"/>
                <a:ext cx="7200" cy="13680"/>
              </a:xfrm>
              <a:custGeom>
                <a:avLst/>
                <a:gdLst/>
                <a:ahLst/>
                <a:rect l="l" t="t" r="r" b="b"/>
                <a:pathLst>
                  <a:path w="3218" h="5842">
                    <a:moveTo>
                      <a:pt x="1369" y="0"/>
                    </a:moveTo>
                    <a:cubicBezTo>
                      <a:pt x="777" y="148"/>
                      <a:pt x="445" y="629"/>
                      <a:pt x="297" y="1220"/>
                    </a:cubicBezTo>
                    <a:cubicBezTo>
                      <a:pt x="1" y="1849"/>
                      <a:pt x="1" y="2477"/>
                      <a:pt x="1" y="3069"/>
                    </a:cubicBezTo>
                    <a:cubicBezTo>
                      <a:pt x="149" y="4474"/>
                      <a:pt x="925" y="5694"/>
                      <a:pt x="1849" y="5842"/>
                    </a:cubicBezTo>
                    <a:cubicBezTo>
                      <a:pt x="2293" y="5842"/>
                      <a:pt x="2626" y="5842"/>
                      <a:pt x="2922" y="5546"/>
                    </a:cubicBezTo>
                    <a:cubicBezTo>
                      <a:pt x="3069" y="5398"/>
                      <a:pt x="3217" y="5250"/>
                      <a:pt x="3069" y="5250"/>
                    </a:cubicBezTo>
                    <a:lnTo>
                      <a:pt x="2922" y="5398"/>
                    </a:lnTo>
                    <a:cubicBezTo>
                      <a:pt x="2626" y="5546"/>
                      <a:pt x="2293" y="5546"/>
                      <a:pt x="1997" y="5546"/>
                    </a:cubicBezTo>
                    <a:cubicBezTo>
                      <a:pt x="1221" y="5250"/>
                      <a:pt x="629" y="4141"/>
                      <a:pt x="445" y="3069"/>
                    </a:cubicBezTo>
                    <a:cubicBezTo>
                      <a:pt x="445" y="2477"/>
                      <a:pt x="445" y="1849"/>
                      <a:pt x="629" y="1368"/>
                    </a:cubicBezTo>
                    <a:cubicBezTo>
                      <a:pt x="777" y="924"/>
                      <a:pt x="1073" y="629"/>
                      <a:pt x="1369" y="444"/>
                    </a:cubicBezTo>
                    <a:cubicBezTo>
                      <a:pt x="1464" y="402"/>
                      <a:pt x="1556" y="383"/>
                      <a:pt x="1642" y="383"/>
                    </a:cubicBezTo>
                    <a:cubicBezTo>
                      <a:pt x="1859" y="383"/>
                      <a:pt x="2040" y="497"/>
                      <a:pt x="2145" y="629"/>
                    </a:cubicBezTo>
                    <a:cubicBezTo>
                      <a:pt x="2293" y="777"/>
                      <a:pt x="2293" y="924"/>
                      <a:pt x="2293" y="924"/>
                    </a:cubicBezTo>
                    <a:cubicBezTo>
                      <a:pt x="2293" y="924"/>
                      <a:pt x="2478" y="924"/>
                      <a:pt x="2293" y="629"/>
                    </a:cubicBezTo>
                    <a:cubicBezTo>
                      <a:pt x="2293" y="444"/>
                      <a:pt x="2145" y="296"/>
                      <a:pt x="1997" y="148"/>
                    </a:cubicBezTo>
                    <a:cubicBezTo>
                      <a:pt x="1849" y="0"/>
                      <a:pt x="1554" y="0"/>
                      <a:pt x="1369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1" name="CustomShape 366"/>
              <p:cNvSpPr/>
              <p:nvPr/>
            </p:nvSpPr>
            <p:spPr>
              <a:xfrm>
                <a:off x="6408000" y="3226320"/>
                <a:ext cx="31680" cy="46440"/>
              </a:xfrm>
              <a:custGeom>
                <a:avLst/>
                <a:gdLst/>
                <a:ahLst/>
                <a:rect l="l" t="t" r="r" b="b"/>
                <a:pathLst>
                  <a:path w="13865" h="19706">
                    <a:moveTo>
                      <a:pt x="5491" y="4559"/>
                    </a:moveTo>
                    <a:cubicBezTo>
                      <a:pt x="5922" y="4559"/>
                      <a:pt x="6362" y="4582"/>
                      <a:pt x="6803" y="4622"/>
                    </a:cubicBezTo>
                    <a:cubicBezTo>
                      <a:pt x="7310" y="4662"/>
                      <a:pt x="7803" y="4750"/>
                      <a:pt x="8281" y="4885"/>
                    </a:cubicBezTo>
                    <a:lnTo>
                      <a:pt x="8281" y="4885"/>
                    </a:lnTo>
                    <a:cubicBezTo>
                      <a:pt x="8308" y="5195"/>
                      <a:pt x="8319" y="5514"/>
                      <a:pt x="8319" y="5842"/>
                    </a:cubicBezTo>
                    <a:cubicBezTo>
                      <a:pt x="8023" y="7062"/>
                      <a:pt x="7247" y="8319"/>
                      <a:pt x="6175" y="9243"/>
                    </a:cubicBezTo>
                    <a:cubicBezTo>
                      <a:pt x="5546" y="9687"/>
                      <a:pt x="4955" y="9983"/>
                      <a:pt x="4178" y="10167"/>
                    </a:cubicBezTo>
                    <a:cubicBezTo>
                      <a:pt x="3974" y="10206"/>
                      <a:pt x="3770" y="10225"/>
                      <a:pt x="3566" y="10225"/>
                    </a:cubicBezTo>
                    <a:cubicBezTo>
                      <a:pt x="2994" y="10225"/>
                      <a:pt x="2421" y="10080"/>
                      <a:pt x="1849" y="9835"/>
                    </a:cubicBezTo>
                    <a:cubicBezTo>
                      <a:pt x="1073" y="9539"/>
                      <a:pt x="481" y="8763"/>
                      <a:pt x="333" y="7986"/>
                    </a:cubicBezTo>
                    <a:cubicBezTo>
                      <a:pt x="333" y="7062"/>
                      <a:pt x="629" y="6286"/>
                      <a:pt x="1406" y="5694"/>
                    </a:cubicBezTo>
                    <a:cubicBezTo>
                      <a:pt x="2477" y="4855"/>
                      <a:pt x="3933" y="4559"/>
                      <a:pt x="5491" y="4559"/>
                    </a:cubicBezTo>
                    <a:close/>
                    <a:moveTo>
                      <a:pt x="3550" y="1"/>
                    </a:moveTo>
                    <a:cubicBezTo>
                      <a:pt x="4326" y="148"/>
                      <a:pt x="5103" y="296"/>
                      <a:pt x="5694" y="740"/>
                    </a:cubicBezTo>
                    <a:cubicBezTo>
                      <a:pt x="6471" y="1221"/>
                      <a:pt x="7099" y="1849"/>
                      <a:pt x="7543" y="2588"/>
                    </a:cubicBezTo>
                    <a:cubicBezTo>
                      <a:pt x="7914" y="3134"/>
                      <a:pt x="8117" y="3745"/>
                      <a:pt x="8222" y="4405"/>
                    </a:cubicBezTo>
                    <a:lnTo>
                      <a:pt x="8222" y="4405"/>
                    </a:lnTo>
                    <a:cubicBezTo>
                      <a:pt x="7754" y="4269"/>
                      <a:pt x="7279" y="4179"/>
                      <a:pt x="6803" y="4141"/>
                    </a:cubicBezTo>
                    <a:cubicBezTo>
                      <a:pt x="6478" y="4098"/>
                      <a:pt x="6169" y="4080"/>
                      <a:pt x="5872" y="4080"/>
                    </a:cubicBezTo>
                    <a:cubicBezTo>
                      <a:pt x="5153" y="4080"/>
                      <a:pt x="4499" y="4185"/>
                      <a:pt x="3846" y="4289"/>
                    </a:cubicBezTo>
                    <a:cubicBezTo>
                      <a:pt x="2921" y="4437"/>
                      <a:pt x="1997" y="4770"/>
                      <a:pt x="1258" y="5361"/>
                    </a:cubicBezTo>
                    <a:cubicBezTo>
                      <a:pt x="777" y="5694"/>
                      <a:pt x="481" y="6138"/>
                      <a:pt x="333" y="6470"/>
                    </a:cubicBezTo>
                    <a:cubicBezTo>
                      <a:pt x="149" y="6914"/>
                      <a:pt x="1" y="7395"/>
                      <a:pt x="1" y="7838"/>
                    </a:cubicBezTo>
                    <a:cubicBezTo>
                      <a:pt x="333" y="8763"/>
                      <a:pt x="925" y="9539"/>
                      <a:pt x="1701" y="9983"/>
                    </a:cubicBezTo>
                    <a:cubicBezTo>
                      <a:pt x="2274" y="10228"/>
                      <a:pt x="2926" y="10373"/>
                      <a:pt x="3541" y="10373"/>
                    </a:cubicBezTo>
                    <a:cubicBezTo>
                      <a:pt x="3760" y="10373"/>
                      <a:pt x="3974" y="10354"/>
                      <a:pt x="4178" y="10315"/>
                    </a:cubicBezTo>
                    <a:cubicBezTo>
                      <a:pt x="4955" y="10167"/>
                      <a:pt x="5694" y="9835"/>
                      <a:pt x="6323" y="9243"/>
                    </a:cubicBezTo>
                    <a:cubicBezTo>
                      <a:pt x="7543" y="8467"/>
                      <a:pt x="8319" y="7062"/>
                      <a:pt x="8467" y="5694"/>
                    </a:cubicBezTo>
                    <a:cubicBezTo>
                      <a:pt x="8503" y="5446"/>
                      <a:pt x="8520" y="5199"/>
                      <a:pt x="8518" y="4955"/>
                    </a:cubicBezTo>
                    <a:lnTo>
                      <a:pt x="8518" y="4955"/>
                    </a:lnTo>
                    <a:cubicBezTo>
                      <a:pt x="9690" y="5327"/>
                      <a:pt x="10765" y="5984"/>
                      <a:pt x="11720" y="6914"/>
                    </a:cubicBezTo>
                    <a:cubicBezTo>
                      <a:pt x="12940" y="8134"/>
                      <a:pt x="13569" y="9835"/>
                      <a:pt x="13569" y="11535"/>
                    </a:cubicBezTo>
                    <a:cubicBezTo>
                      <a:pt x="13421" y="13236"/>
                      <a:pt x="12792" y="14604"/>
                      <a:pt x="11720" y="15861"/>
                    </a:cubicBezTo>
                    <a:cubicBezTo>
                      <a:pt x="10944" y="16933"/>
                      <a:pt x="9724" y="17857"/>
                      <a:pt x="8467" y="18301"/>
                    </a:cubicBezTo>
                    <a:cubicBezTo>
                      <a:pt x="6618" y="19225"/>
                      <a:pt x="4622" y="19558"/>
                      <a:pt x="2626" y="19706"/>
                    </a:cubicBezTo>
                    <a:cubicBezTo>
                      <a:pt x="4770" y="19706"/>
                      <a:pt x="6803" y="19225"/>
                      <a:pt x="8652" y="18486"/>
                    </a:cubicBezTo>
                    <a:cubicBezTo>
                      <a:pt x="9872" y="18005"/>
                      <a:pt x="11092" y="17081"/>
                      <a:pt x="12016" y="16009"/>
                    </a:cubicBezTo>
                    <a:cubicBezTo>
                      <a:pt x="13088" y="14789"/>
                      <a:pt x="13717" y="13236"/>
                      <a:pt x="13865" y="11535"/>
                    </a:cubicBezTo>
                    <a:cubicBezTo>
                      <a:pt x="13865" y="9687"/>
                      <a:pt x="13273" y="7986"/>
                      <a:pt x="11868" y="6618"/>
                    </a:cubicBezTo>
                    <a:cubicBezTo>
                      <a:pt x="10920" y="5645"/>
                      <a:pt x="9742" y="4902"/>
                      <a:pt x="8492" y="4488"/>
                    </a:cubicBezTo>
                    <a:lnTo>
                      <a:pt x="8492" y="4488"/>
                    </a:lnTo>
                    <a:cubicBezTo>
                      <a:pt x="8408" y="3675"/>
                      <a:pt x="8127" y="2916"/>
                      <a:pt x="7728" y="2293"/>
                    </a:cubicBezTo>
                    <a:cubicBezTo>
                      <a:pt x="7247" y="1516"/>
                      <a:pt x="6471" y="925"/>
                      <a:pt x="5694" y="592"/>
                    </a:cubicBezTo>
                    <a:cubicBezTo>
                      <a:pt x="5250" y="296"/>
                      <a:pt x="4770" y="148"/>
                      <a:pt x="4178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2" name="CustomShape 367"/>
              <p:cNvSpPr/>
              <p:nvPr/>
            </p:nvSpPr>
            <p:spPr>
              <a:xfrm>
                <a:off x="6399000" y="3333240"/>
                <a:ext cx="15120" cy="9360"/>
              </a:xfrm>
              <a:custGeom>
                <a:avLst/>
                <a:gdLst/>
                <a:ahLst/>
                <a:rect l="l" t="t" r="r" b="b"/>
                <a:pathLst>
                  <a:path w="6619" h="4071">
                    <a:moveTo>
                      <a:pt x="149" y="1"/>
                    </a:moveTo>
                    <a:lnTo>
                      <a:pt x="149" y="1"/>
                    </a:lnTo>
                    <a:cubicBezTo>
                      <a:pt x="1" y="1406"/>
                      <a:pt x="925" y="3698"/>
                      <a:pt x="2922" y="4031"/>
                    </a:cubicBezTo>
                    <a:cubicBezTo>
                      <a:pt x="3076" y="4058"/>
                      <a:pt x="3230" y="4070"/>
                      <a:pt x="3384" y="4070"/>
                    </a:cubicBezTo>
                    <a:cubicBezTo>
                      <a:pt x="4919" y="4070"/>
                      <a:pt x="6350" y="2784"/>
                      <a:pt x="6619" y="1406"/>
                    </a:cubicBez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3" name="CustomShape 368"/>
              <p:cNvSpPr/>
              <p:nvPr/>
            </p:nvSpPr>
            <p:spPr>
              <a:xfrm>
                <a:off x="6405120" y="3349440"/>
                <a:ext cx="12240" cy="3240"/>
              </a:xfrm>
              <a:custGeom>
                <a:avLst/>
                <a:gdLst/>
                <a:ahLst/>
                <a:rect l="l" t="t" r="r" b="b"/>
                <a:pathLst>
                  <a:path w="5399" h="1455">
                    <a:moveTo>
                      <a:pt x="2978" y="1"/>
                    </a:moveTo>
                    <a:cubicBezTo>
                      <a:pt x="2128" y="1"/>
                      <a:pt x="1267" y="276"/>
                      <a:pt x="629" y="826"/>
                    </a:cubicBezTo>
                    <a:cubicBezTo>
                      <a:pt x="149" y="1159"/>
                      <a:pt x="1" y="1454"/>
                      <a:pt x="1" y="1454"/>
                    </a:cubicBezTo>
                    <a:cubicBezTo>
                      <a:pt x="1" y="1454"/>
                      <a:pt x="296" y="1307"/>
                      <a:pt x="777" y="1011"/>
                    </a:cubicBezTo>
                    <a:cubicBezTo>
                      <a:pt x="1221" y="530"/>
                      <a:pt x="1849" y="382"/>
                      <a:pt x="2626" y="234"/>
                    </a:cubicBezTo>
                    <a:cubicBezTo>
                      <a:pt x="3217" y="234"/>
                      <a:pt x="3846" y="382"/>
                      <a:pt x="4474" y="530"/>
                    </a:cubicBezTo>
                    <a:cubicBezTo>
                      <a:pt x="4770" y="678"/>
                      <a:pt x="5066" y="678"/>
                      <a:pt x="5398" y="826"/>
                    </a:cubicBezTo>
                    <a:cubicBezTo>
                      <a:pt x="5398" y="826"/>
                      <a:pt x="5066" y="530"/>
                      <a:pt x="4622" y="382"/>
                    </a:cubicBezTo>
                    <a:cubicBezTo>
                      <a:pt x="4128" y="128"/>
                      <a:pt x="3556" y="1"/>
                      <a:pt x="2978" y="1"/>
                    </a:cubicBezTo>
                    <a:close/>
                  </a:path>
                </a:pathLst>
              </a:custGeom>
              <a:solidFill>
                <a:srgbClr val="e8877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4" name="CustomShape 369"/>
              <p:cNvSpPr/>
              <p:nvPr/>
            </p:nvSpPr>
            <p:spPr>
              <a:xfrm>
                <a:off x="6416280" y="3358800"/>
                <a:ext cx="221760" cy="281160"/>
              </a:xfrm>
              <a:custGeom>
                <a:avLst/>
                <a:gdLst/>
                <a:ahLst/>
                <a:rect l="l" t="t" r="r" b="b"/>
                <a:pathLst>
                  <a:path w="95977" h="118159">
                    <a:moveTo>
                      <a:pt x="6175" y="0"/>
                    </a:moveTo>
                    <a:cubicBezTo>
                      <a:pt x="3254" y="3845"/>
                      <a:pt x="1" y="4622"/>
                      <a:pt x="1" y="4622"/>
                    </a:cubicBezTo>
                    <a:cubicBezTo>
                      <a:pt x="1" y="4622"/>
                      <a:pt x="297" y="8467"/>
                      <a:pt x="629" y="12940"/>
                    </a:cubicBezTo>
                    <a:lnTo>
                      <a:pt x="629" y="13532"/>
                    </a:lnTo>
                    <a:cubicBezTo>
                      <a:pt x="629" y="14308"/>
                      <a:pt x="777" y="15085"/>
                      <a:pt x="777" y="15861"/>
                    </a:cubicBezTo>
                    <a:lnTo>
                      <a:pt x="1073" y="18486"/>
                    </a:lnTo>
                    <a:cubicBezTo>
                      <a:pt x="1073" y="18486"/>
                      <a:pt x="18634" y="25104"/>
                      <a:pt x="19410" y="32941"/>
                    </a:cubicBezTo>
                    <a:cubicBezTo>
                      <a:pt x="20187" y="39116"/>
                      <a:pt x="20335" y="88878"/>
                      <a:pt x="20335" y="88878"/>
                    </a:cubicBezTo>
                    <a:lnTo>
                      <a:pt x="20187" y="91170"/>
                    </a:lnTo>
                    <a:lnTo>
                      <a:pt x="24512" y="117974"/>
                    </a:lnTo>
                    <a:lnTo>
                      <a:pt x="74238" y="118159"/>
                    </a:lnTo>
                    <a:lnTo>
                      <a:pt x="83185" y="94867"/>
                    </a:lnTo>
                    <a:lnTo>
                      <a:pt x="75014" y="25732"/>
                    </a:lnTo>
                    <a:cubicBezTo>
                      <a:pt x="80217" y="20988"/>
                      <a:pt x="86596" y="20019"/>
                      <a:pt x="90941" y="20019"/>
                    </a:cubicBezTo>
                    <a:cubicBezTo>
                      <a:pt x="93945" y="20019"/>
                      <a:pt x="95977" y="20482"/>
                      <a:pt x="95977" y="20482"/>
                    </a:cubicBezTo>
                    <a:lnTo>
                      <a:pt x="95829" y="12312"/>
                    </a:lnTo>
                    <a:cubicBezTo>
                      <a:pt x="88435" y="8763"/>
                      <a:pt x="80708" y="6470"/>
                      <a:pt x="72574" y="5398"/>
                    </a:cubicBezTo>
                    <a:cubicBezTo>
                      <a:pt x="59057" y="4236"/>
                      <a:pt x="49563" y="2138"/>
                      <a:pt x="38398" y="2138"/>
                    </a:cubicBezTo>
                    <a:cubicBezTo>
                      <a:pt x="36066" y="2138"/>
                      <a:pt x="33660" y="2230"/>
                      <a:pt x="31130" y="2441"/>
                    </a:cubicBezTo>
                    <a:cubicBezTo>
                      <a:pt x="22812" y="1073"/>
                      <a:pt x="14641" y="296"/>
                      <a:pt x="61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5" name="CustomShape 370"/>
              <p:cNvSpPr/>
              <p:nvPr/>
            </p:nvSpPr>
            <p:spPr>
              <a:xfrm>
                <a:off x="6498360" y="3456000"/>
                <a:ext cx="45720" cy="92520"/>
              </a:xfrm>
              <a:custGeom>
                <a:avLst/>
                <a:gdLst/>
                <a:ahLst/>
                <a:rect l="l" t="t" r="r" b="b"/>
                <a:pathLst>
                  <a:path w="19891" h="38968">
                    <a:moveTo>
                      <a:pt x="6175" y="0"/>
                    </a:moveTo>
                    <a:lnTo>
                      <a:pt x="1" y="24808"/>
                    </a:lnTo>
                    <a:lnTo>
                      <a:pt x="12201" y="22330"/>
                    </a:lnTo>
                    <a:lnTo>
                      <a:pt x="9428" y="38967"/>
                    </a:lnTo>
                    <a:lnTo>
                      <a:pt x="19891" y="15232"/>
                    </a:lnTo>
                    <a:lnTo>
                      <a:pt x="10352" y="16489"/>
                    </a:lnTo>
                    <a:lnTo>
                      <a:pt x="18967" y="777"/>
                    </a:lnTo>
                    <a:lnTo>
                      <a:pt x="6175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6" name="CustomShape 371"/>
              <p:cNvSpPr/>
              <p:nvPr/>
            </p:nvSpPr>
            <p:spPr>
              <a:xfrm>
                <a:off x="6480720" y="3468600"/>
                <a:ext cx="82440" cy="84600"/>
              </a:xfrm>
              <a:custGeom>
                <a:avLst/>
                <a:gdLst/>
                <a:ahLst/>
                <a:rect l="l" t="t" r="r" b="b"/>
                <a:pathLst>
                  <a:path w="35752" h="35698">
                    <a:moveTo>
                      <a:pt x="21900" y="444"/>
                    </a:moveTo>
                    <a:cubicBezTo>
                      <a:pt x="22046" y="464"/>
                      <a:pt x="22190" y="483"/>
                      <a:pt x="22331" y="503"/>
                    </a:cubicBezTo>
                    <a:cubicBezTo>
                      <a:pt x="22600" y="579"/>
                      <a:pt x="22869" y="662"/>
                      <a:pt x="23138" y="753"/>
                    </a:cubicBezTo>
                    <a:lnTo>
                      <a:pt x="23138" y="753"/>
                    </a:lnTo>
                    <a:cubicBezTo>
                      <a:pt x="22734" y="620"/>
                      <a:pt x="22316" y="522"/>
                      <a:pt x="21900" y="444"/>
                    </a:cubicBezTo>
                    <a:close/>
                    <a:moveTo>
                      <a:pt x="18782" y="153"/>
                    </a:moveTo>
                    <a:cubicBezTo>
                      <a:pt x="19143" y="153"/>
                      <a:pt x="19505" y="162"/>
                      <a:pt x="19869" y="180"/>
                    </a:cubicBezTo>
                    <a:lnTo>
                      <a:pt x="19869" y="180"/>
                    </a:lnTo>
                    <a:cubicBezTo>
                      <a:pt x="20292" y="235"/>
                      <a:pt x="20725" y="290"/>
                      <a:pt x="21152" y="346"/>
                    </a:cubicBezTo>
                    <a:lnTo>
                      <a:pt x="21152" y="346"/>
                    </a:lnTo>
                    <a:cubicBezTo>
                      <a:pt x="21962" y="507"/>
                      <a:pt x="22797" y="735"/>
                      <a:pt x="23736" y="983"/>
                    </a:cubicBezTo>
                    <a:cubicBezTo>
                      <a:pt x="23600" y="922"/>
                      <a:pt x="23462" y="867"/>
                      <a:pt x="23321" y="816"/>
                    </a:cubicBezTo>
                    <a:lnTo>
                      <a:pt x="23321" y="816"/>
                    </a:lnTo>
                    <a:cubicBezTo>
                      <a:pt x="24687" y="1296"/>
                      <a:pt x="26034" y="1968"/>
                      <a:pt x="27285" y="2832"/>
                    </a:cubicBezTo>
                    <a:cubicBezTo>
                      <a:pt x="28209" y="3423"/>
                      <a:pt x="29134" y="4052"/>
                      <a:pt x="29873" y="4976"/>
                    </a:cubicBezTo>
                    <a:cubicBezTo>
                      <a:pt x="30797" y="5900"/>
                      <a:pt x="31574" y="6825"/>
                      <a:pt x="32202" y="7897"/>
                    </a:cubicBezTo>
                    <a:cubicBezTo>
                      <a:pt x="32646" y="8377"/>
                      <a:pt x="32979" y="8969"/>
                      <a:pt x="33274" y="9597"/>
                    </a:cubicBezTo>
                    <a:cubicBezTo>
                      <a:pt x="33422" y="10374"/>
                      <a:pt x="33903" y="11002"/>
                      <a:pt x="34051" y="11594"/>
                    </a:cubicBezTo>
                    <a:cubicBezTo>
                      <a:pt x="34346" y="12370"/>
                      <a:pt x="34494" y="12999"/>
                      <a:pt x="34679" y="13775"/>
                    </a:cubicBezTo>
                    <a:cubicBezTo>
                      <a:pt x="34975" y="14514"/>
                      <a:pt x="34975" y="15291"/>
                      <a:pt x="35123" y="15919"/>
                    </a:cubicBezTo>
                    <a:cubicBezTo>
                      <a:pt x="35419" y="19321"/>
                      <a:pt x="34827" y="22685"/>
                      <a:pt x="33274" y="25606"/>
                    </a:cubicBezTo>
                    <a:cubicBezTo>
                      <a:pt x="31574" y="29007"/>
                      <a:pt x="28949" y="31632"/>
                      <a:pt x="25732" y="33333"/>
                    </a:cubicBezTo>
                    <a:cubicBezTo>
                      <a:pt x="23736" y="34405"/>
                      <a:pt x="21555" y="35033"/>
                      <a:pt x="19262" y="35181"/>
                    </a:cubicBezTo>
                    <a:cubicBezTo>
                      <a:pt x="18792" y="35219"/>
                      <a:pt x="18325" y="35237"/>
                      <a:pt x="17861" y="35237"/>
                    </a:cubicBezTo>
                    <a:cubicBezTo>
                      <a:pt x="8739" y="35237"/>
                      <a:pt x="1044" y="28100"/>
                      <a:pt x="481" y="18988"/>
                    </a:cubicBezTo>
                    <a:cubicBezTo>
                      <a:pt x="297" y="17139"/>
                      <a:pt x="481" y="15439"/>
                      <a:pt x="777" y="13923"/>
                    </a:cubicBezTo>
                    <a:cubicBezTo>
                      <a:pt x="1073" y="12222"/>
                      <a:pt x="1701" y="10669"/>
                      <a:pt x="2478" y="9302"/>
                    </a:cubicBezTo>
                    <a:cubicBezTo>
                      <a:pt x="3069" y="8045"/>
                      <a:pt x="3994" y="6825"/>
                      <a:pt x="5103" y="5752"/>
                    </a:cubicBezTo>
                    <a:cubicBezTo>
                      <a:pt x="6027" y="4680"/>
                      <a:pt x="7099" y="3756"/>
                      <a:pt x="8319" y="3127"/>
                    </a:cubicBezTo>
                    <a:cubicBezTo>
                      <a:pt x="11441" y="1111"/>
                      <a:pt x="15021" y="153"/>
                      <a:pt x="18782" y="153"/>
                    </a:cubicBezTo>
                    <a:close/>
                    <a:moveTo>
                      <a:pt x="17855" y="1"/>
                    </a:moveTo>
                    <a:cubicBezTo>
                      <a:pt x="16854" y="1"/>
                      <a:pt x="15873" y="110"/>
                      <a:pt x="14937" y="355"/>
                    </a:cubicBezTo>
                    <a:cubicBezTo>
                      <a:pt x="12497" y="650"/>
                      <a:pt x="10168" y="1575"/>
                      <a:pt x="8171" y="2832"/>
                    </a:cubicBezTo>
                    <a:cubicBezTo>
                      <a:pt x="6951" y="3608"/>
                      <a:pt x="5842" y="4532"/>
                      <a:pt x="4918" y="5457"/>
                    </a:cubicBezTo>
                    <a:cubicBezTo>
                      <a:pt x="3846" y="6529"/>
                      <a:pt x="2921" y="7897"/>
                      <a:pt x="2145" y="9154"/>
                    </a:cubicBezTo>
                    <a:cubicBezTo>
                      <a:pt x="1406" y="10669"/>
                      <a:pt x="925" y="12222"/>
                      <a:pt x="481" y="13775"/>
                    </a:cubicBezTo>
                    <a:cubicBezTo>
                      <a:pt x="149" y="15439"/>
                      <a:pt x="1" y="17139"/>
                      <a:pt x="149" y="18988"/>
                    </a:cubicBezTo>
                    <a:cubicBezTo>
                      <a:pt x="297" y="21465"/>
                      <a:pt x="925" y="24090"/>
                      <a:pt x="2145" y="26234"/>
                    </a:cubicBezTo>
                    <a:cubicBezTo>
                      <a:pt x="5258" y="32228"/>
                      <a:pt x="11359" y="35698"/>
                      <a:pt x="17685" y="35698"/>
                    </a:cubicBezTo>
                    <a:cubicBezTo>
                      <a:pt x="20451" y="35698"/>
                      <a:pt x="23260" y="35034"/>
                      <a:pt x="25880" y="33628"/>
                    </a:cubicBezTo>
                    <a:cubicBezTo>
                      <a:pt x="29281" y="31928"/>
                      <a:pt x="31906" y="29155"/>
                      <a:pt x="33570" y="25790"/>
                    </a:cubicBezTo>
                    <a:cubicBezTo>
                      <a:pt x="35123" y="22685"/>
                      <a:pt x="35751" y="19321"/>
                      <a:pt x="35419" y="15919"/>
                    </a:cubicBezTo>
                    <a:cubicBezTo>
                      <a:pt x="35271" y="15143"/>
                      <a:pt x="35123" y="14367"/>
                      <a:pt x="34975" y="13590"/>
                    </a:cubicBezTo>
                    <a:cubicBezTo>
                      <a:pt x="34827" y="12999"/>
                      <a:pt x="34494" y="12222"/>
                      <a:pt x="34346" y="11446"/>
                    </a:cubicBezTo>
                    <a:cubicBezTo>
                      <a:pt x="34051" y="10817"/>
                      <a:pt x="33755" y="10226"/>
                      <a:pt x="33422" y="9597"/>
                    </a:cubicBezTo>
                    <a:cubicBezTo>
                      <a:pt x="33126" y="8969"/>
                      <a:pt x="32831" y="8377"/>
                      <a:pt x="32350" y="7749"/>
                    </a:cubicBezTo>
                    <a:cubicBezTo>
                      <a:pt x="31722" y="6677"/>
                      <a:pt x="30982" y="5752"/>
                      <a:pt x="30058" y="4828"/>
                    </a:cubicBezTo>
                    <a:cubicBezTo>
                      <a:pt x="29281" y="3904"/>
                      <a:pt x="28357" y="3275"/>
                      <a:pt x="27433" y="2684"/>
                    </a:cubicBezTo>
                    <a:cubicBezTo>
                      <a:pt x="25009" y="1019"/>
                      <a:pt x="22159" y="99"/>
                      <a:pt x="19163" y="60"/>
                    </a:cubicBezTo>
                    <a:lnTo>
                      <a:pt x="19163" y="60"/>
                    </a:lnTo>
                    <a:cubicBezTo>
                      <a:pt x="18724" y="21"/>
                      <a:pt x="18288" y="1"/>
                      <a:pt x="1785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7" name="CustomShape 372"/>
              <p:cNvSpPr/>
              <p:nvPr/>
            </p:nvSpPr>
            <p:spPr>
              <a:xfrm>
                <a:off x="6489720" y="3547080"/>
                <a:ext cx="48600" cy="16200"/>
              </a:xfrm>
              <a:custGeom>
                <a:avLst/>
                <a:gdLst/>
                <a:ahLst/>
                <a:rect l="l" t="t" r="r" b="b"/>
                <a:pathLst>
                  <a:path w="21111" h="6952">
                    <a:moveTo>
                      <a:pt x="1" y="1"/>
                    </a:moveTo>
                    <a:lnTo>
                      <a:pt x="1" y="1"/>
                    </a:lnTo>
                    <a:cubicBezTo>
                      <a:pt x="185" y="149"/>
                      <a:pt x="333" y="334"/>
                      <a:pt x="629" y="629"/>
                    </a:cubicBezTo>
                    <a:cubicBezTo>
                      <a:pt x="925" y="777"/>
                      <a:pt x="1110" y="1073"/>
                      <a:pt x="1405" y="1258"/>
                    </a:cubicBezTo>
                    <a:cubicBezTo>
                      <a:pt x="1701" y="1554"/>
                      <a:pt x="2034" y="1849"/>
                      <a:pt x="2478" y="2182"/>
                    </a:cubicBezTo>
                    <a:cubicBezTo>
                      <a:pt x="3550" y="2922"/>
                      <a:pt x="4474" y="3550"/>
                      <a:pt x="5546" y="4031"/>
                    </a:cubicBezTo>
                    <a:cubicBezTo>
                      <a:pt x="6951" y="4770"/>
                      <a:pt x="8319" y="5399"/>
                      <a:pt x="9724" y="5879"/>
                    </a:cubicBezTo>
                    <a:cubicBezTo>
                      <a:pt x="11092" y="6323"/>
                      <a:pt x="12645" y="6619"/>
                      <a:pt x="14197" y="6804"/>
                    </a:cubicBezTo>
                    <a:cubicBezTo>
                      <a:pt x="15269" y="6951"/>
                      <a:pt x="16489" y="6951"/>
                      <a:pt x="17746" y="6951"/>
                    </a:cubicBezTo>
                    <a:lnTo>
                      <a:pt x="19114" y="6951"/>
                    </a:lnTo>
                    <a:cubicBezTo>
                      <a:pt x="19595" y="6804"/>
                      <a:pt x="19891" y="6804"/>
                      <a:pt x="20187" y="6804"/>
                    </a:cubicBezTo>
                    <a:cubicBezTo>
                      <a:pt x="20519" y="6804"/>
                      <a:pt x="20815" y="6619"/>
                      <a:pt x="21111" y="6619"/>
                    </a:cubicBezTo>
                    <a:lnTo>
                      <a:pt x="19114" y="6619"/>
                    </a:lnTo>
                    <a:cubicBezTo>
                      <a:pt x="18819" y="6804"/>
                      <a:pt x="18338" y="6804"/>
                      <a:pt x="17746" y="6804"/>
                    </a:cubicBezTo>
                    <a:cubicBezTo>
                      <a:pt x="16489" y="6804"/>
                      <a:pt x="15417" y="6619"/>
                      <a:pt x="14197" y="6471"/>
                    </a:cubicBezTo>
                    <a:cubicBezTo>
                      <a:pt x="12645" y="6323"/>
                      <a:pt x="11277" y="6027"/>
                      <a:pt x="9872" y="5547"/>
                    </a:cubicBezTo>
                    <a:cubicBezTo>
                      <a:pt x="8504" y="5103"/>
                      <a:pt x="7099" y="4474"/>
                      <a:pt x="5731" y="3846"/>
                    </a:cubicBezTo>
                    <a:cubicBezTo>
                      <a:pt x="4622" y="3254"/>
                      <a:pt x="3698" y="2626"/>
                      <a:pt x="2626" y="1997"/>
                    </a:cubicBezTo>
                    <a:cubicBezTo>
                      <a:pt x="2182" y="1702"/>
                      <a:pt x="1849" y="1406"/>
                      <a:pt x="1553" y="1073"/>
                    </a:cubicBezTo>
                    <a:cubicBezTo>
                      <a:pt x="1258" y="925"/>
                      <a:pt x="925" y="777"/>
                      <a:pt x="777" y="482"/>
                    </a:cubicBezTo>
                    <a:cubicBezTo>
                      <a:pt x="481" y="334"/>
                      <a:pt x="333" y="149"/>
                      <a:pt x="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8" name="CustomShape 373"/>
              <p:cNvSpPr/>
              <p:nvPr/>
            </p:nvSpPr>
            <p:spPr>
              <a:xfrm>
                <a:off x="6488640" y="3468960"/>
                <a:ext cx="15480" cy="6840"/>
              </a:xfrm>
              <a:custGeom>
                <a:avLst/>
                <a:gdLst/>
                <a:ahLst/>
                <a:rect l="l" t="t" r="r" b="b"/>
                <a:pathLst>
                  <a:path w="6767" h="3070">
                    <a:moveTo>
                      <a:pt x="6767" y="1"/>
                    </a:moveTo>
                    <a:lnTo>
                      <a:pt x="6767" y="1"/>
                    </a:lnTo>
                    <a:cubicBezTo>
                      <a:pt x="5399" y="149"/>
                      <a:pt x="4142" y="445"/>
                      <a:pt x="3070" y="925"/>
                    </a:cubicBezTo>
                    <a:cubicBezTo>
                      <a:pt x="1997" y="1369"/>
                      <a:pt x="925" y="2145"/>
                      <a:pt x="1" y="3069"/>
                    </a:cubicBezTo>
                    <a:cubicBezTo>
                      <a:pt x="1" y="3069"/>
                      <a:pt x="1369" y="2145"/>
                      <a:pt x="3217" y="1221"/>
                    </a:cubicBezTo>
                    <a:cubicBezTo>
                      <a:pt x="5066" y="445"/>
                      <a:pt x="6767" y="149"/>
                      <a:pt x="6767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9" name="CustomShape 374"/>
              <p:cNvSpPr/>
              <p:nvPr/>
            </p:nvSpPr>
            <p:spPr>
              <a:xfrm>
                <a:off x="6565320" y="3515760"/>
                <a:ext cx="3600" cy="20520"/>
              </a:xfrm>
              <a:custGeom>
                <a:avLst/>
                <a:gdLst/>
                <a:ahLst/>
                <a:rect l="l" t="t" r="r" b="b"/>
                <a:pathLst>
                  <a:path w="1665" h="8800">
                    <a:moveTo>
                      <a:pt x="1369" y="0"/>
                    </a:moveTo>
                    <a:cubicBezTo>
                      <a:pt x="1369" y="1553"/>
                      <a:pt x="1221" y="2921"/>
                      <a:pt x="1073" y="4474"/>
                    </a:cubicBezTo>
                    <a:cubicBezTo>
                      <a:pt x="740" y="5842"/>
                      <a:pt x="444" y="7394"/>
                      <a:pt x="1" y="8799"/>
                    </a:cubicBezTo>
                    <a:cubicBezTo>
                      <a:pt x="296" y="8467"/>
                      <a:pt x="444" y="8023"/>
                      <a:pt x="592" y="7542"/>
                    </a:cubicBezTo>
                    <a:cubicBezTo>
                      <a:pt x="925" y="6618"/>
                      <a:pt x="1221" y="5546"/>
                      <a:pt x="1369" y="4474"/>
                    </a:cubicBezTo>
                    <a:cubicBezTo>
                      <a:pt x="1517" y="3549"/>
                      <a:pt x="1664" y="2477"/>
                      <a:pt x="1517" y="1405"/>
                    </a:cubicBezTo>
                    <a:cubicBezTo>
                      <a:pt x="1517" y="925"/>
                      <a:pt x="1517" y="481"/>
                      <a:pt x="136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0" name="CustomShape 375"/>
              <p:cNvSpPr/>
              <p:nvPr/>
            </p:nvSpPr>
            <p:spPr>
              <a:xfrm>
                <a:off x="6495480" y="3626280"/>
                <a:ext cx="68400" cy="6480"/>
              </a:xfrm>
              <a:custGeom>
                <a:avLst/>
                <a:gdLst/>
                <a:ahLst/>
                <a:rect l="l" t="t" r="r" b="b"/>
                <a:pathLst>
                  <a:path w="29725" h="2922">
                    <a:moveTo>
                      <a:pt x="253" y="2856"/>
                    </a:moveTo>
                    <a:cubicBezTo>
                      <a:pt x="198" y="2856"/>
                      <a:pt x="99" y="2921"/>
                      <a:pt x="1" y="2921"/>
                    </a:cubicBezTo>
                    <a:lnTo>
                      <a:pt x="296" y="2921"/>
                    </a:lnTo>
                    <a:cubicBezTo>
                      <a:pt x="296" y="2872"/>
                      <a:pt x="280" y="2856"/>
                      <a:pt x="253" y="2856"/>
                    </a:cubicBezTo>
                    <a:close/>
                    <a:moveTo>
                      <a:pt x="29725" y="1"/>
                    </a:moveTo>
                    <a:lnTo>
                      <a:pt x="28801" y="148"/>
                    </a:lnTo>
                    <a:lnTo>
                      <a:pt x="25732" y="629"/>
                    </a:lnTo>
                    <a:cubicBezTo>
                      <a:pt x="22959" y="1073"/>
                      <a:pt x="19262" y="1701"/>
                      <a:pt x="15085" y="1997"/>
                    </a:cubicBezTo>
                    <a:cubicBezTo>
                      <a:pt x="10944" y="2478"/>
                      <a:pt x="7247" y="2625"/>
                      <a:pt x="4474" y="2773"/>
                    </a:cubicBezTo>
                    <a:lnTo>
                      <a:pt x="1221" y="2773"/>
                    </a:lnTo>
                    <a:lnTo>
                      <a:pt x="296" y="2921"/>
                    </a:lnTo>
                    <a:lnTo>
                      <a:pt x="4474" y="2921"/>
                    </a:lnTo>
                    <a:cubicBezTo>
                      <a:pt x="7247" y="2921"/>
                      <a:pt x="10944" y="2773"/>
                      <a:pt x="15085" y="2330"/>
                    </a:cubicBezTo>
                    <a:cubicBezTo>
                      <a:pt x="19262" y="1849"/>
                      <a:pt x="22959" y="1405"/>
                      <a:pt x="25732" y="925"/>
                    </a:cubicBezTo>
                    <a:cubicBezTo>
                      <a:pt x="26952" y="629"/>
                      <a:pt x="28209" y="481"/>
                      <a:pt x="28801" y="333"/>
                    </a:cubicBezTo>
                    <a:lnTo>
                      <a:pt x="2972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1" name="CustomShape 376"/>
              <p:cNvSpPr/>
              <p:nvPr/>
            </p:nvSpPr>
            <p:spPr>
              <a:xfrm>
                <a:off x="6476760" y="3363480"/>
                <a:ext cx="74160" cy="63720"/>
              </a:xfrm>
              <a:custGeom>
                <a:avLst/>
                <a:gdLst/>
                <a:ahLst/>
                <a:rect l="l" t="t" r="r" b="b"/>
                <a:pathLst>
                  <a:path w="32202" h="26926">
                    <a:moveTo>
                      <a:pt x="31277" y="1849"/>
                    </a:moveTo>
                    <a:lnTo>
                      <a:pt x="31277" y="2293"/>
                    </a:lnTo>
                    <a:cubicBezTo>
                      <a:pt x="31425" y="2774"/>
                      <a:pt x="31425" y="3402"/>
                      <a:pt x="31573" y="4326"/>
                    </a:cubicBezTo>
                    <a:cubicBezTo>
                      <a:pt x="31573" y="3402"/>
                      <a:pt x="31425" y="2774"/>
                      <a:pt x="31425" y="2293"/>
                    </a:cubicBezTo>
                    <a:lnTo>
                      <a:pt x="31277" y="1849"/>
                    </a:lnTo>
                    <a:close/>
                    <a:moveTo>
                      <a:pt x="1553" y="1"/>
                    </a:moveTo>
                    <a:lnTo>
                      <a:pt x="1405" y="629"/>
                    </a:lnTo>
                    <a:cubicBezTo>
                      <a:pt x="1257" y="1073"/>
                      <a:pt x="1072" y="1702"/>
                      <a:pt x="924" y="2626"/>
                    </a:cubicBezTo>
                    <a:cubicBezTo>
                      <a:pt x="333" y="4918"/>
                      <a:pt x="0" y="7543"/>
                      <a:pt x="0" y="10020"/>
                    </a:cubicBezTo>
                    <a:cubicBezTo>
                      <a:pt x="148" y="13865"/>
                      <a:pt x="1405" y="17414"/>
                      <a:pt x="3697" y="20483"/>
                    </a:cubicBezTo>
                    <a:cubicBezTo>
                      <a:pt x="5102" y="22183"/>
                      <a:pt x="6803" y="23736"/>
                      <a:pt x="8651" y="24808"/>
                    </a:cubicBezTo>
                    <a:cubicBezTo>
                      <a:pt x="10796" y="25880"/>
                      <a:pt x="13088" y="26657"/>
                      <a:pt x="15417" y="26805"/>
                    </a:cubicBezTo>
                    <a:cubicBezTo>
                      <a:pt x="16015" y="26886"/>
                      <a:pt x="16614" y="26926"/>
                      <a:pt x="17209" y="26926"/>
                    </a:cubicBezTo>
                    <a:cubicBezTo>
                      <a:pt x="21209" y="26926"/>
                      <a:pt x="25057" y="25125"/>
                      <a:pt x="27728" y="22035"/>
                    </a:cubicBezTo>
                    <a:cubicBezTo>
                      <a:pt x="28504" y="21259"/>
                      <a:pt x="29133" y="20483"/>
                      <a:pt x="29577" y="19558"/>
                    </a:cubicBezTo>
                    <a:cubicBezTo>
                      <a:pt x="30205" y="18782"/>
                      <a:pt x="30501" y="17858"/>
                      <a:pt x="30834" y="16933"/>
                    </a:cubicBezTo>
                    <a:cubicBezTo>
                      <a:pt x="31129" y="16009"/>
                      <a:pt x="31425" y="15233"/>
                      <a:pt x="31573" y="14309"/>
                    </a:cubicBezTo>
                    <a:cubicBezTo>
                      <a:pt x="31758" y="13569"/>
                      <a:pt x="31906" y="12645"/>
                      <a:pt x="32054" y="11869"/>
                    </a:cubicBezTo>
                    <a:cubicBezTo>
                      <a:pt x="32202" y="9391"/>
                      <a:pt x="32054" y="6767"/>
                      <a:pt x="31573" y="4326"/>
                    </a:cubicBezTo>
                    <a:lnTo>
                      <a:pt x="31573" y="4326"/>
                    </a:lnTo>
                    <a:cubicBezTo>
                      <a:pt x="31906" y="6767"/>
                      <a:pt x="31906" y="9244"/>
                      <a:pt x="31758" y="11721"/>
                    </a:cubicBezTo>
                    <a:cubicBezTo>
                      <a:pt x="31758" y="12645"/>
                      <a:pt x="31573" y="13384"/>
                      <a:pt x="31425" y="14161"/>
                    </a:cubicBezTo>
                    <a:cubicBezTo>
                      <a:pt x="31129" y="15085"/>
                      <a:pt x="30981" y="16009"/>
                      <a:pt x="30649" y="16786"/>
                    </a:cubicBezTo>
                    <a:cubicBezTo>
                      <a:pt x="30353" y="17710"/>
                      <a:pt x="29909" y="18634"/>
                      <a:pt x="29429" y="19411"/>
                    </a:cubicBezTo>
                    <a:cubicBezTo>
                      <a:pt x="28800" y="20335"/>
                      <a:pt x="28357" y="21111"/>
                      <a:pt x="27580" y="21888"/>
                    </a:cubicBezTo>
                    <a:cubicBezTo>
                      <a:pt x="24893" y="24834"/>
                      <a:pt x="21127" y="26618"/>
                      <a:pt x="17129" y="26618"/>
                    </a:cubicBezTo>
                    <a:cubicBezTo>
                      <a:pt x="16562" y="26618"/>
                      <a:pt x="15991" y="26582"/>
                      <a:pt x="15417" y="26509"/>
                    </a:cubicBezTo>
                    <a:cubicBezTo>
                      <a:pt x="13088" y="26324"/>
                      <a:pt x="10943" y="25585"/>
                      <a:pt x="8799" y="24476"/>
                    </a:cubicBezTo>
                    <a:cubicBezTo>
                      <a:pt x="6951" y="23403"/>
                      <a:pt x="5250" y="22035"/>
                      <a:pt x="3845" y="20187"/>
                    </a:cubicBezTo>
                    <a:cubicBezTo>
                      <a:pt x="1701" y="17266"/>
                      <a:pt x="481" y="13717"/>
                      <a:pt x="148" y="10020"/>
                    </a:cubicBezTo>
                    <a:cubicBezTo>
                      <a:pt x="148" y="7543"/>
                      <a:pt x="481" y="4918"/>
                      <a:pt x="1072" y="2626"/>
                    </a:cubicBezTo>
                    <a:cubicBezTo>
                      <a:pt x="1257" y="1702"/>
                      <a:pt x="1405" y="1073"/>
                      <a:pt x="1553" y="629"/>
                    </a:cubicBezTo>
                    <a:lnTo>
                      <a:pt x="155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2" name="CustomShape 377"/>
              <p:cNvSpPr/>
              <p:nvPr/>
            </p:nvSpPr>
            <p:spPr>
              <a:xfrm>
                <a:off x="6590160" y="3398760"/>
                <a:ext cx="11160" cy="23040"/>
              </a:xfrm>
              <a:custGeom>
                <a:avLst/>
                <a:gdLst/>
                <a:ahLst/>
                <a:rect l="l" t="t" r="r" b="b"/>
                <a:pathLst>
                  <a:path w="4955" h="9872">
                    <a:moveTo>
                      <a:pt x="4954" y="0"/>
                    </a:moveTo>
                    <a:lnTo>
                      <a:pt x="4954" y="0"/>
                    </a:lnTo>
                    <a:cubicBezTo>
                      <a:pt x="4474" y="148"/>
                      <a:pt x="4030" y="629"/>
                      <a:pt x="3549" y="924"/>
                    </a:cubicBezTo>
                    <a:cubicBezTo>
                      <a:pt x="2625" y="1849"/>
                      <a:pt x="1701" y="2921"/>
                      <a:pt x="1072" y="4141"/>
                    </a:cubicBezTo>
                    <a:cubicBezTo>
                      <a:pt x="629" y="5546"/>
                      <a:pt x="148" y="6766"/>
                      <a:pt x="148" y="8171"/>
                    </a:cubicBezTo>
                    <a:cubicBezTo>
                      <a:pt x="0" y="8614"/>
                      <a:pt x="0" y="8947"/>
                      <a:pt x="0" y="9391"/>
                    </a:cubicBezTo>
                    <a:cubicBezTo>
                      <a:pt x="0" y="9539"/>
                      <a:pt x="0" y="9687"/>
                      <a:pt x="148" y="9871"/>
                    </a:cubicBezTo>
                    <a:cubicBezTo>
                      <a:pt x="148" y="9243"/>
                      <a:pt x="333" y="8762"/>
                      <a:pt x="333" y="8171"/>
                    </a:cubicBezTo>
                    <a:cubicBezTo>
                      <a:pt x="481" y="6914"/>
                      <a:pt x="924" y="5546"/>
                      <a:pt x="1405" y="4326"/>
                    </a:cubicBezTo>
                    <a:cubicBezTo>
                      <a:pt x="1997" y="3217"/>
                      <a:pt x="2773" y="1997"/>
                      <a:pt x="3697" y="1072"/>
                    </a:cubicBezTo>
                    <a:cubicBezTo>
                      <a:pt x="4178" y="777"/>
                      <a:pt x="4622" y="296"/>
                      <a:pt x="49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3" name="CustomShape 378"/>
              <p:cNvSpPr/>
              <p:nvPr/>
            </p:nvSpPr>
            <p:spPr>
              <a:xfrm>
                <a:off x="6479280" y="3228480"/>
                <a:ext cx="115200" cy="64800"/>
              </a:xfrm>
              <a:custGeom>
                <a:avLst/>
                <a:gdLst/>
                <a:ahLst/>
                <a:rect l="l" t="t" r="r" b="b"/>
                <a:pathLst>
                  <a:path w="49911" h="27391">
                    <a:moveTo>
                      <a:pt x="32997" y="0"/>
                    </a:moveTo>
                    <a:cubicBezTo>
                      <a:pt x="30744" y="0"/>
                      <a:pt x="28441" y="540"/>
                      <a:pt x="26360" y="1468"/>
                    </a:cubicBezTo>
                    <a:cubicBezTo>
                      <a:pt x="25140" y="2096"/>
                      <a:pt x="24031" y="2725"/>
                      <a:pt x="22663" y="2725"/>
                    </a:cubicBezTo>
                    <a:cubicBezTo>
                      <a:pt x="21258" y="2725"/>
                      <a:pt x="20038" y="2096"/>
                      <a:pt x="18818" y="1615"/>
                    </a:cubicBezTo>
                    <a:cubicBezTo>
                      <a:pt x="16814" y="794"/>
                      <a:pt x="14539" y="233"/>
                      <a:pt x="12310" y="233"/>
                    </a:cubicBezTo>
                    <a:cubicBezTo>
                      <a:pt x="10427" y="233"/>
                      <a:pt x="8576" y="633"/>
                      <a:pt x="6951" y="1615"/>
                    </a:cubicBezTo>
                    <a:cubicBezTo>
                      <a:pt x="4474" y="3020"/>
                      <a:pt x="2625" y="5645"/>
                      <a:pt x="1701" y="8418"/>
                    </a:cubicBezTo>
                    <a:cubicBezTo>
                      <a:pt x="629" y="11043"/>
                      <a:pt x="333" y="13964"/>
                      <a:pt x="0" y="16884"/>
                    </a:cubicBezTo>
                    <a:lnTo>
                      <a:pt x="41592" y="25979"/>
                    </a:lnTo>
                    <a:cubicBezTo>
                      <a:pt x="41777" y="26127"/>
                      <a:pt x="41925" y="26275"/>
                      <a:pt x="42073" y="26423"/>
                    </a:cubicBezTo>
                    <a:cubicBezTo>
                      <a:pt x="42791" y="27073"/>
                      <a:pt x="43668" y="27390"/>
                      <a:pt x="44541" y="27390"/>
                    </a:cubicBezTo>
                    <a:cubicBezTo>
                      <a:pt x="45556" y="27390"/>
                      <a:pt x="46568" y="26962"/>
                      <a:pt x="47323" y="26127"/>
                    </a:cubicBezTo>
                    <a:cubicBezTo>
                      <a:pt x="48691" y="24574"/>
                      <a:pt x="48543" y="22282"/>
                      <a:pt x="46990" y="20877"/>
                    </a:cubicBezTo>
                    <a:cubicBezTo>
                      <a:pt x="47766" y="20877"/>
                      <a:pt x="48543" y="20434"/>
                      <a:pt x="48986" y="19805"/>
                    </a:cubicBezTo>
                    <a:cubicBezTo>
                      <a:pt x="49911" y="18585"/>
                      <a:pt x="49615" y="16737"/>
                      <a:pt x="48395" y="15812"/>
                    </a:cubicBezTo>
                    <a:cubicBezTo>
                      <a:pt x="47471" y="15036"/>
                      <a:pt x="46066" y="15036"/>
                      <a:pt x="45141" y="14112"/>
                    </a:cubicBezTo>
                    <a:cubicBezTo>
                      <a:pt x="43773" y="12892"/>
                      <a:pt x="44069" y="10710"/>
                      <a:pt x="43921" y="8862"/>
                    </a:cubicBezTo>
                    <a:cubicBezTo>
                      <a:pt x="43626" y="5165"/>
                      <a:pt x="40668" y="1948"/>
                      <a:pt x="37156" y="691"/>
                    </a:cubicBezTo>
                    <a:cubicBezTo>
                      <a:pt x="35835" y="218"/>
                      <a:pt x="34426" y="0"/>
                      <a:pt x="329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4" name="CustomShape 379"/>
              <p:cNvSpPr/>
              <p:nvPr/>
            </p:nvSpPr>
            <p:spPr>
              <a:xfrm>
                <a:off x="6479280" y="3228480"/>
                <a:ext cx="115200" cy="64800"/>
              </a:xfrm>
              <a:custGeom>
                <a:avLst/>
                <a:gdLst/>
                <a:ahLst/>
                <a:rect l="l" t="t" r="r" b="b"/>
                <a:pathLst>
                  <a:path w="49911" h="27391">
                    <a:moveTo>
                      <a:pt x="32997" y="0"/>
                    </a:moveTo>
                    <a:cubicBezTo>
                      <a:pt x="30744" y="0"/>
                      <a:pt x="28441" y="540"/>
                      <a:pt x="26360" y="1468"/>
                    </a:cubicBezTo>
                    <a:cubicBezTo>
                      <a:pt x="25140" y="2096"/>
                      <a:pt x="24031" y="2725"/>
                      <a:pt x="22663" y="2725"/>
                    </a:cubicBezTo>
                    <a:cubicBezTo>
                      <a:pt x="21258" y="2725"/>
                      <a:pt x="20038" y="2096"/>
                      <a:pt x="18818" y="1615"/>
                    </a:cubicBezTo>
                    <a:cubicBezTo>
                      <a:pt x="16814" y="794"/>
                      <a:pt x="14539" y="233"/>
                      <a:pt x="12310" y="233"/>
                    </a:cubicBezTo>
                    <a:cubicBezTo>
                      <a:pt x="10427" y="233"/>
                      <a:pt x="8576" y="633"/>
                      <a:pt x="6951" y="1615"/>
                    </a:cubicBezTo>
                    <a:cubicBezTo>
                      <a:pt x="4474" y="3020"/>
                      <a:pt x="2625" y="5645"/>
                      <a:pt x="1701" y="8418"/>
                    </a:cubicBezTo>
                    <a:cubicBezTo>
                      <a:pt x="629" y="11043"/>
                      <a:pt x="333" y="13964"/>
                      <a:pt x="0" y="16884"/>
                    </a:cubicBezTo>
                    <a:lnTo>
                      <a:pt x="41592" y="25979"/>
                    </a:lnTo>
                    <a:cubicBezTo>
                      <a:pt x="41777" y="26127"/>
                      <a:pt x="41925" y="26275"/>
                      <a:pt x="42073" y="26423"/>
                    </a:cubicBezTo>
                    <a:cubicBezTo>
                      <a:pt x="42791" y="27073"/>
                      <a:pt x="43668" y="27390"/>
                      <a:pt x="44541" y="27390"/>
                    </a:cubicBezTo>
                    <a:cubicBezTo>
                      <a:pt x="45556" y="27390"/>
                      <a:pt x="46568" y="26962"/>
                      <a:pt x="47323" y="26127"/>
                    </a:cubicBezTo>
                    <a:cubicBezTo>
                      <a:pt x="48691" y="24574"/>
                      <a:pt x="48543" y="22282"/>
                      <a:pt x="46990" y="20877"/>
                    </a:cubicBezTo>
                    <a:cubicBezTo>
                      <a:pt x="47766" y="20877"/>
                      <a:pt x="48543" y="20434"/>
                      <a:pt x="48986" y="19805"/>
                    </a:cubicBezTo>
                    <a:cubicBezTo>
                      <a:pt x="49911" y="18585"/>
                      <a:pt x="49615" y="16737"/>
                      <a:pt x="48395" y="15812"/>
                    </a:cubicBezTo>
                    <a:cubicBezTo>
                      <a:pt x="47471" y="15036"/>
                      <a:pt x="46066" y="15036"/>
                      <a:pt x="45141" y="14112"/>
                    </a:cubicBezTo>
                    <a:cubicBezTo>
                      <a:pt x="43773" y="12892"/>
                      <a:pt x="44069" y="10710"/>
                      <a:pt x="43921" y="8862"/>
                    </a:cubicBezTo>
                    <a:cubicBezTo>
                      <a:pt x="43626" y="5165"/>
                      <a:pt x="40668" y="1948"/>
                      <a:pt x="37156" y="691"/>
                    </a:cubicBezTo>
                    <a:cubicBezTo>
                      <a:pt x="35835" y="218"/>
                      <a:pt x="34426" y="0"/>
                      <a:pt x="329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5" name="CustomShape 380"/>
              <p:cNvSpPr/>
              <p:nvPr/>
            </p:nvSpPr>
            <p:spPr>
              <a:xfrm>
                <a:off x="6534000" y="3256560"/>
                <a:ext cx="63720" cy="122400"/>
              </a:xfrm>
              <a:custGeom>
                <a:avLst/>
                <a:gdLst/>
                <a:ahLst/>
                <a:rect l="l" t="t" r="r" b="b"/>
                <a:pathLst>
                  <a:path w="27729" h="40374">
                    <a:moveTo>
                      <a:pt x="15084" y="0"/>
                    </a:moveTo>
                    <a:lnTo>
                      <a:pt x="7875" y="185"/>
                    </a:lnTo>
                    <a:lnTo>
                      <a:pt x="0" y="34827"/>
                    </a:lnTo>
                    <a:cubicBezTo>
                      <a:pt x="148" y="34975"/>
                      <a:pt x="148" y="35123"/>
                      <a:pt x="296" y="35307"/>
                    </a:cubicBezTo>
                    <a:cubicBezTo>
                      <a:pt x="1948" y="38584"/>
                      <a:pt x="5216" y="40374"/>
                      <a:pt x="8625" y="40374"/>
                    </a:cubicBezTo>
                    <a:cubicBezTo>
                      <a:pt x="10024" y="40374"/>
                      <a:pt x="11447" y="40072"/>
                      <a:pt x="12792" y="39448"/>
                    </a:cubicBezTo>
                    <a:cubicBezTo>
                      <a:pt x="12940" y="39300"/>
                      <a:pt x="13236" y="39152"/>
                      <a:pt x="13569" y="38820"/>
                    </a:cubicBezTo>
                    <a:cubicBezTo>
                      <a:pt x="15417" y="37600"/>
                      <a:pt x="16933" y="35455"/>
                      <a:pt x="16489" y="33274"/>
                    </a:cubicBezTo>
                    <a:lnTo>
                      <a:pt x="16489" y="33274"/>
                    </a:lnTo>
                    <a:cubicBezTo>
                      <a:pt x="16912" y="33878"/>
                      <a:pt x="17609" y="34153"/>
                      <a:pt x="18329" y="34153"/>
                    </a:cubicBezTo>
                    <a:cubicBezTo>
                      <a:pt x="18931" y="34153"/>
                      <a:pt x="19550" y="33960"/>
                      <a:pt x="20038" y="33607"/>
                    </a:cubicBezTo>
                    <a:cubicBezTo>
                      <a:pt x="21111" y="32830"/>
                      <a:pt x="21739" y="31610"/>
                      <a:pt x="21739" y="30206"/>
                    </a:cubicBezTo>
                    <a:cubicBezTo>
                      <a:pt x="21739" y="28838"/>
                      <a:pt x="21554" y="27581"/>
                      <a:pt x="21111" y="26213"/>
                    </a:cubicBezTo>
                    <a:lnTo>
                      <a:pt x="21111" y="26213"/>
                    </a:lnTo>
                    <a:cubicBezTo>
                      <a:pt x="21743" y="26769"/>
                      <a:pt x="22465" y="27036"/>
                      <a:pt x="23184" y="27036"/>
                    </a:cubicBezTo>
                    <a:cubicBezTo>
                      <a:pt x="23852" y="27036"/>
                      <a:pt x="24516" y="26806"/>
                      <a:pt x="25103" y="26361"/>
                    </a:cubicBezTo>
                    <a:cubicBezTo>
                      <a:pt x="26360" y="25436"/>
                      <a:pt x="26804" y="23884"/>
                      <a:pt x="26508" y="22368"/>
                    </a:cubicBezTo>
                    <a:cubicBezTo>
                      <a:pt x="26176" y="20963"/>
                      <a:pt x="25251" y="19743"/>
                      <a:pt x="24031" y="18966"/>
                    </a:cubicBezTo>
                    <a:lnTo>
                      <a:pt x="24031" y="18966"/>
                    </a:lnTo>
                    <a:cubicBezTo>
                      <a:pt x="24113" y="18973"/>
                      <a:pt x="24194" y="18976"/>
                      <a:pt x="24275" y="18976"/>
                    </a:cubicBezTo>
                    <a:cubicBezTo>
                      <a:pt x="26027" y="18976"/>
                      <a:pt x="27580" y="17473"/>
                      <a:pt x="27580" y="15565"/>
                    </a:cubicBezTo>
                    <a:cubicBezTo>
                      <a:pt x="27728" y="15269"/>
                      <a:pt x="27580" y="14789"/>
                      <a:pt x="27580" y="14493"/>
                    </a:cubicBezTo>
                    <a:cubicBezTo>
                      <a:pt x="26952" y="12497"/>
                      <a:pt x="24808" y="11424"/>
                      <a:pt x="22811" y="10944"/>
                    </a:cubicBezTo>
                    <a:cubicBezTo>
                      <a:pt x="20815" y="10500"/>
                      <a:pt x="18634" y="10167"/>
                      <a:pt x="17118" y="8799"/>
                    </a:cubicBezTo>
                    <a:cubicBezTo>
                      <a:pt x="16009" y="7727"/>
                      <a:pt x="15269" y="6175"/>
                      <a:pt x="15084" y="4622"/>
                    </a:cubicBezTo>
                    <a:cubicBezTo>
                      <a:pt x="14937" y="3106"/>
                      <a:pt x="14937" y="1553"/>
                      <a:pt x="150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6" name="CustomShape 381"/>
              <p:cNvSpPr/>
              <p:nvPr/>
            </p:nvSpPr>
            <p:spPr>
              <a:xfrm>
                <a:off x="6445800" y="3265920"/>
                <a:ext cx="61200" cy="111600"/>
              </a:xfrm>
              <a:custGeom>
                <a:avLst/>
                <a:gdLst/>
                <a:ahLst/>
                <a:rect l="l" t="t" r="r" b="b"/>
                <a:pathLst>
                  <a:path w="26509" h="39585">
                    <a:moveTo>
                      <a:pt x="21555" y="0"/>
                    </a:moveTo>
                    <a:lnTo>
                      <a:pt x="14160" y="740"/>
                    </a:lnTo>
                    <a:cubicBezTo>
                      <a:pt x="13865" y="2293"/>
                      <a:pt x="11868" y="6285"/>
                      <a:pt x="10463" y="7062"/>
                    </a:cubicBezTo>
                    <a:cubicBezTo>
                      <a:pt x="9095" y="7986"/>
                      <a:pt x="7691" y="8615"/>
                      <a:pt x="6175" y="8910"/>
                    </a:cubicBezTo>
                    <a:cubicBezTo>
                      <a:pt x="4622" y="9391"/>
                      <a:pt x="3217" y="10167"/>
                      <a:pt x="1997" y="11092"/>
                    </a:cubicBezTo>
                    <a:cubicBezTo>
                      <a:pt x="777" y="12164"/>
                      <a:pt x="1" y="13680"/>
                      <a:pt x="149" y="15232"/>
                    </a:cubicBezTo>
                    <a:cubicBezTo>
                      <a:pt x="289" y="16848"/>
                      <a:pt x="1565" y="18164"/>
                      <a:pt x="3150" y="18164"/>
                    </a:cubicBezTo>
                    <a:cubicBezTo>
                      <a:pt x="3233" y="18164"/>
                      <a:pt x="3317" y="18160"/>
                      <a:pt x="3402" y="18153"/>
                    </a:cubicBezTo>
                    <a:lnTo>
                      <a:pt x="3402" y="18153"/>
                    </a:lnTo>
                    <a:cubicBezTo>
                      <a:pt x="2293" y="19225"/>
                      <a:pt x="1369" y="20630"/>
                      <a:pt x="777" y="22183"/>
                    </a:cubicBezTo>
                    <a:cubicBezTo>
                      <a:pt x="296" y="23699"/>
                      <a:pt x="296" y="25399"/>
                      <a:pt x="1369" y="26619"/>
                    </a:cubicBezTo>
                    <a:cubicBezTo>
                      <a:pt x="1907" y="27351"/>
                      <a:pt x="2871" y="27757"/>
                      <a:pt x="3794" y="27757"/>
                    </a:cubicBezTo>
                    <a:cubicBezTo>
                      <a:pt x="4457" y="27757"/>
                      <a:pt x="5098" y="27548"/>
                      <a:pt x="5546" y="27100"/>
                    </a:cubicBezTo>
                    <a:lnTo>
                      <a:pt x="5546" y="27100"/>
                    </a:lnTo>
                    <a:cubicBezTo>
                      <a:pt x="4770" y="28801"/>
                      <a:pt x="5066" y="30797"/>
                      <a:pt x="5990" y="32498"/>
                    </a:cubicBezTo>
                    <a:cubicBezTo>
                      <a:pt x="7173" y="34177"/>
                      <a:pt x="9052" y="35085"/>
                      <a:pt x="10978" y="35085"/>
                    </a:cubicBezTo>
                    <a:cubicBezTo>
                      <a:pt x="12063" y="35085"/>
                      <a:pt x="13162" y="34797"/>
                      <a:pt x="14160" y="34198"/>
                    </a:cubicBezTo>
                    <a:cubicBezTo>
                      <a:pt x="14493" y="36343"/>
                      <a:pt x="15861" y="38191"/>
                      <a:pt x="17857" y="38967"/>
                    </a:cubicBezTo>
                    <a:cubicBezTo>
                      <a:pt x="18755" y="39386"/>
                      <a:pt x="19698" y="39585"/>
                      <a:pt x="20626" y="39585"/>
                    </a:cubicBezTo>
                    <a:cubicBezTo>
                      <a:pt x="23059" y="39585"/>
                      <a:pt x="25384" y="38217"/>
                      <a:pt x="26509" y="35862"/>
                    </a:cubicBezTo>
                    <a:lnTo>
                      <a:pt x="2155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7" name="CustomShape 382"/>
              <p:cNvSpPr/>
              <p:nvPr/>
            </p:nvSpPr>
            <p:spPr>
              <a:xfrm>
                <a:off x="6535080" y="3317760"/>
                <a:ext cx="10800" cy="3600"/>
              </a:xfrm>
              <a:custGeom>
                <a:avLst/>
                <a:gdLst/>
                <a:ahLst/>
                <a:rect l="l" t="t" r="r" b="b"/>
                <a:pathLst>
                  <a:path w="4746" h="1639">
                    <a:moveTo>
                      <a:pt x="200" y="0"/>
                    </a:moveTo>
                    <a:cubicBezTo>
                      <a:pt x="178" y="0"/>
                      <a:pt x="161" y="6"/>
                      <a:pt x="148" y="19"/>
                    </a:cubicBezTo>
                    <a:cubicBezTo>
                      <a:pt x="0" y="19"/>
                      <a:pt x="592" y="1091"/>
                      <a:pt x="2144" y="1572"/>
                    </a:cubicBezTo>
                    <a:cubicBezTo>
                      <a:pt x="2389" y="1618"/>
                      <a:pt x="2622" y="1638"/>
                      <a:pt x="2840" y="1638"/>
                    </a:cubicBezTo>
                    <a:cubicBezTo>
                      <a:pt x="4005" y="1638"/>
                      <a:pt x="4746" y="1068"/>
                      <a:pt x="4621" y="943"/>
                    </a:cubicBezTo>
                    <a:cubicBezTo>
                      <a:pt x="4579" y="910"/>
                      <a:pt x="4500" y="899"/>
                      <a:pt x="4387" y="899"/>
                    </a:cubicBezTo>
                    <a:cubicBezTo>
                      <a:pt x="4186" y="899"/>
                      <a:pt x="3881" y="933"/>
                      <a:pt x="3501" y="933"/>
                    </a:cubicBezTo>
                    <a:cubicBezTo>
                      <a:pt x="3153" y="933"/>
                      <a:pt x="2743" y="905"/>
                      <a:pt x="2292" y="795"/>
                    </a:cubicBezTo>
                    <a:cubicBezTo>
                      <a:pt x="1177" y="660"/>
                      <a:pt x="433" y="0"/>
                      <a:pt x="20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8" name="CustomShape 383"/>
              <p:cNvSpPr/>
              <p:nvPr/>
            </p:nvSpPr>
            <p:spPr>
              <a:xfrm>
                <a:off x="6484680" y="3250080"/>
                <a:ext cx="90000" cy="171720"/>
              </a:xfrm>
              <a:custGeom>
                <a:avLst/>
                <a:gdLst/>
                <a:ahLst/>
                <a:rect l="l" t="t" r="r" b="b"/>
                <a:pathLst>
                  <a:path w="38968" h="72285">
                    <a:moveTo>
                      <a:pt x="26922" y="1"/>
                    </a:moveTo>
                    <a:cubicBezTo>
                      <a:pt x="26833" y="1"/>
                      <a:pt x="26745" y="2"/>
                      <a:pt x="26656" y="4"/>
                    </a:cubicBezTo>
                    <a:lnTo>
                      <a:pt x="26028" y="4"/>
                    </a:lnTo>
                    <a:lnTo>
                      <a:pt x="2477" y="1261"/>
                    </a:lnTo>
                    <a:lnTo>
                      <a:pt x="2293" y="4958"/>
                    </a:lnTo>
                    <a:lnTo>
                      <a:pt x="148" y="60266"/>
                    </a:lnTo>
                    <a:cubicBezTo>
                      <a:pt x="0" y="66736"/>
                      <a:pt x="5250" y="72097"/>
                      <a:pt x="12164" y="72281"/>
                    </a:cubicBezTo>
                    <a:cubicBezTo>
                      <a:pt x="12262" y="72283"/>
                      <a:pt x="12360" y="72285"/>
                      <a:pt x="12458" y="72285"/>
                    </a:cubicBezTo>
                    <a:cubicBezTo>
                      <a:pt x="19279" y="72285"/>
                      <a:pt x="24962" y="67236"/>
                      <a:pt x="25399" y="60857"/>
                    </a:cubicBezTo>
                    <a:cubicBezTo>
                      <a:pt x="25732" y="54092"/>
                      <a:pt x="26176" y="46993"/>
                      <a:pt x="26176" y="46993"/>
                    </a:cubicBezTo>
                    <a:cubicBezTo>
                      <a:pt x="26176" y="46993"/>
                      <a:pt x="35122" y="45921"/>
                      <a:pt x="37600" y="34534"/>
                    </a:cubicBezTo>
                    <a:cubicBezTo>
                      <a:pt x="38672" y="28989"/>
                      <a:pt x="38967" y="19598"/>
                      <a:pt x="38820" y="11871"/>
                    </a:cubicBezTo>
                    <a:cubicBezTo>
                      <a:pt x="38674" y="5342"/>
                      <a:pt x="33418" y="1"/>
                      <a:pt x="26922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9" name="CustomShape 384"/>
              <p:cNvSpPr/>
              <p:nvPr/>
            </p:nvSpPr>
            <p:spPr>
              <a:xfrm>
                <a:off x="6559200" y="3290400"/>
                <a:ext cx="6480" cy="6480"/>
              </a:xfrm>
              <a:custGeom>
                <a:avLst/>
                <a:gdLst/>
                <a:ahLst/>
                <a:rect l="l" t="t" r="r" b="b"/>
                <a:pathLst>
                  <a:path w="2922" h="2796">
                    <a:moveTo>
                      <a:pt x="1754" y="0"/>
                    </a:moveTo>
                    <a:cubicBezTo>
                      <a:pt x="1677" y="0"/>
                      <a:pt x="1597" y="8"/>
                      <a:pt x="1517" y="23"/>
                    </a:cubicBezTo>
                    <a:cubicBezTo>
                      <a:pt x="1436" y="10"/>
                      <a:pt x="1358" y="4"/>
                      <a:pt x="1283" y="4"/>
                    </a:cubicBezTo>
                    <a:cubicBezTo>
                      <a:pt x="494" y="4"/>
                      <a:pt x="1" y="682"/>
                      <a:pt x="1" y="1391"/>
                    </a:cubicBezTo>
                    <a:cubicBezTo>
                      <a:pt x="1" y="2167"/>
                      <a:pt x="592" y="2796"/>
                      <a:pt x="1369" y="2796"/>
                    </a:cubicBezTo>
                    <a:cubicBezTo>
                      <a:pt x="2293" y="2796"/>
                      <a:pt x="2921" y="2167"/>
                      <a:pt x="2921" y="1391"/>
                    </a:cubicBezTo>
                    <a:lnTo>
                      <a:pt x="2921" y="1243"/>
                    </a:lnTo>
                    <a:cubicBezTo>
                      <a:pt x="2921" y="548"/>
                      <a:pt x="2417" y="0"/>
                      <a:pt x="17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0" name="CustomShape 385"/>
              <p:cNvSpPr/>
              <p:nvPr/>
            </p:nvSpPr>
            <p:spPr>
              <a:xfrm>
                <a:off x="6555600" y="3285720"/>
                <a:ext cx="13680" cy="3600"/>
              </a:xfrm>
              <a:custGeom>
                <a:avLst/>
                <a:gdLst/>
                <a:ahLst/>
                <a:rect l="l" t="t" r="r" b="b"/>
                <a:pathLst>
                  <a:path w="6027" h="1689">
                    <a:moveTo>
                      <a:pt x="3069" y="1"/>
                    </a:moveTo>
                    <a:cubicBezTo>
                      <a:pt x="2329" y="1"/>
                      <a:pt x="1405" y="149"/>
                      <a:pt x="776" y="592"/>
                    </a:cubicBezTo>
                    <a:cubicBezTo>
                      <a:pt x="148" y="925"/>
                      <a:pt x="0" y="1221"/>
                      <a:pt x="148" y="1369"/>
                    </a:cubicBezTo>
                    <a:cubicBezTo>
                      <a:pt x="161" y="1382"/>
                      <a:pt x="182" y="1388"/>
                      <a:pt x="212" y="1388"/>
                    </a:cubicBezTo>
                    <a:cubicBezTo>
                      <a:pt x="483" y="1388"/>
                      <a:pt x="1423" y="896"/>
                      <a:pt x="2590" y="896"/>
                    </a:cubicBezTo>
                    <a:cubicBezTo>
                      <a:pt x="2746" y="896"/>
                      <a:pt x="2906" y="905"/>
                      <a:pt x="3069" y="925"/>
                    </a:cubicBezTo>
                    <a:cubicBezTo>
                      <a:pt x="4480" y="925"/>
                      <a:pt x="5495" y="1689"/>
                      <a:pt x="5778" y="1689"/>
                    </a:cubicBezTo>
                    <a:cubicBezTo>
                      <a:pt x="5807" y="1689"/>
                      <a:pt x="5828" y="1681"/>
                      <a:pt x="5841" y="1664"/>
                    </a:cubicBezTo>
                    <a:cubicBezTo>
                      <a:pt x="6026" y="1664"/>
                      <a:pt x="5841" y="1221"/>
                      <a:pt x="5398" y="740"/>
                    </a:cubicBezTo>
                    <a:cubicBezTo>
                      <a:pt x="4769" y="297"/>
                      <a:pt x="3993" y="1"/>
                      <a:pt x="30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1" name="CustomShape 386"/>
              <p:cNvSpPr/>
              <p:nvPr/>
            </p:nvSpPr>
            <p:spPr>
              <a:xfrm>
                <a:off x="6521400" y="3288240"/>
                <a:ext cx="6480" cy="6480"/>
              </a:xfrm>
              <a:custGeom>
                <a:avLst/>
                <a:gdLst/>
                <a:ahLst/>
                <a:rect l="l" t="t" r="r" b="b"/>
                <a:pathLst>
                  <a:path w="2922" h="2922">
                    <a:moveTo>
                      <a:pt x="1554" y="1"/>
                    </a:moveTo>
                    <a:cubicBezTo>
                      <a:pt x="777" y="1"/>
                      <a:pt x="149" y="592"/>
                      <a:pt x="1" y="1369"/>
                    </a:cubicBezTo>
                    <a:lnTo>
                      <a:pt x="1" y="1517"/>
                    </a:lnTo>
                    <a:cubicBezTo>
                      <a:pt x="149" y="2293"/>
                      <a:pt x="777" y="2922"/>
                      <a:pt x="1554" y="2922"/>
                    </a:cubicBezTo>
                    <a:cubicBezTo>
                      <a:pt x="2330" y="2922"/>
                      <a:pt x="2921" y="2293"/>
                      <a:pt x="2921" y="1369"/>
                    </a:cubicBezTo>
                    <a:cubicBezTo>
                      <a:pt x="2921" y="592"/>
                      <a:pt x="2330" y="1"/>
                      <a:pt x="1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2" name="CustomShape 387"/>
              <p:cNvSpPr/>
              <p:nvPr/>
            </p:nvSpPr>
            <p:spPr>
              <a:xfrm>
                <a:off x="6519600" y="3284640"/>
                <a:ext cx="13680" cy="3960"/>
              </a:xfrm>
              <a:custGeom>
                <a:avLst/>
                <a:gdLst/>
                <a:ahLst/>
                <a:rect l="l" t="t" r="r" b="b"/>
                <a:pathLst>
                  <a:path w="6027" h="1756">
                    <a:moveTo>
                      <a:pt x="2697" y="1"/>
                    </a:moveTo>
                    <a:cubicBezTo>
                      <a:pt x="2057" y="1"/>
                      <a:pt x="1417" y="271"/>
                      <a:pt x="777" y="668"/>
                    </a:cubicBezTo>
                    <a:cubicBezTo>
                      <a:pt x="333" y="963"/>
                      <a:pt x="0" y="1259"/>
                      <a:pt x="148" y="1444"/>
                    </a:cubicBezTo>
                    <a:cubicBezTo>
                      <a:pt x="165" y="1457"/>
                      <a:pt x="189" y="1463"/>
                      <a:pt x="220" y="1463"/>
                    </a:cubicBezTo>
                    <a:cubicBezTo>
                      <a:pt x="518" y="1463"/>
                      <a:pt x="1478" y="945"/>
                      <a:pt x="2706" y="945"/>
                    </a:cubicBezTo>
                    <a:cubicBezTo>
                      <a:pt x="2836" y="945"/>
                      <a:pt x="2970" y="950"/>
                      <a:pt x="3106" y="963"/>
                    </a:cubicBezTo>
                    <a:cubicBezTo>
                      <a:pt x="4509" y="963"/>
                      <a:pt x="5533" y="1756"/>
                      <a:pt x="5823" y="1756"/>
                    </a:cubicBezTo>
                    <a:cubicBezTo>
                      <a:pt x="5847" y="1756"/>
                      <a:pt x="5865" y="1751"/>
                      <a:pt x="5879" y="1740"/>
                    </a:cubicBezTo>
                    <a:cubicBezTo>
                      <a:pt x="6027" y="1592"/>
                      <a:pt x="5879" y="1259"/>
                      <a:pt x="5398" y="816"/>
                    </a:cubicBezTo>
                    <a:cubicBezTo>
                      <a:pt x="4770" y="335"/>
                      <a:pt x="4030" y="39"/>
                      <a:pt x="3106" y="39"/>
                    </a:cubicBezTo>
                    <a:cubicBezTo>
                      <a:pt x="2970" y="13"/>
                      <a:pt x="2833" y="1"/>
                      <a:pt x="2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3" name="CustomShape 388"/>
              <p:cNvSpPr/>
              <p:nvPr/>
            </p:nvSpPr>
            <p:spPr>
              <a:xfrm>
                <a:off x="6544440" y="3285720"/>
                <a:ext cx="9720" cy="31320"/>
              </a:xfrm>
              <a:custGeom>
                <a:avLst/>
                <a:gdLst/>
                <a:ahLst/>
                <a:rect l="l" t="t" r="r" b="b"/>
                <a:pathLst>
                  <a:path w="4327" h="13302">
                    <a:moveTo>
                      <a:pt x="149" y="1"/>
                    </a:moveTo>
                    <a:cubicBezTo>
                      <a:pt x="1" y="1"/>
                      <a:pt x="1073" y="3698"/>
                      <a:pt x="2478" y="8134"/>
                    </a:cubicBezTo>
                    <a:cubicBezTo>
                      <a:pt x="2774" y="9243"/>
                      <a:pt x="3217" y="10316"/>
                      <a:pt x="3550" y="11240"/>
                    </a:cubicBezTo>
                    <a:cubicBezTo>
                      <a:pt x="3698" y="11684"/>
                      <a:pt x="3846" y="12164"/>
                      <a:pt x="3698" y="12460"/>
                    </a:cubicBezTo>
                    <a:cubicBezTo>
                      <a:pt x="3698" y="12756"/>
                      <a:pt x="3217" y="12941"/>
                      <a:pt x="2774" y="12941"/>
                    </a:cubicBezTo>
                    <a:cubicBezTo>
                      <a:pt x="1221" y="12941"/>
                      <a:pt x="297" y="13088"/>
                      <a:pt x="297" y="13236"/>
                    </a:cubicBezTo>
                    <a:cubicBezTo>
                      <a:pt x="297" y="13236"/>
                      <a:pt x="707" y="13302"/>
                      <a:pt x="1485" y="13302"/>
                    </a:cubicBezTo>
                    <a:cubicBezTo>
                      <a:pt x="1874" y="13302"/>
                      <a:pt x="2355" y="13286"/>
                      <a:pt x="2922" y="13236"/>
                    </a:cubicBezTo>
                    <a:cubicBezTo>
                      <a:pt x="2971" y="13286"/>
                      <a:pt x="3041" y="13302"/>
                      <a:pt x="3117" y="13302"/>
                    </a:cubicBezTo>
                    <a:cubicBezTo>
                      <a:pt x="3271" y="13302"/>
                      <a:pt x="3451" y="13236"/>
                      <a:pt x="3550" y="13236"/>
                    </a:cubicBezTo>
                    <a:cubicBezTo>
                      <a:pt x="3846" y="13236"/>
                      <a:pt x="4142" y="12941"/>
                      <a:pt x="4142" y="12608"/>
                    </a:cubicBezTo>
                    <a:cubicBezTo>
                      <a:pt x="4326" y="12164"/>
                      <a:pt x="4326" y="11536"/>
                      <a:pt x="4142" y="11092"/>
                    </a:cubicBezTo>
                    <a:cubicBezTo>
                      <a:pt x="3846" y="10168"/>
                      <a:pt x="3402" y="9059"/>
                      <a:pt x="3069" y="7986"/>
                    </a:cubicBezTo>
                    <a:cubicBezTo>
                      <a:pt x="1701" y="3513"/>
                      <a:pt x="444" y="1"/>
                      <a:pt x="14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4" name="CustomShape 389"/>
              <p:cNvSpPr/>
              <p:nvPr/>
            </p:nvSpPr>
            <p:spPr>
              <a:xfrm>
                <a:off x="6510240" y="3350160"/>
                <a:ext cx="34560" cy="17640"/>
              </a:xfrm>
              <a:custGeom>
                <a:avLst/>
                <a:gdLst/>
                <a:ahLst/>
                <a:rect l="l" t="t" r="r" b="b"/>
                <a:pathLst>
                  <a:path w="15085" h="7564">
                    <a:moveTo>
                      <a:pt x="1" y="0"/>
                    </a:moveTo>
                    <a:cubicBezTo>
                      <a:pt x="1" y="1"/>
                      <a:pt x="3207" y="7563"/>
                      <a:pt x="13951" y="7563"/>
                    </a:cubicBezTo>
                    <a:cubicBezTo>
                      <a:pt x="14273" y="7563"/>
                      <a:pt x="14601" y="7556"/>
                      <a:pt x="14937" y="7542"/>
                    </a:cubicBezTo>
                    <a:lnTo>
                      <a:pt x="15085" y="4917"/>
                    </a:lnTo>
                    <a:cubicBezTo>
                      <a:pt x="9687" y="4622"/>
                      <a:pt x="4474" y="2921"/>
                      <a:pt x="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5" name="CustomShape 390"/>
              <p:cNvSpPr/>
              <p:nvPr/>
            </p:nvSpPr>
            <p:spPr>
              <a:xfrm>
                <a:off x="6533280" y="3319200"/>
                <a:ext cx="11520" cy="11160"/>
              </a:xfrm>
              <a:custGeom>
                <a:avLst/>
                <a:gdLst/>
                <a:ahLst/>
                <a:rect l="l" t="t" r="r" b="b"/>
                <a:pathLst>
                  <a:path w="5066" h="4770">
                    <a:moveTo>
                      <a:pt x="296" y="1"/>
                    </a:moveTo>
                    <a:cubicBezTo>
                      <a:pt x="149" y="1"/>
                      <a:pt x="1" y="444"/>
                      <a:pt x="1" y="1221"/>
                    </a:cubicBezTo>
                    <a:cubicBezTo>
                      <a:pt x="1" y="2145"/>
                      <a:pt x="444" y="3069"/>
                      <a:pt x="1221" y="3698"/>
                    </a:cubicBezTo>
                    <a:cubicBezTo>
                      <a:pt x="1997" y="4289"/>
                      <a:pt x="2921" y="4770"/>
                      <a:pt x="3993" y="4770"/>
                    </a:cubicBezTo>
                    <a:cubicBezTo>
                      <a:pt x="4770" y="4770"/>
                      <a:pt x="5066" y="4622"/>
                      <a:pt x="5066" y="4474"/>
                    </a:cubicBezTo>
                    <a:cubicBezTo>
                      <a:pt x="5066" y="4289"/>
                      <a:pt x="3217" y="4289"/>
                      <a:pt x="1849" y="3069"/>
                    </a:cubicBezTo>
                    <a:cubicBezTo>
                      <a:pt x="444" y="1701"/>
                      <a:pt x="592" y="1"/>
                      <a:pt x="2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6" name="CustomShape 391"/>
              <p:cNvSpPr/>
              <p:nvPr/>
            </p:nvSpPr>
            <p:spPr>
              <a:xfrm>
                <a:off x="6517800" y="3270600"/>
                <a:ext cx="17280" cy="4320"/>
              </a:xfrm>
              <a:custGeom>
                <a:avLst/>
                <a:gdLst/>
                <a:ahLst/>
                <a:rect l="l" t="t" r="r" b="b"/>
                <a:pathLst>
                  <a:path w="7580" h="1951">
                    <a:moveTo>
                      <a:pt x="3697" y="1"/>
                    </a:moveTo>
                    <a:cubicBezTo>
                      <a:pt x="2773" y="1"/>
                      <a:pt x="1849" y="297"/>
                      <a:pt x="924" y="777"/>
                    </a:cubicBezTo>
                    <a:cubicBezTo>
                      <a:pt x="333" y="1221"/>
                      <a:pt x="0" y="1517"/>
                      <a:pt x="185" y="1849"/>
                    </a:cubicBezTo>
                    <a:cubicBezTo>
                      <a:pt x="259" y="1923"/>
                      <a:pt x="400" y="1951"/>
                      <a:pt x="601" y="1951"/>
                    </a:cubicBezTo>
                    <a:cubicBezTo>
                      <a:pt x="1206" y="1951"/>
                      <a:pt x="2357" y="1701"/>
                      <a:pt x="3882" y="1701"/>
                    </a:cubicBezTo>
                    <a:cubicBezTo>
                      <a:pt x="4395" y="1650"/>
                      <a:pt x="4883" y="1639"/>
                      <a:pt x="5323" y="1639"/>
                    </a:cubicBezTo>
                    <a:cubicBezTo>
                      <a:pt x="5675" y="1639"/>
                      <a:pt x="5996" y="1646"/>
                      <a:pt x="6276" y="1646"/>
                    </a:cubicBezTo>
                    <a:cubicBezTo>
                      <a:pt x="6904" y="1646"/>
                      <a:pt x="7320" y="1609"/>
                      <a:pt x="7394" y="1369"/>
                    </a:cubicBezTo>
                    <a:cubicBezTo>
                      <a:pt x="7579" y="1073"/>
                      <a:pt x="7098" y="777"/>
                      <a:pt x="6470" y="444"/>
                    </a:cubicBezTo>
                    <a:cubicBezTo>
                      <a:pt x="5546" y="149"/>
                      <a:pt x="4621" y="1"/>
                      <a:pt x="3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7" name="CustomShape 392"/>
              <p:cNvSpPr/>
              <p:nvPr/>
            </p:nvSpPr>
            <p:spPr>
              <a:xfrm>
                <a:off x="6555960" y="3274560"/>
                <a:ext cx="12600" cy="3960"/>
              </a:xfrm>
              <a:custGeom>
                <a:avLst/>
                <a:gdLst/>
                <a:ahLst/>
                <a:rect l="l" t="t" r="r" b="b"/>
                <a:pathLst>
                  <a:path w="5547" h="1865">
                    <a:moveTo>
                      <a:pt x="2540" y="0"/>
                    </a:moveTo>
                    <a:cubicBezTo>
                      <a:pt x="1883" y="0"/>
                      <a:pt x="1225" y="163"/>
                      <a:pt x="629" y="501"/>
                    </a:cubicBezTo>
                    <a:cubicBezTo>
                      <a:pt x="149" y="797"/>
                      <a:pt x="1" y="1130"/>
                      <a:pt x="1" y="1277"/>
                    </a:cubicBezTo>
                    <a:cubicBezTo>
                      <a:pt x="201" y="1544"/>
                      <a:pt x="666" y="1597"/>
                      <a:pt x="1303" y="1597"/>
                    </a:cubicBezTo>
                    <a:cubicBezTo>
                      <a:pt x="1727" y="1597"/>
                      <a:pt x="2227" y="1573"/>
                      <a:pt x="2774" y="1573"/>
                    </a:cubicBezTo>
                    <a:cubicBezTo>
                      <a:pt x="3638" y="1675"/>
                      <a:pt x="4415" y="1864"/>
                      <a:pt x="4912" y="1864"/>
                    </a:cubicBezTo>
                    <a:cubicBezTo>
                      <a:pt x="5138" y="1864"/>
                      <a:pt x="5306" y="1825"/>
                      <a:pt x="5399" y="1721"/>
                    </a:cubicBezTo>
                    <a:cubicBezTo>
                      <a:pt x="5547" y="1573"/>
                      <a:pt x="5399" y="1277"/>
                      <a:pt x="4955" y="797"/>
                    </a:cubicBezTo>
                    <a:cubicBezTo>
                      <a:pt x="4245" y="275"/>
                      <a:pt x="3393" y="0"/>
                      <a:pt x="25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8" name="CustomShape 393"/>
              <p:cNvSpPr/>
              <p:nvPr/>
            </p:nvSpPr>
            <p:spPr>
              <a:xfrm>
                <a:off x="6479280" y="3241800"/>
                <a:ext cx="94680" cy="54720"/>
              </a:xfrm>
              <a:custGeom>
                <a:avLst/>
                <a:gdLst/>
                <a:ahLst/>
                <a:rect l="l" t="t" r="r" b="b"/>
                <a:pathLst>
                  <a:path w="41001" h="23114">
                    <a:moveTo>
                      <a:pt x="22959" y="0"/>
                    </a:moveTo>
                    <a:lnTo>
                      <a:pt x="12201" y="1997"/>
                    </a:lnTo>
                    <a:lnTo>
                      <a:pt x="3254" y="2773"/>
                    </a:lnTo>
                    <a:cubicBezTo>
                      <a:pt x="3254" y="2773"/>
                      <a:pt x="0" y="22774"/>
                      <a:pt x="4030" y="23107"/>
                    </a:cubicBezTo>
                    <a:cubicBezTo>
                      <a:pt x="4087" y="23111"/>
                      <a:pt x="4144" y="23113"/>
                      <a:pt x="4199" y="23113"/>
                    </a:cubicBezTo>
                    <a:cubicBezTo>
                      <a:pt x="8010" y="23113"/>
                      <a:pt x="7579" y="13236"/>
                      <a:pt x="7579" y="13236"/>
                    </a:cubicBezTo>
                    <a:cubicBezTo>
                      <a:pt x="12644" y="11683"/>
                      <a:pt x="12940" y="6285"/>
                      <a:pt x="14197" y="5213"/>
                    </a:cubicBezTo>
                    <a:cubicBezTo>
                      <a:pt x="14522" y="4994"/>
                      <a:pt x="15111" y="4887"/>
                      <a:pt x="15889" y="4887"/>
                    </a:cubicBezTo>
                    <a:cubicBezTo>
                      <a:pt x="18385" y="4887"/>
                      <a:pt x="22831" y="5985"/>
                      <a:pt x="26804" y="7986"/>
                    </a:cubicBezTo>
                    <a:cubicBezTo>
                      <a:pt x="29837" y="9467"/>
                      <a:pt x="32591" y="9922"/>
                      <a:pt x="34830" y="9922"/>
                    </a:cubicBezTo>
                    <a:cubicBezTo>
                      <a:pt x="38404" y="9922"/>
                      <a:pt x="40668" y="8762"/>
                      <a:pt x="40668" y="8762"/>
                    </a:cubicBezTo>
                    <a:lnTo>
                      <a:pt x="41001" y="3365"/>
                    </a:lnTo>
                    <a:lnTo>
                      <a:pt x="33126" y="1220"/>
                    </a:lnTo>
                    <a:lnTo>
                      <a:pt x="2295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9" name="CustomShape 394"/>
              <p:cNvSpPr/>
              <p:nvPr/>
            </p:nvSpPr>
            <p:spPr>
              <a:xfrm>
                <a:off x="6473880" y="3287880"/>
                <a:ext cx="15840" cy="24480"/>
              </a:xfrm>
              <a:custGeom>
                <a:avLst/>
                <a:gdLst/>
                <a:ahLst/>
                <a:rect l="l" t="t" r="r" b="b"/>
                <a:pathLst>
                  <a:path w="7056" h="10405">
                    <a:moveTo>
                      <a:pt x="4449" y="0"/>
                    </a:moveTo>
                    <a:cubicBezTo>
                      <a:pt x="2549" y="0"/>
                      <a:pt x="277" y="862"/>
                      <a:pt x="105" y="4828"/>
                    </a:cubicBezTo>
                    <a:cubicBezTo>
                      <a:pt x="0" y="9615"/>
                      <a:pt x="3356" y="10404"/>
                      <a:pt x="5328" y="10404"/>
                    </a:cubicBezTo>
                    <a:cubicBezTo>
                      <a:pt x="6144" y="10404"/>
                      <a:pt x="6723" y="10269"/>
                      <a:pt x="6723" y="10226"/>
                    </a:cubicBezTo>
                    <a:cubicBezTo>
                      <a:pt x="6871" y="9893"/>
                      <a:pt x="7055" y="503"/>
                      <a:pt x="7055" y="503"/>
                    </a:cubicBezTo>
                    <a:cubicBezTo>
                      <a:pt x="6978" y="441"/>
                      <a:pt x="5809" y="0"/>
                      <a:pt x="4449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0" name="CustomShape 395"/>
              <p:cNvSpPr/>
              <p:nvPr/>
            </p:nvSpPr>
            <p:spPr>
              <a:xfrm>
                <a:off x="6478200" y="3292920"/>
                <a:ext cx="6840" cy="13680"/>
              </a:xfrm>
              <a:custGeom>
                <a:avLst/>
                <a:gdLst/>
                <a:ahLst/>
                <a:rect l="l" t="t" r="r" b="b"/>
                <a:pathLst>
                  <a:path w="3070" h="5842">
                    <a:moveTo>
                      <a:pt x="1849" y="0"/>
                    </a:moveTo>
                    <a:cubicBezTo>
                      <a:pt x="1221" y="0"/>
                      <a:pt x="777" y="444"/>
                      <a:pt x="444" y="925"/>
                    </a:cubicBezTo>
                    <a:cubicBezTo>
                      <a:pt x="149" y="1553"/>
                      <a:pt x="1" y="2145"/>
                      <a:pt x="1" y="2773"/>
                    </a:cubicBezTo>
                    <a:cubicBezTo>
                      <a:pt x="1" y="4141"/>
                      <a:pt x="777" y="5546"/>
                      <a:pt x="1701" y="5842"/>
                    </a:cubicBezTo>
                    <a:cubicBezTo>
                      <a:pt x="1997" y="5842"/>
                      <a:pt x="2478" y="5842"/>
                      <a:pt x="2773" y="5694"/>
                    </a:cubicBezTo>
                    <a:cubicBezTo>
                      <a:pt x="2921" y="5546"/>
                      <a:pt x="3069" y="5398"/>
                      <a:pt x="2921" y="5398"/>
                    </a:cubicBezTo>
                    <a:lnTo>
                      <a:pt x="2626" y="5546"/>
                    </a:lnTo>
                    <a:cubicBezTo>
                      <a:pt x="2459" y="5620"/>
                      <a:pt x="2302" y="5657"/>
                      <a:pt x="2168" y="5657"/>
                    </a:cubicBezTo>
                    <a:cubicBezTo>
                      <a:pt x="2034" y="5657"/>
                      <a:pt x="1923" y="5620"/>
                      <a:pt x="1849" y="5546"/>
                    </a:cubicBezTo>
                    <a:cubicBezTo>
                      <a:pt x="1073" y="5250"/>
                      <a:pt x="444" y="3993"/>
                      <a:pt x="444" y="2773"/>
                    </a:cubicBezTo>
                    <a:cubicBezTo>
                      <a:pt x="444" y="2293"/>
                      <a:pt x="629" y="1701"/>
                      <a:pt x="925" y="1220"/>
                    </a:cubicBezTo>
                    <a:cubicBezTo>
                      <a:pt x="1073" y="777"/>
                      <a:pt x="1369" y="444"/>
                      <a:pt x="1849" y="296"/>
                    </a:cubicBezTo>
                    <a:cubicBezTo>
                      <a:pt x="1927" y="257"/>
                      <a:pt x="1994" y="239"/>
                      <a:pt x="2055" y="239"/>
                    </a:cubicBezTo>
                    <a:cubicBezTo>
                      <a:pt x="2225" y="239"/>
                      <a:pt x="2341" y="384"/>
                      <a:pt x="2478" y="629"/>
                    </a:cubicBezTo>
                    <a:cubicBezTo>
                      <a:pt x="2626" y="777"/>
                      <a:pt x="2626" y="925"/>
                      <a:pt x="2626" y="925"/>
                    </a:cubicBezTo>
                    <a:cubicBezTo>
                      <a:pt x="2626" y="925"/>
                      <a:pt x="2773" y="925"/>
                      <a:pt x="2626" y="629"/>
                    </a:cubicBezTo>
                    <a:cubicBezTo>
                      <a:pt x="2626" y="444"/>
                      <a:pt x="2626" y="296"/>
                      <a:pt x="2478" y="148"/>
                    </a:cubicBezTo>
                    <a:cubicBezTo>
                      <a:pt x="2293" y="0"/>
                      <a:pt x="1997" y="0"/>
                      <a:pt x="1849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1" name="CustomShape 396"/>
              <p:cNvSpPr/>
              <p:nvPr/>
            </p:nvSpPr>
            <p:spPr>
              <a:xfrm>
                <a:off x="6478920" y="3309480"/>
                <a:ext cx="10080" cy="11880"/>
              </a:xfrm>
              <a:custGeom>
                <a:avLst/>
                <a:gdLst/>
                <a:ahLst/>
                <a:rect l="l" t="t" r="r" b="b"/>
                <a:pathLst>
                  <a:path w="4474" h="5200">
                    <a:moveTo>
                      <a:pt x="2625" y="1"/>
                    </a:moveTo>
                    <a:cubicBezTo>
                      <a:pt x="2330" y="1"/>
                      <a:pt x="1849" y="186"/>
                      <a:pt x="1553" y="334"/>
                    </a:cubicBezTo>
                    <a:cubicBezTo>
                      <a:pt x="1073" y="629"/>
                      <a:pt x="629" y="1110"/>
                      <a:pt x="333" y="1554"/>
                    </a:cubicBezTo>
                    <a:cubicBezTo>
                      <a:pt x="0" y="2330"/>
                      <a:pt x="0" y="3106"/>
                      <a:pt x="333" y="3698"/>
                    </a:cubicBezTo>
                    <a:cubicBezTo>
                      <a:pt x="629" y="4326"/>
                      <a:pt x="1257" y="4955"/>
                      <a:pt x="1849" y="5103"/>
                    </a:cubicBezTo>
                    <a:cubicBezTo>
                      <a:pt x="2109" y="5164"/>
                      <a:pt x="2370" y="5200"/>
                      <a:pt x="2617" y="5200"/>
                    </a:cubicBezTo>
                    <a:cubicBezTo>
                      <a:pt x="2966" y="5200"/>
                      <a:pt x="3290" y="5128"/>
                      <a:pt x="3550" y="4955"/>
                    </a:cubicBezTo>
                    <a:cubicBezTo>
                      <a:pt x="4030" y="4622"/>
                      <a:pt x="4178" y="4474"/>
                      <a:pt x="4326" y="4031"/>
                    </a:cubicBezTo>
                    <a:cubicBezTo>
                      <a:pt x="4474" y="3883"/>
                      <a:pt x="4474" y="3883"/>
                      <a:pt x="4474" y="3698"/>
                    </a:cubicBezTo>
                    <a:lnTo>
                      <a:pt x="4474" y="3698"/>
                    </a:lnTo>
                    <a:cubicBezTo>
                      <a:pt x="4326" y="4031"/>
                      <a:pt x="3845" y="4474"/>
                      <a:pt x="3550" y="4622"/>
                    </a:cubicBezTo>
                    <a:cubicBezTo>
                      <a:pt x="3283" y="4822"/>
                      <a:pt x="2951" y="4902"/>
                      <a:pt x="2623" y="4902"/>
                    </a:cubicBezTo>
                    <a:cubicBezTo>
                      <a:pt x="2405" y="4902"/>
                      <a:pt x="2189" y="4866"/>
                      <a:pt x="1997" y="4807"/>
                    </a:cubicBezTo>
                    <a:cubicBezTo>
                      <a:pt x="1405" y="4622"/>
                      <a:pt x="777" y="4179"/>
                      <a:pt x="629" y="3550"/>
                    </a:cubicBezTo>
                    <a:cubicBezTo>
                      <a:pt x="333" y="2959"/>
                      <a:pt x="333" y="2330"/>
                      <a:pt x="629" y="1702"/>
                    </a:cubicBezTo>
                    <a:cubicBezTo>
                      <a:pt x="925" y="1258"/>
                      <a:pt x="1257" y="777"/>
                      <a:pt x="1701" y="629"/>
                    </a:cubicBezTo>
                    <a:cubicBezTo>
                      <a:pt x="2182" y="334"/>
                      <a:pt x="2625" y="186"/>
                      <a:pt x="3106" y="186"/>
                    </a:cubicBezTo>
                    <a:cubicBezTo>
                      <a:pt x="3106" y="1"/>
                      <a:pt x="2921" y="1"/>
                      <a:pt x="262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2" name="CustomShape 397"/>
              <p:cNvSpPr/>
              <p:nvPr/>
            </p:nvSpPr>
            <p:spPr>
              <a:xfrm>
                <a:off x="6479640" y="3205080"/>
                <a:ext cx="27720" cy="28800"/>
              </a:xfrm>
              <a:custGeom>
                <a:avLst/>
                <a:gdLst/>
                <a:ahLst/>
                <a:rect l="l" t="t" r="r" b="b"/>
                <a:pathLst>
                  <a:path w="12164" h="12261">
                    <a:moveTo>
                      <a:pt x="6987" y="1"/>
                    </a:moveTo>
                    <a:cubicBezTo>
                      <a:pt x="5870" y="1"/>
                      <a:pt x="4857" y="293"/>
                      <a:pt x="3845" y="815"/>
                    </a:cubicBezTo>
                    <a:cubicBezTo>
                      <a:pt x="2440" y="1591"/>
                      <a:pt x="1220" y="2811"/>
                      <a:pt x="592" y="4364"/>
                    </a:cubicBezTo>
                    <a:cubicBezTo>
                      <a:pt x="0" y="5880"/>
                      <a:pt x="148" y="7581"/>
                      <a:pt x="740" y="8985"/>
                    </a:cubicBezTo>
                    <a:cubicBezTo>
                      <a:pt x="1664" y="10501"/>
                      <a:pt x="3217" y="11758"/>
                      <a:pt x="4917" y="12054"/>
                    </a:cubicBezTo>
                    <a:cubicBezTo>
                      <a:pt x="5748" y="12187"/>
                      <a:pt x="6579" y="12260"/>
                      <a:pt x="7396" y="12260"/>
                    </a:cubicBezTo>
                    <a:cubicBezTo>
                      <a:pt x="8398" y="12260"/>
                      <a:pt x="9379" y="12150"/>
                      <a:pt x="10315" y="11906"/>
                    </a:cubicBezTo>
                    <a:lnTo>
                      <a:pt x="10315" y="11906"/>
                    </a:lnTo>
                    <a:lnTo>
                      <a:pt x="8762" y="12054"/>
                    </a:lnTo>
                    <a:cubicBezTo>
                      <a:pt x="10611" y="10501"/>
                      <a:pt x="11831" y="8209"/>
                      <a:pt x="12016" y="5732"/>
                    </a:cubicBezTo>
                    <a:cubicBezTo>
                      <a:pt x="12163" y="4364"/>
                      <a:pt x="11683" y="2959"/>
                      <a:pt x="11091" y="1887"/>
                    </a:cubicBezTo>
                    <a:cubicBezTo>
                      <a:pt x="10167" y="815"/>
                      <a:pt x="8910" y="186"/>
                      <a:pt x="7690" y="39"/>
                    </a:cubicBezTo>
                    <a:cubicBezTo>
                      <a:pt x="7451" y="13"/>
                      <a:pt x="7217" y="1"/>
                      <a:pt x="698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3" name="CustomShape 398"/>
              <p:cNvSpPr/>
              <p:nvPr/>
            </p:nvSpPr>
            <p:spPr>
              <a:xfrm>
                <a:off x="6488640" y="3225600"/>
                <a:ext cx="18360" cy="7920"/>
              </a:xfrm>
              <a:custGeom>
                <a:avLst/>
                <a:gdLst/>
                <a:ahLst/>
                <a:rect l="l" t="t" r="r" b="b"/>
                <a:pathLst>
                  <a:path w="8024" h="3403">
                    <a:moveTo>
                      <a:pt x="8024" y="1"/>
                    </a:moveTo>
                    <a:lnTo>
                      <a:pt x="8024" y="1"/>
                    </a:lnTo>
                    <a:cubicBezTo>
                      <a:pt x="7543" y="334"/>
                      <a:pt x="7247" y="629"/>
                      <a:pt x="6914" y="925"/>
                    </a:cubicBezTo>
                    <a:cubicBezTo>
                      <a:pt x="5399" y="2330"/>
                      <a:pt x="3402" y="3106"/>
                      <a:pt x="1221" y="3254"/>
                    </a:cubicBezTo>
                    <a:lnTo>
                      <a:pt x="1" y="3254"/>
                    </a:lnTo>
                    <a:cubicBezTo>
                      <a:pt x="445" y="3402"/>
                      <a:pt x="925" y="3402"/>
                      <a:pt x="1369" y="3402"/>
                    </a:cubicBezTo>
                    <a:cubicBezTo>
                      <a:pt x="2478" y="3402"/>
                      <a:pt x="3402" y="3254"/>
                      <a:pt x="4474" y="2774"/>
                    </a:cubicBezTo>
                    <a:cubicBezTo>
                      <a:pt x="5399" y="2478"/>
                      <a:pt x="6323" y="1849"/>
                      <a:pt x="7099" y="1073"/>
                    </a:cubicBezTo>
                    <a:cubicBezTo>
                      <a:pt x="7395" y="777"/>
                      <a:pt x="7691" y="481"/>
                      <a:pt x="802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4" name="CustomShape 399"/>
              <p:cNvSpPr/>
              <p:nvPr/>
            </p:nvSpPr>
            <p:spPr>
              <a:xfrm>
                <a:off x="6506280" y="3227040"/>
                <a:ext cx="57240" cy="37080"/>
              </a:xfrm>
              <a:custGeom>
                <a:avLst/>
                <a:gdLst/>
                <a:ahLst/>
                <a:rect l="l" t="t" r="r" b="b"/>
                <a:pathLst>
                  <a:path w="24809" h="15713">
                    <a:moveTo>
                      <a:pt x="1" y="0"/>
                    </a:moveTo>
                    <a:cubicBezTo>
                      <a:pt x="1" y="0"/>
                      <a:pt x="149" y="148"/>
                      <a:pt x="297" y="148"/>
                    </a:cubicBezTo>
                    <a:lnTo>
                      <a:pt x="629" y="148"/>
                    </a:lnTo>
                    <a:lnTo>
                      <a:pt x="1221" y="444"/>
                    </a:lnTo>
                    <a:cubicBezTo>
                      <a:pt x="2478" y="925"/>
                      <a:pt x="3550" y="1553"/>
                      <a:pt x="4474" y="2292"/>
                    </a:cubicBezTo>
                    <a:cubicBezTo>
                      <a:pt x="5842" y="3069"/>
                      <a:pt x="7395" y="4326"/>
                      <a:pt x="9391" y="5065"/>
                    </a:cubicBezTo>
                    <a:cubicBezTo>
                      <a:pt x="10182" y="5311"/>
                      <a:pt x="10992" y="5455"/>
                      <a:pt x="11793" y="5455"/>
                    </a:cubicBezTo>
                    <a:cubicBezTo>
                      <a:pt x="12078" y="5455"/>
                      <a:pt x="12363" y="5437"/>
                      <a:pt x="12645" y="5398"/>
                    </a:cubicBezTo>
                    <a:cubicBezTo>
                      <a:pt x="13865" y="5250"/>
                      <a:pt x="14937" y="4917"/>
                      <a:pt x="16194" y="4622"/>
                    </a:cubicBezTo>
                    <a:cubicBezTo>
                      <a:pt x="16822" y="4448"/>
                      <a:pt x="17501" y="4377"/>
                      <a:pt x="18171" y="4377"/>
                    </a:cubicBezTo>
                    <a:cubicBezTo>
                      <a:pt x="18645" y="4377"/>
                      <a:pt x="19114" y="4412"/>
                      <a:pt x="19558" y="4474"/>
                    </a:cubicBezTo>
                    <a:cubicBezTo>
                      <a:pt x="20631" y="4770"/>
                      <a:pt x="21555" y="5250"/>
                      <a:pt x="22331" y="5990"/>
                    </a:cubicBezTo>
                    <a:cubicBezTo>
                      <a:pt x="23108" y="6766"/>
                      <a:pt x="23588" y="7542"/>
                      <a:pt x="24032" y="8467"/>
                    </a:cubicBezTo>
                    <a:cubicBezTo>
                      <a:pt x="24328" y="9243"/>
                      <a:pt x="24328" y="10167"/>
                      <a:pt x="24328" y="10944"/>
                    </a:cubicBezTo>
                    <a:cubicBezTo>
                      <a:pt x="24328" y="12164"/>
                      <a:pt x="24032" y="13384"/>
                      <a:pt x="23403" y="14493"/>
                    </a:cubicBezTo>
                    <a:cubicBezTo>
                      <a:pt x="23208" y="14819"/>
                      <a:pt x="23041" y="15095"/>
                      <a:pt x="22915" y="15301"/>
                    </a:cubicBezTo>
                    <a:lnTo>
                      <a:pt x="22915" y="15301"/>
                    </a:lnTo>
                    <a:cubicBezTo>
                      <a:pt x="23144" y="15045"/>
                      <a:pt x="23274" y="14900"/>
                      <a:pt x="23403" y="14641"/>
                    </a:cubicBezTo>
                    <a:cubicBezTo>
                      <a:pt x="24180" y="13569"/>
                      <a:pt x="24512" y="12312"/>
                      <a:pt x="24660" y="10944"/>
                    </a:cubicBezTo>
                    <a:cubicBezTo>
                      <a:pt x="24808" y="9095"/>
                      <a:pt x="24032" y="7247"/>
                      <a:pt x="22664" y="5842"/>
                    </a:cubicBezTo>
                    <a:cubicBezTo>
                      <a:pt x="21888" y="5065"/>
                      <a:pt x="20815" y="4474"/>
                      <a:pt x="19706" y="4141"/>
                    </a:cubicBezTo>
                    <a:cubicBezTo>
                      <a:pt x="19218" y="4082"/>
                      <a:pt x="18730" y="4046"/>
                      <a:pt x="18252" y="4046"/>
                    </a:cubicBezTo>
                    <a:cubicBezTo>
                      <a:pt x="17534" y="4046"/>
                      <a:pt x="16837" y="4126"/>
                      <a:pt x="16194" y="4326"/>
                    </a:cubicBezTo>
                    <a:cubicBezTo>
                      <a:pt x="14937" y="4622"/>
                      <a:pt x="13865" y="4917"/>
                      <a:pt x="12645" y="5065"/>
                    </a:cubicBezTo>
                    <a:cubicBezTo>
                      <a:pt x="12348" y="5116"/>
                      <a:pt x="12048" y="5139"/>
                      <a:pt x="11751" y="5139"/>
                    </a:cubicBezTo>
                    <a:cubicBezTo>
                      <a:pt x="10973" y="5139"/>
                      <a:pt x="10208" y="4983"/>
                      <a:pt x="9539" y="4770"/>
                    </a:cubicBezTo>
                    <a:cubicBezTo>
                      <a:pt x="7543" y="4141"/>
                      <a:pt x="6027" y="2921"/>
                      <a:pt x="4622" y="2145"/>
                    </a:cubicBezTo>
                    <a:cubicBezTo>
                      <a:pt x="3550" y="1368"/>
                      <a:pt x="2478" y="777"/>
                      <a:pt x="1221" y="296"/>
                    </a:cubicBezTo>
                    <a:lnTo>
                      <a:pt x="777" y="148"/>
                    </a:lnTo>
                    <a:lnTo>
                      <a:pt x="297" y="0"/>
                    </a:lnTo>
                    <a:close/>
                    <a:moveTo>
                      <a:pt x="22915" y="15301"/>
                    </a:moveTo>
                    <a:cubicBezTo>
                      <a:pt x="22883" y="15337"/>
                      <a:pt x="22848" y="15376"/>
                      <a:pt x="22812" y="15417"/>
                    </a:cubicBezTo>
                    <a:cubicBezTo>
                      <a:pt x="22812" y="15565"/>
                      <a:pt x="22664" y="15565"/>
                      <a:pt x="22664" y="15713"/>
                    </a:cubicBezTo>
                    <a:cubicBezTo>
                      <a:pt x="22664" y="15713"/>
                      <a:pt x="22756" y="15563"/>
                      <a:pt x="22915" y="1530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5" name="CustomShape 400"/>
              <p:cNvSpPr/>
              <p:nvPr/>
            </p:nvSpPr>
            <p:spPr>
              <a:xfrm>
                <a:off x="6563520" y="3230280"/>
                <a:ext cx="12600" cy="34200"/>
              </a:xfrm>
              <a:custGeom>
                <a:avLst/>
                <a:gdLst/>
                <a:ahLst/>
                <a:rect l="l" t="t" r="r" b="b"/>
                <a:pathLst>
                  <a:path w="5546" h="14493">
                    <a:moveTo>
                      <a:pt x="0" y="0"/>
                    </a:moveTo>
                    <a:cubicBezTo>
                      <a:pt x="925" y="185"/>
                      <a:pt x="1701" y="629"/>
                      <a:pt x="2293" y="1109"/>
                    </a:cubicBezTo>
                    <a:cubicBezTo>
                      <a:pt x="3069" y="1553"/>
                      <a:pt x="3697" y="2181"/>
                      <a:pt x="4141" y="2958"/>
                    </a:cubicBezTo>
                    <a:cubicBezTo>
                      <a:pt x="4622" y="4030"/>
                      <a:pt x="5065" y="5102"/>
                      <a:pt x="5065" y="6174"/>
                    </a:cubicBezTo>
                    <a:cubicBezTo>
                      <a:pt x="5213" y="8171"/>
                      <a:pt x="4917" y="10167"/>
                      <a:pt x="4141" y="12016"/>
                    </a:cubicBezTo>
                    <a:cubicBezTo>
                      <a:pt x="3550" y="13568"/>
                      <a:pt x="3069" y="14493"/>
                      <a:pt x="3217" y="14493"/>
                    </a:cubicBezTo>
                    <a:cubicBezTo>
                      <a:pt x="3217" y="14197"/>
                      <a:pt x="3365" y="14049"/>
                      <a:pt x="3550" y="13864"/>
                    </a:cubicBezTo>
                    <a:cubicBezTo>
                      <a:pt x="3697" y="13421"/>
                      <a:pt x="3993" y="12792"/>
                      <a:pt x="4289" y="12201"/>
                    </a:cubicBezTo>
                    <a:cubicBezTo>
                      <a:pt x="5213" y="10352"/>
                      <a:pt x="5546" y="8171"/>
                      <a:pt x="5398" y="6174"/>
                    </a:cubicBezTo>
                    <a:cubicBezTo>
                      <a:pt x="5398" y="4954"/>
                      <a:pt x="4917" y="3882"/>
                      <a:pt x="4474" y="2773"/>
                    </a:cubicBezTo>
                    <a:cubicBezTo>
                      <a:pt x="3845" y="2034"/>
                      <a:pt x="3217" y="1405"/>
                      <a:pt x="2440" y="777"/>
                    </a:cubicBezTo>
                    <a:cubicBezTo>
                      <a:pt x="1997" y="481"/>
                      <a:pt x="1368" y="333"/>
                      <a:pt x="777" y="185"/>
                    </a:cubicBezTo>
                    <a:cubicBezTo>
                      <a:pt x="444" y="0"/>
                      <a:pt x="296" y="0"/>
                      <a:pt x="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6" name="CustomShape 401"/>
              <p:cNvSpPr/>
              <p:nvPr/>
            </p:nvSpPr>
            <p:spPr>
              <a:xfrm>
                <a:off x="6487920" y="3231720"/>
                <a:ext cx="9720" cy="38880"/>
              </a:xfrm>
              <a:custGeom>
                <a:avLst/>
                <a:gdLst/>
                <a:ahLst/>
                <a:rect l="l" t="t" r="r" b="b"/>
                <a:pathLst>
                  <a:path w="4289" h="16490">
                    <a:moveTo>
                      <a:pt x="3697" y="1"/>
                    </a:moveTo>
                    <a:cubicBezTo>
                      <a:pt x="3845" y="296"/>
                      <a:pt x="3993" y="481"/>
                      <a:pt x="3993" y="629"/>
                    </a:cubicBezTo>
                    <a:cubicBezTo>
                      <a:pt x="4289" y="1406"/>
                      <a:pt x="4141" y="1997"/>
                      <a:pt x="3845" y="2626"/>
                    </a:cubicBezTo>
                    <a:cubicBezTo>
                      <a:pt x="3365" y="3402"/>
                      <a:pt x="2773" y="4178"/>
                      <a:pt x="1997" y="4918"/>
                    </a:cubicBezTo>
                    <a:cubicBezTo>
                      <a:pt x="1220" y="5842"/>
                      <a:pt x="592" y="6951"/>
                      <a:pt x="296" y="8171"/>
                    </a:cubicBezTo>
                    <a:cubicBezTo>
                      <a:pt x="0" y="9391"/>
                      <a:pt x="0" y="10796"/>
                      <a:pt x="296" y="11868"/>
                    </a:cubicBezTo>
                    <a:cubicBezTo>
                      <a:pt x="592" y="12940"/>
                      <a:pt x="1072" y="13865"/>
                      <a:pt x="1664" y="14641"/>
                    </a:cubicBezTo>
                    <a:cubicBezTo>
                      <a:pt x="1997" y="15270"/>
                      <a:pt x="2440" y="15713"/>
                      <a:pt x="3069" y="16194"/>
                    </a:cubicBezTo>
                    <a:cubicBezTo>
                      <a:pt x="3217" y="16342"/>
                      <a:pt x="3365" y="16490"/>
                      <a:pt x="3697" y="16490"/>
                    </a:cubicBezTo>
                    <a:cubicBezTo>
                      <a:pt x="2921" y="15861"/>
                      <a:pt x="2292" y="15270"/>
                      <a:pt x="1849" y="14493"/>
                    </a:cubicBezTo>
                    <a:cubicBezTo>
                      <a:pt x="1220" y="13717"/>
                      <a:pt x="924" y="12793"/>
                      <a:pt x="592" y="11868"/>
                    </a:cubicBezTo>
                    <a:cubicBezTo>
                      <a:pt x="296" y="10648"/>
                      <a:pt x="296" y="9391"/>
                      <a:pt x="592" y="8319"/>
                    </a:cubicBezTo>
                    <a:cubicBezTo>
                      <a:pt x="924" y="7099"/>
                      <a:pt x="1516" y="6027"/>
                      <a:pt x="2292" y="5103"/>
                    </a:cubicBezTo>
                    <a:cubicBezTo>
                      <a:pt x="2921" y="4326"/>
                      <a:pt x="3512" y="3550"/>
                      <a:pt x="3993" y="2626"/>
                    </a:cubicBezTo>
                    <a:cubicBezTo>
                      <a:pt x="4289" y="1997"/>
                      <a:pt x="4289" y="1221"/>
                      <a:pt x="4141" y="629"/>
                    </a:cubicBezTo>
                    <a:cubicBezTo>
                      <a:pt x="4141" y="481"/>
                      <a:pt x="3993" y="296"/>
                      <a:pt x="3845" y="149"/>
                    </a:cubicBezTo>
                    <a:cubicBezTo>
                      <a:pt x="3845" y="1"/>
                      <a:pt x="3697" y="1"/>
                      <a:pt x="369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7" name="CustomShape 402"/>
              <p:cNvSpPr/>
              <p:nvPr/>
            </p:nvSpPr>
            <p:spPr>
              <a:xfrm>
                <a:off x="6361200" y="3504240"/>
                <a:ext cx="63720" cy="64080"/>
              </a:xfrm>
              <a:custGeom>
                <a:avLst/>
                <a:gdLst/>
                <a:ahLst/>
                <a:rect l="l" t="t" r="r" b="b"/>
                <a:pathLst>
                  <a:path w="27729" h="27041">
                    <a:moveTo>
                      <a:pt x="10944" y="0"/>
                    </a:moveTo>
                    <a:lnTo>
                      <a:pt x="1" y="6618"/>
                    </a:lnTo>
                    <a:lnTo>
                      <a:pt x="6655" y="20926"/>
                    </a:lnTo>
                    <a:cubicBezTo>
                      <a:pt x="6901" y="21447"/>
                      <a:pt x="7375" y="21739"/>
                      <a:pt x="7868" y="21739"/>
                    </a:cubicBezTo>
                    <a:cubicBezTo>
                      <a:pt x="7969" y="21739"/>
                      <a:pt x="8070" y="21727"/>
                      <a:pt x="8171" y="21702"/>
                    </a:cubicBezTo>
                    <a:cubicBezTo>
                      <a:pt x="8800" y="21406"/>
                      <a:pt x="9243" y="20778"/>
                      <a:pt x="9095" y="20186"/>
                    </a:cubicBezTo>
                    <a:lnTo>
                      <a:pt x="8800" y="19077"/>
                    </a:lnTo>
                    <a:lnTo>
                      <a:pt x="10500" y="21554"/>
                    </a:lnTo>
                    <a:cubicBezTo>
                      <a:pt x="10746" y="22076"/>
                      <a:pt x="11322" y="22368"/>
                      <a:pt x="11955" y="22368"/>
                    </a:cubicBezTo>
                    <a:cubicBezTo>
                      <a:pt x="12084" y="22368"/>
                      <a:pt x="12217" y="22356"/>
                      <a:pt x="12349" y="22330"/>
                    </a:cubicBezTo>
                    <a:cubicBezTo>
                      <a:pt x="13125" y="22035"/>
                      <a:pt x="13717" y="21258"/>
                      <a:pt x="13569" y="20334"/>
                    </a:cubicBezTo>
                    <a:lnTo>
                      <a:pt x="13421" y="19077"/>
                    </a:lnTo>
                    <a:lnTo>
                      <a:pt x="14789" y="21702"/>
                    </a:lnTo>
                    <a:cubicBezTo>
                      <a:pt x="15122" y="22478"/>
                      <a:pt x="15898" y="22959"/>
                      <a:pt x="16637" y="22959"/>
                    </a:cubicBezTo>
                    <a:cubicBezTo>
                      <a:pt x="17562" y="22774"/>
                      <a:pt x="18338" y="22035"/>
                      <a:pt x="18338" y="20926"/>
                    </a:cubicBezTo>
                    <a:lnTo>
                      <a:pt x="18042" y="16933"/>
                    </a:lnTo>
                    <a:lnTo>
                      <a:pt x="22368" y="24955"/>
                    </a:lnTo>
                    <a:cubicBezTo>
                      <a:pt x="22368" y="24955"/>
                      <a:pt x="23344" y="27040"/>
                      <a:pt x="24383" y="27040"/>
                    </a:cubicBezTo>
                    <a:cubicBezTo>
                      <a:pt x="24574" y="27040"/>
                      <a:pt x="24767" y="26970"/>
                      <a:pt x="24956" y="26804"/>
                    </a:cubicBezTo>
                    <a:cubicBezTo>
                      <a:pt x="25732" y="26175"/>
                      <a:pt x="20963" y="13717"/>
                      <a:pt x="20963" y="13716"/>
                    </a:cubicBezTo>
                    <a:lnTo>
                      <a:pt x="20963" y="13716"/>
                    </a:lnTo>
                    <a:cubicBezTo>
                      <a:pt x="20963" y="13716"/>
                      <a:pt x="21592" y="14160"/>
                      <a:pt x="24660" y="14456"/>
                    </a:cubicBezTo>
                    <a:cubicBezTo>
                      <a:pt x="24905" y="14494"/>
                      <a:pt x="25130" y="14512"/>
                      <a:pt x="25337" y="14512"/>
                    </a:cubicBezTo>
                    <a:cubicBezTo>
                      <a:pt x="27729" y="14512"/>
                      <a:pt x="27729" y="12164"/>
                      <a:pt x="27729" y="12164"/>
                    </a:cubicBezTo>
                    <a:lnTo>
                      <a:pt x="21259" y="10611"/>
                    </a:lnTo>
                    <a:cubicBezTo>
                      <a:pt x="20039" y="10315"/>
                      <a:pt x="18042" y="8466"/>
                      <a:pt x="15898" y="5842"/>
                    </a:cubicBezTo>
                    <a:cubicBezTo>
                      <a:pt x="14197" y="3697"/>
                      <a:pt x="10944" y="0"/>
                      <a:pt x="10944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8" name="CustomShape 403"/>
              <p:cNvSpPr/>
              <p:nvPr/>
            </p:nvSpPr>
            <p:spPr>
              <a:xfrm>
                <a:off x="6284160" y="3361320"/>
                <a:ext cx="116280" cy="169920"/>
              </a:xfrm>
              <a:custGeom>
                <a:avLst/>
                <a:gdLst/>
                <a:ahLst/>
                <a:rect l="l" t="t" r="r" b="b"/>
                <a:pathLst>
                  <a:path w="50392" h="71466">
                    <a:moveTo>
                      <a:pt x="30982" y="1"/>
                    </a:moveTo>
                    <a:cubicBezTo>
                      <a:pt x="24807" y="777"/>
                      <a:pt x="18966" y="2145"/>
                      <a:pt x="13125" y="3993"/>
                    </a:cubicBezTo>
                    <a:cubicBezTo>
                      <a:pt x="4954" y="6618"/>
                      <a:pt x="0" y="14937"/>
                      <a:pt x="0" y="22959"/>
                    </a:cubicBezTo>
                    <a:lnTo>
                      <a:pt x="0" y="23884"/>
                    </a:lnTo>
                    <a:cubicBezTo>
                      <a:pt x="0" y="24475"/>
                      <a:pt x="185" y="25252"/>
                      <a:pt x="185" y="25880"/>
                    </a:cubicBezTo>
                    <a:lnTo>
                      <a:pt x="333" y="25732"/>
                    </a:lnTo>
                    <a:cubicBezTo>
                      <a:pt x="3697" y="40521"/>
                      <a:pt x="33459" y="71465"/>
                      <a:pt x="33459" y="71465"/>
                    </a:cubicBezTo>
                    <a:lnTo>
                      <a:pt x="50391" y="63294"/>
                    </a:lnTo>
                    <a:cubicBezTo>
                      <a:pt x="40520" y="44661"/>
                      <a:pt x="27913" y="17562"/>
                      <a:pt x="26212" y="13865"/>
                    </a:cubicBezTo>
                    <a:lnTo>
                      <a:pt x="26212" y="13865"/>
                    </a:lnTo>
                    <a:cubicBezTo>
                      <a:pt x="28209" y="14013"/>
                      <a:pt x="30205" y="14160"/>
                      <a:pt x="32054" y="14641"/>
                    </a:cubicBezTo>
                    <a:lnTo>
                      <a:pt x="32349" y="14493"/>
                    </a:lnTo>
                    <a:lnTo>
                      <a:pt x="309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9" name="CustomShape 404"/>
              <p:cNvSpPr/>
              <p:nvPr/>
            </p:nvSpPr>
            <p:spPr>
              <a:xfrm>
                <a:off x="6327720" y="3383640"/>
                <a:ext cx="18720" cy="12240"/>
              </a:xfrm>
              <a:custGeom>
                <a:avLst/>
                <a:gdLst/>
                <a:ahLst/>
                <a:rect l="l" t="t" r="r" b="b"/>
                <a:pathLst>
                  <a:path w="8171" h="5251">
                    <a:moveTo>
                      <a:pt x="0" y="0"/>
                    </a:moveTo>
                    <a:cubicBezTo>
                      <a:pt x="0" y="148"/>
                      <a:pt x="444" y="148"/>
                      <a:pt x="1368" y="481"/>
                    </a:cubicBezTo>
                    <a:cubicBezTo>
                      <a:pt x="2440" y="629"/>
                      <a:pt x="3549" y="1072"/>
                      <a:pt x="4622" y="1701"/>
                    </a:cubicBezTo>
                    <a:cubicBezTo>
                      <a:pt x="5546" y="2477"/>
                      <a:pt x="6470" y="3254"/>
                      <a:pt x="7246" y="3993"/>
                    </a:cubicBezTo>
                    <a:cubicBezTo>
                      <a:pt x="7542" y="4474"/>
                      <a:pt x="7838" y="4917"/>
                      <a:pt x="8171" y="5250"/>
                    </a:cubicBezTo>
                    <a:cubicBezTo>
                      <a:pt x="7986" y="4769"/>
                      <a:pt x="7690" y="4326"/>
                      <a:pt x="7394" y="3993"/>
                    </a:cubicBezTo>
                    <a:cubicBezTo>
                      <a:pt x="6618" y="2921"/>
                      <a:pt x="5842" y="2144"/>
                      <a:pt x="4769" y="1553"/>
                    </a:cubicBezTo>
                    <a:cubicBezTo>
                      <a:pt x="3697" y="777"/>
                      <a:pt x="2625" y="481"/>
                      <a:pt x="1368" y="148"/>
                    </a:cubicBezTo>
                    <a:cubicBezTo>
                      <a:pt x="924" y="0"/>
                      <a:pt x="444" y="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0" name="CustomShape 405"/>
              <p:cNvSpPr/>
              <p:nvPr/>
            </p:nvSpPr>
            <p:spPr>
              <a:xfrm>
                <a:off x="6316200" y="3391920"/>
                <a:ext cx="29520" cy="4680"/>
              </a:xfrm>
              <a:custGeom>
                <a:avLst/>
                <a:gdLst/>
                <a:ahLst/>
                <a:rect l="l" t="t" r="r" b="b"/>
                <a:pathLst>
                  <a:path w="12940" h="2180">
                    <a:moveTo>
                      <a:pt x="7173" y="0"/>
                    </a:moveTo>
                    <a:cubicBezTo>
                      <a:pt x="6023" y="0"/>
                      <a:pt x="4891" y="164"/>
                      <a:pt x="3697" y="450"/>
                    </a:cubicBezTo>
                    <a:cubicBezTo>
                      <a:pt x="3106" y="635"/>
                      <a:pt x="2329" y="783"/>
                      <a:pt x="1701" y="1079"/>
                    </a:cubicBezTo>
                    <a:cubicBezTo>
                      <a:pt x="1257" y="1374"/>
                      <a:pt x="777" y="1559"/>
                      <a:pt x="481" y="1855"/>
                    </a:cubicBezTo>
                    <a:cubicBezTo>
                      <a:pt x="148" y="2003"/>
                      <a:pt x="0" y="2151"/>
                      <a:pt x="0" y="2151"/>
                    </a:cubicBezTo>
                    <a:cubicBezTo>
                      <a:pt x="0" y="2170"/>
                      <a:pt x="11" y="2180"/>
                      <a:pt x="34" y="2180"/>
                    </a:cubicBezTo>
                    <a:cubicBezTo>
                      <a:pt x="178" y="2180"/>
                      <a:pt x="791" y="1791"/>
                      <a:pt x="1849" y="1374"/>
                    </a:cubicBezTo>
                    <a:cubicBezTo>
                      <a:pt x="2477" y="1079"/>
                      <a:pt x="3106" y="783"/>
                      <a:pt x="3845" y="635"/>
                    </a:cubicBezTo>
                    <a:cubicBezTo>
                      <a:pt x="4622" y="450"/>
                      <a:pt x="5546" y="302"/>
                      <a:pt x="6470" y="302"/>
                    </a:cubicBezTo>
                    <a:cubicBezTo>
                      <a:pt x="7246" y="302"/>
                      <a:pt x="8171" y="302"/>
                      <a:pt x="8947" y="450"/>
                    </a:cubicBezTo>
                    <a:cubicBezTo>
                      <a:pt x="9724" y="635"/>
                      <a:pt x="10500" y="783"/>
                      <a:pt x="11091" y="1079"/>
                    </a:cubicBezTo>
                    <a:cubicBezTo>
                      <a:pt x="12164" y="1374"/>
                      <a:pt x="12940" y="1707"/>
                      <a:pt x="12940" y="1707"/>
                    </a:cubicBezTo>
                    <a:cubicBezTo>
                      <a:pt x="12940" y="1707"/>
                      <a:pt x="12792" y="1559"/>
                      <a:pt x="12496" y="1374"/>
                    </a:cubicBezTo>
                    <a:cubicBezTo>
                      <a:pt x="12016" y="1226"/>
                      <a:pt x="11572" y="931"/>
                      <a:pt x="11239" y="783"/>
                    </a:cubicBezTo>
                    <a:cubicBezTo>
                      <a:pt x="10500" y="635"/>
                      <a:pt x="9871" y="302"/>
                      <a:pt x="9095" y="154"/>
                    </a:cubicBezTo>
                    <a:cubicBezTo>
                      <a:pt x="8440" y="49"/>
                      <a:pt x="7804" y="0"/>
                      <a:pt x="717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1" name="CustomShape 406"/>
              <p:cNvSpPr/>
              <p:nvPr/>
            </p:nvSpPr>
            <p:spPr>
              <a:xfrm>
                <a:off x="6357960" y="3509640"/>
                <a:ext cx="41040" cy="17640"/>
              </a:xfrm>
              <a:custGeom>
                <a:avLst/>
                <a:gdLst/>
                <a:ahLst/>
                <a:rect l="l" t="t" r="r" b="b"/>
                <a:pathLst>
                  <a:path w="17858" h="7543">
                    <a:moveTo>
                      <a:pt x="17858" y="0"/>
                    </a:moveTo>
                    <a:cubicBezTo>
                      <a:pt x="17562" y="0"/>
                      <a:pt x="17414" y="148"/>
                      <a:pt x="17081" y="333"/>
                    </a:cubicBezTo>
                    <a:lnTo>
                      <a:pt x="15233" y="1072"/>
                    </a:lnTo>
                    <a:cubicBezTo>
                      <a:pt x="13717" y="1849"/>
                      <a:pt x="11388" y="2921"/>
                      <a:pt x="8911" y="4030"/>
                    </a:cubicBezTo>
                    <a:cubicBezTo>
                      <a:pt x="6471" y="4954"/>
                      <a:pt x="4142" y="5879"/>
                      <a:pt x="2626" y="6470"/>
                    </a:cubicBezTo>
                    <a:lnTo>
                      <a:pt x="592" y="7247"/>
                    </a:lnTo>
                    <a:cubicBezTo>
                      <a:pt x="445" y="7394"/>
                      <a:pt x="149" y="7394"/>
                      <a:pt x="1" y="7542"/>
                    </a:cubicBezTo>
                    <a:cubicBezTo>
                      <a:pt x="149" y="7542"/>
                      <a:pt x="445" y="7542"/>
                      <a:pt x="592" y="7394"/>
                    </a:cubicBezTo>
                    <a:cubicBezTo>
                      <a:pt x="1221" y="7247"/>
                      <a:pt x="1849" y="7099"/>
                      <a:pt x="2626" y="6803"/>
                    </a:cubicBezTo>
                    <a:cubicBezTo>
                      <a:pt x="4289" y="6174"/>
                      <a:pt x="6619" y="5250"/>
                      <a:pt x="9096" y="4178"/>
                    </a:cubicBezTo>
                    <a:cubicBezTo>
                      <a:pt x="11536" y="3254"/>
                      <a:pt x="13717" y="2182"/>
                      <a:pt x="15381" y="1405"/>
                    </a:cubicBezTo>
                    <a:cubicBezTo>
                      <a:pt x="16157" y="925"/>
                      <a:pt x="16786" y="629"/>
                      <a:pt x="17229" y="333"/>
                    </a:cubicBezTo>
                    <a:cubicBezTo>
                      <a:pt x="17414" y="333"/>
                      <a:pt x="17562" y="148"/>
                      <a:pt x="178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2" name="CustomShape 407"/>
              <p:cNvSpPr/>
              <p:nvPr/>
            </p:nvSpPr>
            <p:spPr>
              <a:xfrm>
                <a:off x="6355800" y="3505320"/>
                <a:ext cx="39600" cy="18720"/>
              </a:xfrm>
              <a:custGeom>
                <a:avLst/>
                <a:gdLst/>
                <a:ahLst/>
                <a:rect l="l" t="t" r="r" b="b"/>
                <a:pathLst>
                  <a:path w="17229" h="8024">
                    <a:moveTo>
                      <a:pt x="17229" y="1"/>
                    </a:moveTo>
                    <a:cubicBezTo>
                      <a:pt x="17081" y="1"/>
                      <a:pt x="16785" y="186"/>
                      <a:pt x="16637" y="333"/>
                    </a:cubicBezTo>
                    <a:cubicBezTo>
                      <a:pt x="16009" y="629"/>
                      <a:pt x="15380" y="777"/>
                      <a:pt x="14789" y="1258"/>
                    </a:cubicBezTo>
                    <a:cubicBezTo>
                      <a:pt x="13088" y="1849"/>
                      <a:pt x="10944" y="2958"/>
                      <a:pt x="8615" y="4031"/>
                    </a:cubicBezTo>
                    <a:cubicBezTo>
                      <a:pt x="6138" y="5251"/>
                      <a:pt x="3993" y="6175"/>
                      <a:pt x="2441" y="6803"/>
                    </a:cubicBezTo>
                    <a:lnTo>
                      <a:pt x="592" y="7728"/>
                    </a:lnTo>
                    <a:cubicBezTo>
                      <a:pt x="296" y="7728"/>
                      <a:pt x="149" y="7875"/>
                      <a:pt x="1" y="8023"/>
                    </a:cubicBezTo>
                    <a:cubicBezTo>
                      <a:pt x="149" y="8023"/>
                      <a:pt x="444" y="7875"/>
                      <a:pt x="592" y="7875"/>
                    </a:cubicBezTo>
                    <a:cubicBezTo>
                      <a:pt x="1073" y="7580"/>
                      <a:pt x="1701" y="7395"/>
                      <a:pt x="2626" y="7099"/>
                    </a:cubicBezTo>
                    <a:cubicBezTo>
                      <a:pt x="4141" y="6471"/>
                      <a:pt x="6323" y="5546"/>
                      <a:pt x="8763" y="4326"/>
                    </a:cubicBezTo>
                    <a:cubicBezTo>
                      <a:pt x="11092" y="3254"/>
                      <a:pt x="13236" y="2182"/>
                      <a:pt x="14789" y="1406"/>
                    </a:cubicBezTo>
                    <a:cubicBezTo>
                      <a:pt x="15565" y="925"/>
                      <a:pt x="16157" y="629"/>
                      <a:pt x="16637" y="481"/>
                    </a:cubicBezTo>
                    <a:cubicBezTo>
                      <a:pt x="16933" y="333"/>
                      <a:pt x="17081" y="186"/>
                      <a:pt x="172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3" name="CustomShape 408"/>
              <p:cNvSpPr/>
              <p:nvPr/>
            </p:nvSpPr>
            <p:spPr>
              <a:xfrm>
                <a:off x="6345000" y="339444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297" h="297">
                    <a:moveTo>
                      <a:pt x="0" y="1"/>
                    </a:moveTo>
                    <a:cubicBezTo>
                      <a:pt x="148" y="149"/>
                      <a:pt x="148" y="149"/>
                      <a:pt x="148" y="296"/>
                    </a:cubicBezTo>
                    <a:lnTo>
                      <a:pt x="296" y="296"/>
                    </a:lnTo>
                    <a:cubicBezTo>
                      <a:pt x="296" y="149"/>
                      <a:pt x="148" y="149"/>
                      <a:pt x="148" y="1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4" name="CustomShape 409"/>
              <p:cNvSpPr/>
              <p:nvPr/>
            </p:nvSpPr>
            <p:spPr>
              <a:xfrm>
                <a:off x="6345360" y="3395160"/>
                <a:ext cx="720" cy="720"/>
              </a:xfrm>
              <a:custGeom>
                <a:avLst/>
                <a:gdLst/>
                <a:ahLst/>
                <a:rect l="l" t="t" r="r" b="b"/>
                <a:pathLst>
                  <a:path w="444" h="482">
                    <a:moveTo>
                      <a:pt x="0" y="0"/>
                    </a:moveTo>
                    <a:cubicBezTo>
                      <a:pt x="0" y="148"/>
                      <a:pt x="148" y="333"/>
                      <a:pt x="296" y="481"/>
                    </a:cubicBezTo>
                    <a:lnTo>
                      <a:pt x="444" y="333"/>
                    </a:lnTo>
                    <a:cubicBezTo>
                      <a:pt x="296" y="148"/>
                      <a:pt x="296" y="0"/>
                      <a:pt x="148" y="0"/>
                    </a:cubicBez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5" name="CustomShape 410"/>
              <p:cNvSpPr/>
              <p:nvPr/>
            </p:nvSpPr>
            <p:spPr>
              <a:xfrm>
                <a:off x="6303960" y="3384360"/>
                <a:ext cx="41760" cy="15120"/>
              </a:xfrm>
              <a:custGeom>
                <a:avLst/>
                <a:gdLst/>
                <a:ahLst/>
                <a:rect l="l" t="t" r="r" b="b"/>
                <a:pathLst>
                  <a:path w="18153" h="6471">
                    <a:moveTo>
                      <a:pt x="15677" y="4079"/>
                    </a:moveTo>
                    <a:cubicBezTo>
                      <a:pt x="15901" y="4150"/>
                      <a:pt x="16113" y="4231"/>
                      <a:pt x="16304" y="4327"/>
                    </a:cubicBezTo>
                    <a:cubicBezTo>
                      <a:pt x="16637" y="4327"/>
                      <a:pt x="16933" y="4474"/>
                      <a:pt x="17081" y="4474"/>
                    </a:cubicBezTo>
                    <a:cubicBezTo>
                      <a:pt x="16629" y="4328"/>
                      <a:pt x="16157" y="4193"/>
                      <a:pt x="15677" y="4079"/>
                    </a:cubicBezTo>
                    <a:close/>
                    <a:moveTo>
                      <a:pt x="11683" y="3550"/>
                    </a:moveTo>
                    <a:cubicBezTo>
                      <a:pt x="10759" y="3550"/>
                      <a:pt x="9835" y="3698"/>
                      <a:pt x="9058" y="3883"/>
                    </a:cubicBezTo>
                    <a:cubicBezTo>
                      <a:pt x="8319" y="4031"/>
                      <a:pt x="7690" y="4327"/>
                      <a:pt x="7062" y="4622"/>
                    </a:cubicBezTo>
                    <a:cubicBezTo>
                      <a:pt x="6618" y="4807"/>
                      <a:pt x="6285" y="4955"/>
                      <a:pt x="5990" y="5103"/>
                    </a:cubicBezTo>
                    <a:cubicBezTo>
                      <a:pt x="7542" y="4622"/>
                      <a:pt x="8910" y="4179"/>
                      <a:pt x="10463" y="4031"/>
                    </a:cubicBezTo>
                    <a:cubicBezTo>
                      <a:pt x="11239" y="3883"/>
                      <a:pt x="12016" y="3698"/>
                      <a:pt x="12755" y="3698"/>
                    </a:cubicBezTo>
                    <a:cubicBezTo>
                      <a:pt x="13696" y="3698"/>
                      <a:pt x="14703" y="3847"/>
                      <a:pt x="15677" y="4079"/>
                    </a:cubicBezTo>
                    <a:lnTo>
                      <a:pt x="15677" y="4079"/>
                    </a:lnTo>
                    <a:cubicBezTo>
                      <a:pt x="15209" y="3931"/>
                      <a:pt x="14685" y="3823"/>
                      <a:pt x="14160" y="3698"/>
                    </a:cubicBezTo>
                    <a:cubicBezTo>
                      <a:pt x="13532" y="3550"/>
                      <a:pt x="12755" y="3550"/>
                      <a:pt x="12016" y="3550"/>
                    </a:cubicBezTo>
                    <a:close/>
                    <a:moveTo>
                      <a:pt x="9243" y="1"/>
                    </a:moveTo>
                    <a:cubicBezTo>
                      <a:pt x="8910" y="1"/>
                      <a:pt x="8615" y="186"/>
                      <a:pt x="8467" y="482"/>
                    </a:cubicBezTo>
                    <a:cubicBezTo>
                      <a:pt x="8319" y="925"/>
                      <a:pt x="9058" y="1406"/>
                      <a:pt x="9539" y="1406"/>
                    </a:cubicBezTo>
                    <a:cubicBezTo>
                      <a:pt x="6766" y="1554"/>
                      <a:pt x="3993" y="2330"/>
                      <a:pt x="1664" y="3698"/>
                    </a:cubicBezTo>
                    <a:cubicBezTo>
                      <a:pt x="925" y="4179"/>
                      <a:pt x="0" y="5103"/>
                      <a:pt x="444" y="5879"/>
                    </a:cubicBezTo>
                    <a:cubicBezTo>
                      <a:pt x="740" y="6323"/>
                      <a:pt x="1073" y="6471"/>
                      <a:pt x="1516" y="6471"/>
                    </a:cubicBezTo>
                    <a:cubicBezTo>
                      <a:pt x="1997" y="6471"/>
                      <a:pt x="2440" y="6323"/>
                      <a:pt x="2921" y="6175"/>
                    </a:cubicBezTo>
                    <a:cubicBezTo>
                      <a:pt x="3697" y="5879"/>
                      <a:pt x="4622" y="5547"/>
                      <a:pt x="5546" y="5251"/>
                    </a:cubicBezTo>
                    <a:cubicBezTo>
                      <a:pt x="5546" y="5103"/>
                      <a:pt x="5694" y="5103"/>
                      <a:pt x="5694" y="5103"/>
                    </a:cubicBezTo>
                    <a:cubicBezTo>
                      <a:pt x="5990" y="4807"/>
                      <a:pt x="6470" y="4622"/>
                      <a:pt x="6914" y="4327"/>
                    </a:cubicBezTo>
                    <a:cubicBezTo>
                      <a:pt x="7542" y="4031"/>
                      <a:pt x="8319" y="3883"/>
                      <a:pt x="8910" y="3698"/>
                    </a:cubicBezTo>
                    <a:cubicBezTo>
                      <a:pt x="9982" y="3402"/>
                      <a:pt x="11092" y="3254"/>
                      <a:pt x="12016" y="3254"/>
                    </a:cubicBezTo>
                    <a:cubicBezTo>
                      <a:pt x="12755" y="3254"/>
                      <a:pt x="13532" y="3254"/>
                      <a:pt x="14308" y="3402"/>
                    </a:cubicBezTo>
                    <a:cubicBezTo>
                      <a:pt x="15084" y="3550"/>
                      <a:pt x="15713" y="3883"/>
                      <a:pt x="16452" y="4031"/>
                    </a:cubicBezTo>
                    <a:cubicBezTo>
                      <a:pt x="16785" y="4179"/>
                      <a:pt x="17229" y="4474"/>
                      <a:pt x="17709" y="4622"/>
                    </a:cubicBezTo>
                    <a:cubicBezTo>
                      <a:pt x="17857" y="4807"/>
                      <a:pt x="18005" y="4955"/>
                      <a:pt x="18153" y="4955"/>
                    </a:cubicBezTo>
                    <a:cubicBezTo>
                      <a:pt x="18005" y="4807"/>
                      <a:pt x="17857" y="4622"/>
                      <a:pt x="17857" y="4474"/>
                    </a:cubicBezTo>
                    <a:cubicBezTo>
                      <a:pt x="17857" y="4327"/>
                      <a:pt x="17857" y="4327"/>
                      <a:pt x="17709" y="4179"/>
                    </a:cubicBezTo>
                    <a:lnTo>
                      <a:pt x="17857" y="4179"/>
                    </a:lnTo>
                    <a:cubicBezTo>
                      <a:pt x="17709" y="4031"/>
                      <a:pt x="17709" y="3883"/>
                      <a:pt x="17561" y="3698"/>
                    </a:cubicBezTo>
                    <a:cubicBezTo>
                      <a:pt x="16785" y="2959"/>
                      <a:pt x="15861" y="2182"/>
                      <a:pt x="14937" y="1406"/>
                    </a:cubicBezTo>
                    <a:cubicBezTo>
                      <a:pt x="14160" y="1110"/>
                      <a:pt x="13384" y="629"/>
                      <a:pt x="12607" y="334"/>
                    </a:cubicBezTo>
                    <a:cubicBezTo>
                      <a:pt x="11831" y="186"/>
                      <a:pt x="10907" y="1"/>
                      <a:pt x="9982" y="1"/>
                    </a:cubicBezTo>
                    <a:close/>
                  </a:path>
                </a:pathLst>
              </a:custGeom>
              <a:solidFill>
                <a:srgbClr val="2d828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6" name="CustomShape 411"/>
              <p:cNvSpPr/>
              <p:nvPr/>
            </p:nvSpPr>
            <p:spPr>
              <a:xfrm>
                <a:off x="6333120" y="3385080"/>
                <a:ext cx="12960" cy="10440"/>
              </a:xfrm>
              <a:custGeom>
                <a:avLst/>
                <a:gdLst/>
                <a:ahLst/>
                <a:rect l="l" t="t" r="r" b="b"/>
                <a:pathLst>
                  <a:path w="5694" h="4475">
                    <a:moveTo>
                      <a:pt x="0" y="1"/>
                    </a:moveTo>
                    <a:lnTo>
                      <a:pt x="0" y="1"/>
                    </a:lnTo>
                    <a:cubicBezTo>
                      <a:pt x="775" y="296"/>
                      <a:pt x="1549" y="775"/>
                      <a:pt x="2323" y="1070"/>
                    </a:cubicBezTo>
                    <a:lnTo>
                      <a:pt x="2323" y="1070"/>
                    </a:lnTo>
                    <a:cubicBezTo>
                      <a:pt x="1592" y="627"/>
                      <a:pt x="807" y="270"/>
                      <a:pt x="0" y="1"/>
                    </a:cubicBezTo>
                    <a:close/>
                    <a:moveTo>
                      <a:pt x="2323" y="1070"/>
                    </a:moveTo>
                    <a:cubicBezTo>
                      <a:pt x="2327" y="1073"/>
                      <a:pt x="2331" y="1075"/>
                      <a:pt x="2336" y="1078"/>
                    </a:cubicBezTo>
                    <a:lnTo>
                      <a:pt x="2336" y="1078"/>
                    </a:lnTo>
                    <a:cubicBezTo>
                      <a:pt x="2334" y="1076"/>
                      <a:pt x="2332" y="1075"/>
                      <a:pt x="2330" y="1073"/>
                    </a:cubicBezTo>
                    <a:cubicBezTo>
                      <a:pt x="2327" y="1072"/>
                      <a:pt x="2325" y="1071"/>
                      <a:pt x="2323" y="1070"/>
                    </a:cubicBezTo>
                    <a:close/>
                    <a:moveTo>
                      <a:pt x="2336" y="1078"/>
                    </a:moveTo>
                    <a:lnTo>
                      <a:pt x="2336" y="1078"/>
                    </a:lnTo>
                    <a:cubicBezTo>
                      <a:pt x="3255" y="1850"/>
                      <a:pt x="4173" y="2622"/>
                      <a:pt x="4946" y="3357"/>
                    </a:cubicBezTo>
                    <a:lnTo>
                      <a:pt x="4946" y="3357"/>
                    </a:lnTo>
                    <a:cubicBezTo>
                      <a:pt x="4226" y="2444"/>
                      <a:pt x="3330" y="1682"/>
                      <a:pt x="2336" y="1078"/>
                    </a:cubicBezTo>
                    <a:close/>
                    <a:moveTo>
                      <a:pt x="4946" y="3357"/>
                    </a:moveTo>
                    <a:cubicBezTo>
                      <a:pt x="4962" y="3377"/>
                      <a:pt x="4978" y="3397"/>
                      <a:pt x="4993" y="3417"/>
                    </a:cubicBezTo>
                    <a:lnTo>
                      <a:pt x="4993" y="3417"/>
                    </a:lnTo>
                    <a:cubicBezTo>
                      <a:pt x="4981" y="3400"/>
                      <a:pt x="4969" y="3383"/>
                      <a:pt x="4954" y="3365"/>
                    </a:cubicBezTo>
                    <a:cubicBezTo>
                      <a:pt x="4952" y="3362"/>
                      <a:pt x="4949" y="3360"/>
                      <a:pt x="4946" y="3357"/>
                    </a:cubicBezTo>
                    <a:close/>
                    <a:moveTo>
                      <a:pt x="4993" y="3417"/>
                    </a:moveTo>
                    <a:lnTo>
                      <a:pt x="4993" y="3417"/>
                    </a:lnTo>
                    <a:cubicBezTo>
                      <a:pt x="5104" y="3578"/>
                      <a:pt x="5116" y="3712"/>
                      <a:pt x="5250" y="3846"/>
                    </a:cubicBezTo>
                    <a:cubicBezTo>
                      <a:pt x="5250" y="3994"/>
                      <a:pt x="5398" y="3994"/>
                      <a:pt x="5398" y="4141"/>
                    </a:cubicBezTo>
                    <a:cubicBezTo>
                      <a:pt x="5546" y="4141"/>
                      <a:pt x="5546" y="4289"/>
                      <a:pt x="5694" y="4474"/>
                    </a:cubicBezTo>
                    <a:cubicBezTo>
                      <a:pt x="5486" y="4102"/>
                      <a:pt x="5251" y="3750"/>
                      <a:pt x="4993" y="3417"/>
                    </a:cubicBez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7" name="CustomShape 412"/>
              <p:cNvSpPr/>
              <p:nvPr/>
            </p:nvSpPr>
            <p:spPr>
              <a:xfrm>
                <a:off x="6316920" y="3392280"/>
                <a:ext cx="28800" cy="4320"/>
              </a:xfrm>
              <a:custGeom>
                <a:avLst/>
                <a:gdLst/>
                <a:ahLst/>
                <a:rect l="l" t="t" r="r" b="b"/>
                <a:pathLst>
                  <a:path w="12608" h="1997">
                    <a:moveTo>
                      <a:pt x="12335" y="1559"/>
                    </a:moveTo>
                    <a:lnTo>
                      <a:pt x="12335" y="1559"/>
                    </a:lnTo>
                    <a:cubicBezTo>
                      <a:pt x="12426" y="1645"/>
                      <a:pt x="12517" y="1701"/>
                      <a:pt x="12608" y="1701"/>
                    </a:cubicBezTo>
                    <a:cubicBezTo>
                      <a:pt x="12519" y="1656"/>
                      <a:pt x="12430" y="1608"/>
                      <a:pt x="12335" y="1559"/>
                    </a:cubicBezTo>
                    <a:close/>
                    <a:moveTo>
                      <a:pt x="6471" y="0"/>
                    </a:moveTo>
                    <a:cubicBezTo>
                      <a:pt x="5547" y="0"/>
                      <a:pt x="4437" y="148"/>
                      <a:pt x="3365" y="444"/>
                    </a:cubicBezTo>
                    <a:cubicBezTo>
                      <a:pt x="2774" y="629"/>
                      <a:pt x="1997" y="777"/>
                      <a:pt x="1369" y="1073"/>
                    </a:cubicBezTo>
                    <a:cubicBezTo>
                      <a:pt x="925" y="1368"/>
                      <a:pt x="445" y="1553"/>
                      <a:pt x="149" y="1849"/>
                    </a:cubicBezTo>
                    <a:cubicBezTo>
                      <a:pt x="149" y="1849"/>
                      <a:pt x="1" y="1849"/>
                      <a:pt x="1" y="1997"/>
                    </a:cubicBezTo>
                    <a:cubicBezTo>
                      <a:pt x="149" y="1849"/>
                      <a:pt x="297" y="1849"/>
                      <a:pt x="445" y="1849"/>
                    </a:cubicBezTo>
                    <a:cubicBezTo>
                      <a:pt x="740" y="1701"/>
                      <a:pt x="1073" y="1553"/>
                      <a:pt x="1517" y="1368"/>
                    </a:cubicBezTo>
                    <a:cubicBezTo>
                      <a:pt x="2145" y="1073"/>
                      <a:pt x="2774" y="777"/>
                      <a:pt x="3513" y="629"/>
                    </a:cubicBezTo>
                    <a:cubicBezTo>
                      <a:pt x="4290" y="444"/>
                      <a:pt x="5214" y="296"/>
                      <a:pt x="6138" y="296"/>
                    </a:cubicBezTo>
                    <a:lnTo>
                      <a:pt x="6471" y="296"/>
                    </a:lnTo>
                    <a:cubicBezTo>
                      <a:pt x="7210" y="296"/>
                      <a:pt x="7987" y="296"/>
                      <a:pt x="8615" y="444"/>
                    </a:cubicBezTo>
                    <a:cubicBezTo>
                      <a:pt x="9392" y="629"/>
                      <a:pt x="10168" y="777"/>
                      <a:pt x="10759" y="1073"/>
                    </a:cubicBezTo>
                    <a:cubicBezTo>
                      <a:pt x="11092" y="1073"/>
                      <a:pt x="11388" y="1220"/>
                      <a:pt x="11536" y="1220"/>
                    </a:cubicBezTo>
                    <a:cubicBezTo>
                      <a:pt x="11871" y="1324"/>
                      <a:pt x="12117" y="1445"/>
                      <a:pt x="12335" y="1559"/>
                    </a:cubicBezTo>
                    <a:lnTo>
                      <a:pt x="12335" y="1559"/>
                    </a:lnTo>
                    <a:cubicBezTo>
                      <a:pt x="12278" y="1505"/>
                      <a:pt x="12221" y="1440"/>
                      <a:pt x="12164" y="1368"/>
                    </a:cubicBezTo>
                    <a:cubicBezTo>
                      <a:pt x="11684" y="1220"/>
                      <a:pt x="11240" y="925"/>
                      <a:pt x="10907" y="777"/>
                    </a:cubicBezTo>
                    <a:cubicBezTo>
                      <a:pt x="10168" y="629"/>
                      <a:pt x="9539" y="296"/>
                      <a:pt x="8763" y="148"/>
                    </a:cubicBezTo>
                    <a:cubicBezTo>
                      <a:pt x="7987" y="0"/>
                      <a:pt x="7210" y="0"/>
                      <a:pt x="6471" y="0"/>
                    </a:cubicBez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8" name="CustomShape 413"/>
              <p:cNvSpPr/>
              <p:nvPr/>
            </p:nvSpPr>
            <p:spPr>
              <a:xfrm>
                <a:off x="5317200" y="3276000"/>
                <a:ext cx="27720" cy="28800"/>
              </a:xfrm>
              <a:custGeom>
                <a:avLst/>
                <a:gdLst/>
                <a:ahLst/>
                <a:rect l="l" t="t" r="r" b="b"/>
                <a:pathLst>
                  <a:path w="12164" h="12261">
                    <a:moveTo>
                      <a:pt x="6987" y="1"/>
                    </a:moveTo>
                    <a:cubicBezTo>
                      <a:pt x="5870" y="1"/>
                      <a:pt x="4857" y="293"/>
                      <a:pt x="3845" y="815"/>
                    </a:cubicBezTo>
                    <a:cubicBezTo>
                      <a:pt x="2440" y="1591"/>
                      <a:pt x="1220" y="2811"/>
                      <a:pt x="592" y="4364"/>
                    </a:cubicBezTo>
                    <a:cubicBezTo>
                      <a:pt x="0" y="5880"/>
                      <a:pt x="148" y="7581"/>
                      <a:pt x="740" y="8985"/>
                    </a:cubicBezTo>
                    <a:cubicBezTo>
                      <a:pt x="1664" y="10501"/>
                      <a:pt x="3217" y="11758"/>
                      <a:pt x="4917" y="12054"/>
                    </a:cubicBezTo>
                    <a:cubicBezTo>
                      <a:pt x="5748" y="12187"/>
                      <a:pt x="6579" y="12260"/>
                      <a:pt x="7396" y="12260"/>
                    </a:cubicBezTo>
                    <a:cubicBezTo>
                      <a:pt x="8398" y="12260"/>
                      <a:pt x="9379" y="12150"/>
                      <a:pt x="10315" y="11906"/>
                    </a:cubicBezTo>
                    <a:lnTo>
                      <a:pt x="10315" y="11906"/>
                    </a:lnTo>
                    <a:lnTo>
                      <a:pt x="8762" y="12054"/>
                    </a:lnTo>
                    <a:cubicBezTo>
                      <a:pt x="10611" y="10501"/>
                      <a:pt x="11831" y="8209"/>
                      <a:pt x="12016" y="5732"/>
                    </a:cubicBezTo>
                    <a:cubicBezTo>
                      <a:pt x="12163" y="4364"/>
                      <a:pt x="11683" y="2959"/>
                      <a:pt x="11091" y="1887"/>
                    </a:cubicBezTo>
                    <a:cubicBezTo>
                      <a:pt x="10167" y="815"/>
                      <a:pt x="8910" y="186"/>
                      <a:pt x="7690" y="39"/>
                    </a:cubicBezTo>
                    <a:cubicBezTo>
                      <a:pt x="7451" y="13"/>
                      <a:pt x="7217" y="1"/>
                      <a:pt x="6987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6e6e6"/>
      </a:lt2>
      <a:accent1>
        <a:srgbClr val="99b6cc"/>
      </a:accent1>
      <a:accent2>
        <a:srgbClr val="159ac6"/>
      </a:accent2>
      <a:accent3>
        <a:srgbClr val="3faba5"/>
      </a:accent3>
      <a:accent4>
        <a:srgbClr val="f8aa25"/>
      </a:accent4>
      <a:accent5>
        <a:srgbClr val="e94974"/>
      </a:accent5>
      <a:accent6>
        <a:srgbClr val="3c5f79"/>
      </a:accent6>
      <a:hlink>
        <a:srgbClr val="3c5f7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6e6e6"/>
      </a:lt2>
      <a:accent1>
        <a:srgbClr val="99b6cc"/>
      </a:accent1>
      <a:accent2>
        <a:srgbClr val="159ac6"/>
      </a:accent2>
      <a:accent3>
        <a:srgbClr val="3faba5"/>
      </a:accent3>
      <a:accent4>
        <a:srgbClr val="f8aa25"/>
      </a:accent4>
      <a:accent5>
        <a:srgbClr val="e94974"/>
      </a:accent5>
      <a:accent6>
        <a:srgbClr val="3c5f79"/>
      </a:accent6>
      <a:hlink>
        <a:srgbClr val="3c5f7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6e6e6"/>
      </a:lt2>
      <a:accent1>
        <a:srgbClr val="99b6cc"/>
      </a:accent1>
      <a:accent2>
        <a:srgbClr val="159ac6"/>
      </a:accent2>
      <a:accent3>
        <a:srgbClr val="3faba5"/>
      </a:accent3>
      <a:accent4>
        <a:srgbClr val="f8aa25"/>
      </a:accent4>
      <a:accent5>
        <a:srgbClr val="e94974"/>
      </a:accent5>
      <a:accent6>
        <a:srgbClr val="3c5f79"/>
      </a:accent6>
      <a:hlink>
        <a:srgbClr val="3c5f7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2020-09-30T22:53:32Z</dcterms:modified>
  <cp:revision>1</cp:revision>
  <dc:subject/>
  <dc:title/>
</cp:coreProperties>
</file>