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Bebas Neu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4E490F-AAEC-454A-AD67-9729D25ABCE2}">
  <a:tblStyle styleId="{924E490F-AAEC-454A-AD67-9729D25ABC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BebasNeu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g92b9ca3f2f_0_1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" name="Google Shape;2039;g92b9ca3f2f_0_1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86ca632b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86ca632b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93513c158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93513c158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92b9ca3f2f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92b9ca3f2f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g92b9ca3f2f_0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6" name="Google Shape;1926;g92b9ca3f2f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92b987f4ac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92b987f4ac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86ca632bb8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86ca632bb8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92b987f4ac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7" name="Google Shape;1987;g92b987f4ac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a907f6178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a907f6178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rect b="b" l="l" r="r" t="t"/>
              <a:pathLst>
                <a:path extrusionOk="0" h="5364" w="534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rect b="b" l="l" r="r" t="t"/>
              <a:pathLst>
                <a:path extrusionOk="0" h="3059" w="3084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rect b="b" l="l" r="r" t="t"/>
              <a:pathLst>
                <a:path extrusionOk="0" h="4808" w="5314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rect b="b" l="l" r="r" t="t"/>
              <a:pathLst>
                <a:path extrusionOk="0" h="3252" w="3585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rect b="b" l="l" r="r" t="t"/>
              <a:pathLst>
                <a:path extrusionOk="0" h="1657" w="1831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"/>
          <p:cNvSpPr txBox="1"/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5" name="Google Shape;165;p2"/>
          <p:cNvSpPr txBox="1"/>
          <p:nvPr>
            <p:ph idx="1" type="subTitle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fill="none" h="8372" w="8372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rect b="b" l="l" r="r" t="t"/>
              <a:pathLst>
                <a:path extrusionOk="0" h="4813" w="4813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rect b="b" l="l" r="r" t="t"/>
              <a:pathLst>
                <a:path extrusionOk="0" fill="none" h="3259" w="3259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cap="flat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11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759" name="Google Shape;759;p11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1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1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1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11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777" name="Google Shape;777;p11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78" name="Google Shape;778;p11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rect b="b" l="l" r="r" t="t"/>
                <a:pathLst>
                  <a:path extrusionOk="0" h="5182" w="5685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1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1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1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1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1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1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1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1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1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1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1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1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1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1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1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1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1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rect b="b" l="l" r="r" t="t"/>
                <a:pathLst>
                  <a:path extrusionOk="0" h="4246" w="4247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rect b="b" l="l" r="r" t="t"/>
                <a:pathLst>
                  <a:path extrusionOk="0" h="2991" w="3014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rect b="b" l="l" r="r" t="t"/>
                <a:pathLst>
                  <a:path extrusionOk="0" h="3174" w="3174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1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1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1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1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1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1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1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rect b="b" l="l" r="r" t="t"/>
                <a:pathLst>
                  <a:path extrusionOk="0" h="2922" w="2922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rect b="b" l="l" r="r" t="t"/>
                <a:pathLst>
                  <a:path extrusionOk="0" h="44699" w="44738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1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rect b="b" l="l" r="r" t="t"/>
                <a:pathLst>
                  <a:path extrusionOk="0" h="44698" w="44739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1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1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1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1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1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1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1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1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1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1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1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1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1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1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1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1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1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1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1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1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1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1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1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1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1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1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1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1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1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1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1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1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1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72" name="Google Shape;872;p11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73" name="Google Shape;87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4" name="Google Shape;874;p11"/>
          <p:cNvSpPr txBox="1"/>
          <p:nvPr>
            <p:ph idx="1" type="subTitle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5" name="Google Shape;1065;p13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6" name="Google Shape;1066;p13"/>
          <p:cNvSpPr txBox="1"/>
          <p:nvPr>
            <p:ph idx="1" type="subTitle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7" name="Google Shape;1067;p13"/>
          <p:cNvSpPr txBox="1"/>
          <p:nvPr>
            <p:ph idx="2" type="title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8" name="Google Shape;1068;p13"/>
          <p:cNvSpPr txBox="1"/>
          <p:nvPr>
            <p:ph hasCustomPrompt="1" idx="3" type="title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/>
          <p:nvPr>
            <p:ph idx="4" type="subTitle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70" name="Google Shape;1070;p13"/>
          <p:cNvSpPr txBox="1"/>
          <p:nvPr>
            <p:ph idx="5" type="title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1" name="Google Shape;1071;p13"/>
          <p:cNvSpPr txBox="1"/>
          <p:nvPr>
            <p:ph hasCustomPrompt="1" idx="6" type="title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/>
          <p:nvPr>
            <p:ph idx="7" type="subTitle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73" name="Google Shape;1073;p13"/>
          <p:cNvSpPr txBox="1"/>
          <p:nvPr>
            <p:ph idx="8" type="title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4" name="Google Shape;1074;p13"/>
          <p:cNvSpPr txBox="1"/>
          <p:nvPr>
            <p:ph hasCustomPrompt="1" idx="9" type="title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500408" y="-71091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501950" y="75727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500408" y="222546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501950" y="369365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500408" y="516183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501950" y="663002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2" name="Google Shape;1082;p14"/>
          <p:cNvCxnSpPr/>
          <p:nvPr/>
        </p:nvCxnSpPr>
        <p:spPr>
          <a:xfrm>
            <a:off x="-13375" y="2030650"/>
            <a:ext cx="47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83" name="Google Shape;1083;p14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1084" name="Google Shape;1084;p14"/>
            <p:cNvSpPr/>
            <p:nvPr/>
          </p:nvSpPr>
          <p:spPr>
            <a:xfrm>
              <a:off x="878255" y="1659206"/>
              <a:ext cx="584816" cy="58481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820418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820418" y="1622632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820418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865983" y="1601247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1520782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1520782" y="1643896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1520782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844719" y="2301733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32082" y="1513033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94" name="Google Shape;1094;p14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095" name="Google Shape;1095;p14"/>
            <p:cNvSpPr/>
            <p:nvPr/>
          </p:nvSpPr>
          <p:spPr>
            <a:xfrm>
              <a:off x="636097" y="2039765"/>
              <a:ext cx="94533" cy="122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642173" y="1802341"/>
              <a:ext cx="82382" cy="122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6487" y="1689583"/>
              <a:ext cx="128069" cy="122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8" name="Google Shape;1098;p14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1099" name="Google Shape;1099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  <p:sp>
          <p:nvSpPr>
            <p:cNvPr id="1102" name="Google Shape;1102;p14"/>
            <p:cNvSpPr/>
            <p:nvPr/>
          </p:nvSpPr>
          <p:spPr>
            <a:xfrm>
              <a:off x="1615281" y="2064188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1612256" y="2173787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1612144" y="1732231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1612156" y="1823604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6" name="Google Shape;1106;p14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1107" name="Google Shape;1107;p14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1108" name="Google Shape;1108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21" name="Google Shape;1121;p14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22" name="Google Shape;1122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26" name="Google Shape;1126;p14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127" name="Google Shape;1127;p14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28" name="Google Shape;1128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130" name="Google Shape;1130;p14"/>
          <p:cNvGrpSpPr/>
          <p:nvPr/>
        </p:nvGrpSpPr>
        <p:grpSpPr>
          <a:xfrm>
            <a:off x="6368275" y="1619796"/>
            <a:ext cx="1299390" cy="1565405"/>
            <a:chOff x="6368275" y="1619796"/>
            <a:chExt cx="1299390" cy="1565405"/>
          </a:xfrm>
        </p:grpSpPr>
        <p:grpSp>
          <p:nvGrpSpPr>
            <p:cNvPr id="1131" name="Google Shape;1131;p14"/>
            <p:cNvGrpSpPr/>
            <p:nvPr/>
          </p:nvGrpSpPr>
          <p:grpSpPr>
            <a:xfrm>
              <a:off x="6368275" y="1619796"/>
              <a:ext cx="1299390" cy="877163"/>
              <a:chOff x="3363525" y="1503696"/>
              <a:chExt cx="1299390" cy="877163"/>
            </a:xfrm>
          </p:grpSpPr>
          <p:sp>
            <p:nvSpPr>
              <p:cNvPr id="1132" name="Google Shape;1132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45" name="Google Shape;1145;p14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46" name="Google Shape;1146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0" name="Google Shape;1150;p14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51" name="Google Shape;1151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153" name="Google Shape;1153;p14"/>
          <p:cNvGrpSpPr/>
          <p:nvPr/>
        </p:nvGrpSpPr>
        <p:grpSpPr>
          <a:xfrm flipH="1">
            <a:off x="-274340" y="-2483486"/>
            <a:ext cx="7884219" cy="3433770"/>
            <a:chOff x="24125" y="294775"/>
            <a:chExt cx="7767703" cy="3383025"/>
          </a:xfrm>
        </p:grpSpPr>
        <p:sp>
          <p:nvSpPr>
            <p:cNvPr id="1154" name="Google Shape;1154;p14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14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249" name="Google Shape;1249;p14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0" name="Google Shape;1270;p1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1" name="Google Shape;1271;p14"/>
          <p:cNvSpPr txBox="1"/>
          <p:nvPr>
            <p:ph idx="1" type="subTitle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2" name="Google Shape;1272;p14"/>
          <p:cNvSpPr txBox="1"/>
          <p:nvPr>
            <p:ph idx="2" type="title"/>
          </p:nvPr>
        </p:nvSpPr>
        <p:spPr>
          <a:xfrm>
            <a:off x="720000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3" name="Google Shape;1273;p14"/>
          <p:cNvSpPr txBox="1"/>
          <p:nvPr>
            <p:ph hasCustomPrompt="1" idx="3" type="title"/>
          </p:nvPr>
        </p:nvSpPr>
        <p:spPr>
          <a:xfrm>
            <a:off x="87835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4" name="Google Shape;1274;p14"/>
          <p:cNvSpPr txBox="1"/>
          <p:nvPr>
            <p:ph idx="4" type="subTitle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5" name="Google Shape;1275;p14"/>
          <p:cNvSpPr txBox="1"/>
          <p:nvPr>
            <p:ph idx="5" type="title"/>
          </p:nvPr>
        </p:nvSpPr>
        <p:spPr>
          <a:xfrm>
            <a:off x="3666725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6" name="Google Shape;1276;p14"/>
          <p:cNvSpPr txBox="1"/>
          <p:nvPr>
            <p:ph hasCustomPrompt="1" idx="6" type="title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7" name="Google Shape;1277;p14"/>
          <p:cNvSpPr txBox="1"/>
          <p:nvPr>
            <p:ph idx="7" type="subTitle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8" name="Google Shape;1278;p14"/>
          <p:cNvSpPr txBox="1"/>
          <p:nvPr>
            <p:ph idx="8" type="title"/>
          </p:nvPr>
        </p:nvSpPr>
        <p:spPr>
          <a:xfrm>
            <a:off x="6672300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9" name="Google Shape;1279;p14"/>
          <p:cNvSpPr txBox="1"/>
          <p:nvPr>
            <p:ph hasCustomPrompt="1" idx="9" type="title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0" name="Google Shape;1280;p14"/>
          <p:cNvSpPr/>
          <p:nvPr/>
        </p:nvSpPr>
        <p:spPr>
          <a:xfrm rot="5400000">
            <a:off x="8495108" y="-71091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14"/>
          <p:cNvSpPr/>
          <p:nvPr/>
        </p:nvSpPr>
        <p:spPr>
          <a:xfrm rot="5400000">
            <a:off x="8496650" y="75727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14"/>
          <p:cNvSpPr/>
          <p:nvPr/>
        </p:nvSpPr>
        <p:spPr>
          <a:xfrm rot="5400000">
            <a:off x="8495108" y="222546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14"/>
          <p:cNvSpPr/>
          <p:nvPr/>
        </p:nvSpPr>
        <p:spPr>
          <a:xfrm rot="5400000">
            <a:off x="8496650" y="369365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14"/>
          <p:cNvSpPr/>
          <p:nvPr/>
        </p:nvSpPr>
        <p:spPr>
          <a:xfrm rot="5400000">
            <a:off x="8495108" y="516183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14"/>
          <p:cNvSpPr/>
          <p:nvPr/>
        </p:nvSpPr>
        <p:spPr>
          <a:xfrm rot="5400000">
            <a:off x="8496650" y="663002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15"/>
          <p:cNvGrpSpPr/>
          <p:nvPr/>
        </p:nvGrpSpPr>
        <p:grpSpPr>
          <a:xfrm>
            <a:off x="2019110" y="-2483486"/>
            <a:ext cx="7884219" cy="3433770"/>
            <a:chOff x="24125" y="294775"/>
            <a:chExt cx="7767703" cy="3383025"/>
          </a:xfrm>
        </p:grpSpPr>
        <p:sp>
          <p:nvSpPr>
            <p:cNvPr id="1288" name="Google Shape;1288;p15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2" name="Google Shape;1382;p15"/>
          <p:cNvGrpSpPr/>
          <p:nvPr/>
        </p:nvGrpSpPr>
        <p:grpSpPr>
          <a:xfrm rot="5400000">
            <a:off x="674625" y="3321200"/>
            <a:ext cx="979800" cy="3475150"/>
            <a:chOff x="327125" y="2375600"/>
            <a:chExt cx="979800" cy="3475150"/>
          </a:xfrm>
        </p:grpSpPr>
        <p:sp>
          <p:nvSpPr>
            <p:cNvPr id="1383" name="Google Shape;1383;p15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8" name="Google Shape;1398;p1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9" name="Google Shape;1399;p15"/>
          <p:cNvSpPr txBox="1"/>
          <p:nvPr>
            <p:ph idx="1" type="subTitle"/>
          </p:nvPr>
        </p:nvSpPr>
        <p:spPr>
          <a:xfrm>
            <a:off x="719994" y="2088317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0" name="Google Shape;1400;p15"/>
          <p:cNvSpPr txBox="1"/>
          <p:nvPr>
            <p:ph idx="2" type="title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1" name="Google Shape;1401;p15"/>
          <p:cNvSpPr txBox="1"/>
          <p:nvPr>
            <p:ph idx="3" type="subTitle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2" name="Google Shape;1402;p15"/>
          <p:cNvSpPr txBox="1"/>
          <p:nvPr>
            <p:ph idx="4" type="title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3" name="Google Shape;1403;p15"/>
          <p:cNvSpPr txBox="1"/>
          <p:nvPr>
            <p:ph idx="5" type="subTitle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4" name="Google Shape;1404;p15"/>
          <p:cNvSpPr txBox="1"/>
          <p:nvPr>
            <p:ph idx="6" type="title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5" name="Google Shape;1405;p15"/>
          <p:cNvSpPr txBox="1"/>
          <p:nvPr>
            <p:ph idx="7" type="subTitle"/>
          </p:nvPr>
        </p:nvSpPr>
        <p:spPr>
          <a:xfrm>
            <a:off x="6672294" y="36261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6" name="Google Shape;1406;p15"/>
          <p:cNvSpPr txBox="1"/>
          <p:nvPr>
            <p:ph idx="8" type="title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6"/>
          <p:cNvSpPr txBox="1"/>
          <p:nvPr>
            <p:ph idx="1" type="subTitle"/>
          </p:nvPr>
        </p:nvSpPr>
        <p:spPr>
          <a:xfrm>
            <a:off x="2400600" y="2067413"/>
            <a:ext cx="4342800" cy="113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9" name="Google Shape;1409;p16"/>
          <p:cNvSpPr txBox="1"/>
          <p:nvPr>
            <p:ph type="title"/>
          </p:nvPr>
        </p:nvSpPr>
        <p:spPr>
          <a:xfrm>
            <a:off x="2400450" y="3332738"/>
            <a:ext cx="43428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410" name="Google Shape;1410;p16"/>
          <p:cNvGrpSpPr/>
          <p:nvPr/>
        </p:nvGrpSpPr>
        <p:grpSpPr>
          <a:xfrm>
            <a:off x="730516" y="4568877"/>
            <a:ext cx="1032712" cy="157579"/>
            <a:chOff x="1675453" y="-1233273"/>
            <a:chExt cx="1032712" cy="157579"/>
          </a:xfrm>
        </p:grpSpPr>
        <p:sp>
          <p:nvSpPr>
            <p:cNvPr id="1411" name="Google Shape;1411;p16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2" name="Google Shape;1422;p16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423" name="Google Shape;1423;p16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4" name="Google Shape;1444;p16"/>
          <p:cNvGrpSpPr/>
          <p:nvPr/>
        </p:nvGrpSpPr>
        <p:grpSpPr>
          <a:xfrm>
            <a:off x="-274468" y="-1001015"/>
            <a:ext cx="10129998" cy="2559475"/>
            <a:chOff x="-274468" y="-1001015"/>
            <a:chExt cx="10129998" cy="2559475"/>
          </a:xfrm>
        </p:grpSpPr>
        <p:grpSp>
          <p:nvGrpSpPr>
            <p:cNvPr id="1445" name="Google Shape;1445;p16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1446" name="Google Shape;1446;p16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16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16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16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16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16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16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16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16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16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16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16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16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16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16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16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16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16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16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16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16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16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16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16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16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16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16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16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16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16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16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16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16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16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16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16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16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16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16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16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16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16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16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16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16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16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16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16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94" name="Google Shape;1494;p16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s">
  <p:cSld name="CUSTOM_4"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-566246" y="-536790"/>
            <a:ext cx="8377976" cy="1614718"/>
            <a:chOff x="-566246" y="-831315"/>
            <a:chExt cx="8377976" cy="1614718"/>
          </a:xfrm>
        </p:grpSpPr>
        <p:sp>
          <p:nvSpPr>
            <p:cNvPr id="1497" name="Google Shape;1497;p17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7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7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7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7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7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7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7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7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7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7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7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7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7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7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7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7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7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7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7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7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7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6" name="Google Shape;1526;p17"/>
          <p:cNvGrpSpPr/>
          <p:nvPr/>
        </p:nvGrpSpPr>
        <p:grpSpPr>
          <a:xfrm rot="5400000">
            <a:off x="617425" y="3321200"/>
            <a:ext cx="979800" cy="3475150"/>
            <a:chOff x="327125" y="2375600"/>
            <a:chExt cx="979800" cy="3475150"/>
          </a:xfrm>
        </p:grpSpPr>
        <p:sp>
          <p:nvSpPr>
            <p:cNvPr id="1527" name="Google Shape;1527;p17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2" name="Google Shape;1542;p17"/>
          <p:cNvSpPr txBox="1"/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3" name="Google Shape;1543;p17"/>
          <p:cNvSpPr txBox="1"/>
          <p:nvPr>
            <p:ph idx="1" type="subTitle"/>
          </p:nvPr>
        </p:nvSpPr>
        <p:spPr>
          <a:xfrm>
            <a:off x="886200" y="2735875"/>
            <a:ext cx="3084300" cy="141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s 1">
  <p:cSld name="CUSTOM_4_1"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18"/>
          <p:cNvGrpSpPr/>
          <p:nvPr/>
        </p:nvGrpSpPr>
        <p:grpSpPr>
          <a:xfrm flipH="1">
            <a:off x="1364650" y="-536790"/>
            <a:ext cx="8377976" cy="1614718"/>
            <a:chOff x="-566246" y="-831315"/>
            <a:chExt cx="8377976" cy="1614718"/>
          </a:xfrm>
        </p:grpSpPr>
        <p:sp>
          <p:nvSpPr>
            <p:cNvPr id="1546" name="Google Shape;1546;p18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8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8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8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8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8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8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8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8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8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8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8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8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8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8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8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8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8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8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8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8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8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8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8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8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8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8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8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5" name="Google Shape;1575;p18"/>
          <p:cNvGrpSpPr/>
          <p:nvPr/>
        </p:nvGrpSpPr>
        <p:grpSpPr>
          <a:xfrm flipH="1" rot="-5400000">
            <a:off x="7579155" y="3321200"/>
            <a:ext cx="979800" cy="3475150"/>
            <a:chOff x="327125" y="2375600"/>
            <a:chExt cx="979800" cy="3475150"/>
          </a:xfrm>
        </p:grpSpPr>
        <p:sp>
          <p:nvSpPr>
            <p:cNvPr id="1576" name="Google Shape;1576;p18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1" name="Google Shape;1591;p18"/>
          <p:cNvSpPr txBox="1"/>
          <p:nvPr>
            <p:ph type="title"/>
          </p:nvPr>
        </p:nvSpPr>
        <p:spPr>
          <a:xfrm>
            <a:off x="5173500" y="1639950"/>
            <a:ext cx="32505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2" name="Google Shape;1592;p18"/>
          <p:cNvSpPr txBox="1"/>
          <p:nvPr>
            <p:ph idx="1" type="subTitle"/>
          </p:nvPr>
        </p:nvSpPr>
        <p:spPr>
          <a:xfrm>
            <a:off x="5173375" y="2571750"/>
            <a:ext cx="3250500" cy="150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" name="Google Shape;1594;p19"/>
          <p:cNvGrpSpPr/>
          <p:nvPr/>
        </p:nvGrpSpPr>
        <p:grpSpPr>
          <a:xfrm flipH="1">
            <a:off x="-370165" y="-2483486"/>
            <a:ext cx="7884219" cy="3433770"/>
            <a:chOff x="24125" y="294775"/>
            <a:chExt cx="7767703" cy="3383025"/>
          </a:xfrm>
        </p:grpSpPr>
        <p:sp>
          <p:nvSpPr>
            <p:cNvPr id="1595" name="Google Shape;1595;p19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9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9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9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9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9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9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9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9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9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9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9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9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9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9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9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9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9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9" name="Google Shape;1689;p19"/>
          <p:cNvGrpSpPr/>
          <p:nvPr/>
        </p:nvGrpSpPr>
        <p:grpSpPr>
          <a:xfrm>
            <a:off x="7222182" y="4568872"/>
            <a:ext cx="881035" cy="290677"/>
            <a:chOff x="7222182" y="4568872"/>
            <a:chExt cx="881035" cy="290677"/>
          </a:xfrm>
        </p:grpSpPr>
        <p:sp>
          <p:nvSpPr>
            <p:cNvPr id="1690" name="Google Shape;1690;p19"/>
            <p:cNvSpPr/>
            <p:nvPr/>
          </p:nvSpPr>
          <p:spPr>
            <a:xfrm>
              <a:off x="722218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9"/>
            <p:cNvSpPr/>
            <p:nvPr/>
          </p:nvSpPr>
          <p:spPr>
            <a:xfrm>
              <a:off x="7370543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9"/>
            <p:cNvSpPr/>
            <p:nvPr/>
          </p:nvSpPr>
          <p:spPr>
            <a:xfrm>
              <a:off x="7515820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9"/>
            <p:cNvSpPr/>
            <p:nvPr/>
          </p:nvSpPr>
          <p:spPr>
            <a:xfrm>
              <a:off x="7664180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9"/>
            <p:cNvSpPr/>
            <p:nvPr/>
          </p:nvSpPr>
          <p:spPr>
            <a:xfrm>
              <a:off x="78094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9"/>
            <p:cNvSpPr/>
            <p:nvPr/>
          </p:nvSpPr>
          <p:spPr>
            <a:xfrm>
              <a:off x="7957817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6" name="Google Shape;1696;p19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7" name="Google Shape;1697;p19"/>
          <p:cNvSpPr txBox="1"/>
          <p:nvPr>
            <p:ph idx="1" type="subTitle"/>
          </p:nvPr>
        </p:nvSpPr>
        <p:spPr>
          <a:xfrm>
            <a:off x="72000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98" name="Google Shape;1698;p19"/>
          <p:cNvSpPr txBox="1"/>
          <p:nvPr>
            <p:ph idx="2" type="title"/>
          </p:nvPr>
        </p:nvSpPr>
        <p:spPr>
          <a:xfrm>
            <a:off x="72000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9" name="Google Shape;1699;p19"/>
          <p:cNvSpPr txBox="1"/>
          <p:nvPr>
            <p:ph idx="3" type="subTitle"/>
          </p:nvPr>
        </p:nvSpPr>
        <p:spPr>
          <a:xfrm>
            <a:off x="72000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0" name="Google Shape;1700;p19"/>
          <p:cNvSpPr txBox="1"/>
          <p:nvPr>
            <p:ph idx="4" type="title"/>
          </p:nvPr>
        </p:nvSpPr>
        <p:spPr>
          <a:xfrm>
            <a:off x="72000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1" name="Google Shape;1701;p19"/>
          <p:cNvSpPr txBox="1"/>
          <p:nvPr>
            <p:ph idx="5" type="subTitle"/>
          </p:nvPr>
        </p:nvSpPr>
        <p:spPr>
          <a:xfrm>
            <a:off x="348885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2" name="Google Shape;1702;p19"/>
          <p:cNvSpPr txBox="1"/>
          <p:nvPr>
            <p:ph idx="6" type="title"/>
          </p:nvPr>
        </p:nvSpPr>
        <p:spPr>
          <a:xfrm>
            <a:off x="348885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3" name="Google Shape;1703;p19"/>
          <p:cNvSpPr txBox="1"/>
          <p:nvPr>
            <p:ph idx="7" type="subTitle"/>
          </p:nvPr>
        </p:nvSpPr>
        <p:spPr>
          <a:xfrm>
            <a:off x="348885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4" name="Google Shape;1704;p19"/>
          <p:cNvSpPr txBox="1"/>
          <p:nvPr>
            <p:ph idx="8" type="title"/>
          </p:nvPr>
        </p:nvSpPr>
        <p:spPr>
          <a:xfrm>
            <a:off x="348885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5" name="Google Shape;1705;p19"/>
          <p:cNvSpPr txBox="1"/>
          <p:nvPr>
            <p:ph idx="9" type="subTitle"/>
          </p:nvPr>
        </p:nvSpPr>
        <p:spPr>
          <a:xfrm>
            <a:off x="625770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6" name="Google Shape;1706;p19"/>
          <p:cNvSpPr txBox="1"/>
          <p:nvPr>
            <p:ph idx="13" type="title"/>
          </p:nvPr>
        </p:nvSpPr>
        <p:spPr>
          <a:xfrm>
            <a:off x="625770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7" name="Google Shape;1707;p19"/>
          <p:cNvSpPr txBox="1"/>
          <p:nvPr>
            <p:ph idx="14" type="subTitle"/>
          </p:nvPr>
        </p:nvSpPr>
        <p:spPr>
          <a:xfrm>
            <a:off x="625770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8" name="Google Shape;1708;p19"/>
          <p:cNvSpPr txBox="1"/>
          <p:nvPr>
            <p:ph idx="15" type="title"/>
          </p:nvPr>
        </p:nvSpPr>
        <p:spPr>
          <a:xfrm>
            <a:off x="625770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20"/>
          <p:cNvGrpSpPr/>
          <p:nvPr/>
        </p:nvGrpSpPr>
        <p:grpSpPr>
          <a:xfrm>
            <a:off x="730476" y="4569012"/>
            <a:ext cx="1602149" cy="244468"/>
            <a:chOff x="1675453" y="-1233273"/>
            <a:chExt cx="1032712" cy="157579"/>
          </a:xfrm>
        </p:grpSpPr>
        <p:sp>
          <p:nvSpPr>
            <p:cNvPr id="1711" name="Google Shape;1711;p20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0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0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0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0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0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0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0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0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0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0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2" name="Google Shape;1722;p20"/>
          <p:cNvGrpSpPr/>
          <p:nvPr/>
        </p:nvGrpSpPr>
        <p:grpSpPr>
          <a:xfrm>
            <a:off x="8488400" y="2728975"/>
            <a:ext cx="1552150" cy="3475150"/>
            <a:chOff x="327125" y="2375600"/>
            <a:chExt cx="1552150" cy="3475150"/>
          </a:xfrm>
        </p:grpSpPr>
        <p:sp>
          <p:nvSpPr>
            <p:cNvPr id="1723" name="Google Shape;1723;p20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4" name="Google Shape;1744;p20"/>
          <p:cNvGrpSpPr/>
          <p:nvPr/>
        </p:nvGrpSpPr>
        <p:grpSpPr>
          <a:xfrm>
            <a:off x="-364925" y="-2353500"/>
            <a:ext cx="9644000" cy="3383025"/>
            <a:chOff x="-364925" y="-2353500"/>
            <a:chExt cx="9644000" cy="3383025"/>
          </a:xfrm>
        </p:grpSpPr>
        <p:grpSp>
          <p:nvGrpSpPr>
            <p:cNvPr id="1745" name="Google Shape;1745;p20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46" name="Google Shape;1746;p20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47" name="Google Shape;1747;p20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rect b="b" l="l" r="r" t="t"/>
                  <a:pathLst>
                    <a:path extrusionOk="0" h="5182" w="5685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8" name="Google Shape;1748;p20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rect b="b" l="l" r="r" t="t"/>
                  <a:pathLst>
                    <a:path extrusionOk="0" h="3721" w="5958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9" name="Google Shape;1749;p20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0" name="Google Shape;1750;p20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rect b="b" l="l" r="r" t="t"/>
                  <a:pathLst>
                    <a:path extrusionOk="0" h="3721" w="5959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1" name="Google Shape;1751;p20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rect b="b" l="l" r="r" t="t"/>
                  <a:pathLst>
                    <a:path extrusionOk="0" h="3721" w="5958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2" name="Google Shape;1752;p20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3" name="Google Shape;1753;p20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rect b="b" l="l" r="r" t="t"/>
                  <a:pathLst>
                    <a:path extrusionOk="0" h="3721" w="5959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4" name="Google Shape;1754;p20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5" name="Google Shape;1755;p20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rect b="b" l="l" r="r" t="t"/>
                  <a:pathLst>
                    <a:path extrusionOk="0" h="44419" w="206136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6" name="Google Shape;1756;p20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rect b="b" l="l" r="r" t="t"/>
                  <a:pathLst>
                    <a:path extrusionOk="0" h="58736" w="248409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7" name="Google Shape;1757;p20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rect b="b" l="l" r="r" t="t"/>
                  <a:pathLst>
                    <a:path extrusionOk="0" h="78200" w="25197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8" name="Google Shape;1758;p20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rect b="b" l="l" r="r" t="t"/>
                  <a:pathLst>
                    <a:path extrusionOk="0" h="43826" w="24640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9" name="Google Shape;1759;p20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rect b="b" l="l" r="r" t="t"/>
                  <a:pathLst>
                    <a:path extrusionOk="0" h="51587" w="18767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0" name="Google Shape;1760;p20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rect b="b" l="l" r="r" t="t"/>
                  <a:pathLst>
                    <a:path extrusionOk="0" h="60419" w="264911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1" name="Google Shape;1761;p20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rect b="b" l="l" r="r" t="t"/>
                  <a:pathLst>
                    <a:path extrusionOk="0" h="30667" w="125426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2" name="Google Shape;1762;p20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rect b="b" l="l" r="r" t="t"/>
                  <a:pathLst>
                    <a:path extrusionOk="0" h="21229" w="136427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3" name="Google Shape;1763;p20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rect b="b" l="l" r="r" t="t"/>
                  <a:pathLst>
                    <a:path extrusionOk="0" h="15819" w="80985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4" name="Google Shape;1764;p20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rect b="b" l="l" r="r" t="t"/>
                  <a:pathLst>
                    <a:path extrusionOk="0" h="20521" w="66194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5" name="Google Shape;1765;p20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rect b="b" l="l" r="r" t="t"/>
                  <a:pathLst>
                    <a:path extrusionOk="0" h="18079" w="39169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6" name="Google Shape;1766;p20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rect b="b" l="l" r="r" t="t"/>
                  <a:pathLst>
                    <a:path extrusionOk="0" h="23214" w="61196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7" name="Google Shape;1767;p20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8" name="Google Shape;1768;p20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rect b="b" l="l" r="r" t="t"/>
                  <a:pathLst>
                    <a:path extrusionOk="0" h="3493" w="3516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9" name="Google Shape;1769;p20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0" name="Google Shape;1770;p20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1" name="Google Shape;1771;p20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2" name="Google Shape;1772;p20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3" name="Google Shape;1773;p20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4" name="Google Shape;1774;p20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rect b="b" l="l" r="r" t="t"/>
                  <a:pathLst>
                    <a:path extrusionOk="0" h="3493" w="3516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5" name="Google Shape;1775;p20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rect b="b" l="l" r="r" t="t"/>
                  <a:pathLst>
                    <a:path extrusionOk="0" h="5387" w="5387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6" name="Google Shape;1776;p20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rect b="b" l="l" r="r" t="t"/>
                  <a:pathLst>
                    <a:path extrusionOk="0" h="3517" w="3494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7" name="Google Shape;1777;p20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8" name="Google Shape;1778;p20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9" name="Google Shape;1779;p20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0" name="Google Shape;1780;p20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rect b="b" l="l" r="r" t="t"/>
                  <a:pathLst>
                    <a:path extrusionOk="0" h="3516" w="3493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1" name="Google Shape;1781;p20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rect b="b" l="l" r="r" t="t"/>
                  <a:pathLst>
                    <a:path extrusionOk="0" h="3790" w="379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rect b="b" l="l" r="r" t="t"/>
                  <a:pathLst>
                    <a:path extrusionOk="0" h="2398" w="2398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3" name="Google Shape;1783;p20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4" name="Google Shape;1784;p20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6" name="Google Shape;1786;p20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rect b="b" l="l" r="r" t="t"/>
                  <a:pathLst>
                    <a:path extrusionOk="0" h="2786" w="2786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7" name="Google Shape;1787;p20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rect b="b" l="l" r="r" t="t"/>
                  <a:pathLst>
                    <a:path extrusionOk="0" h="2763" w="2786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8" name="Google Shape;1788;p20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rect b="b" l="l" r="r" t="t"/>
                  <a:pathLst>
                    <a:path extrusionOk="0" h="4246" w="4247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9" name="Google Shape;1789;p20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rect b="b" l="l" r="r" t="t"/>
                  <a:pathLst>
                    <a:path extrusionOk="0" h="2991" w="3014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0" name="Google Shape;1790;p20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rect b="b" l="l" r="r" t="t"/>
                  <a:pathLst>
                    <a:path extrusionOk="0" h="3174" w="3174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1" name="Google Shape;1791;p20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rect b="b" l="l" r="r" t="t"/>
                  <a:pathLst>
                    <a:path extrusionOk="0" h="5570" w="5593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2" name="Google Shape;1792;p20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rect b="b" l="l" r="r" t="t"/>
                  <a:pathLst>
                    <a:path extrusionOk="0" h="5593" w="5593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3" name="Google Shape;1793;p20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rect b="b" l="l" r="r" t="t"/>
                  <a:pathLst>
                    <a:path extrusionOk="0" h="2603" w="2603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4" name="Google Shape;1794;p20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rect b="b" l="l" r="r" t="t"/>
                  <a:pathLst>
                    <a:path extrusionOk="0" h="5776" w="5753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5" name="Google Shape;1795;p20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rect b="b" l="l" r="r" t="t"/>
                  <a:pathLst>
                    <a:path extrusionOk="0" h="3722" w="3744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6" name="Google Shape;1796;p20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rect b="b" l="l" r="r" t="t"/>
                  <a:pathLst>
                    <a:path extrusionOk="0" h="4247" w="4246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7" name="Google Shape;1797;p20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rect b="b" l="l" r="r" t="t"/>
                  <a:pathLst>
                    <a:path extrusionOk="0" h="4247" w="4247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8" name="Google Shape;1798;p20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rect b="b" l="l" r="r" t="t"/>
                  <a:pathLst>
                    <a:path extrusionOk="0" h="4247" w="4247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9" name="Google Shape;1799;p20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0" name="Google Shape;1800;p20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rect b="b" l="l" r="r" t="t"/>
                  <a:pathLst>
                    <a:path extrusionOk="0" h="2922" w="290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1" name="Google Shape;1801;p20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rect b="b" l="l" r="r" t="t"/>
                  <a:pathLst>
                    <a:path extrusionOk="0" h="2922" w="2923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2" name="Google Shape;1802;p20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rect b="b" l="l" r="r" t="t"/>
                  <a:pathLst>
                    <a:path extrusionOk="0" h="389" w="119834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3" name="Google Shape;1803;p20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rect b="b" l="l" r="r" t="t"/>
                  <a:pathLst>
                    <a:path extrusionOk="0" h="2922" w="2923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4" name="Google Shape;1804;p20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rect b="b" l="l" r="r" t="t"/>
                  <a:pathLst>
                    <a:path extrusionOk="0" h="2922" w="2922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5" name="Google Shape;1805;p20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rect b="b" l="l" r="r" t="t"/>
                  <a:pathLst>
                    <a:path extrusionOk="0" h="44699" w="44738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6" name="Google Shape;1806;p20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rect b="b" l="l" r="r" t="t"/>
                  <a:pathLst>
                    <a:path extrusionOk="0" h="44698" w="44739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7" name="Google Shape;1807;p20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rect b="b" l="l" r="r" t="t"/>
                  <a:pathLst>
                    <a:path extrusionOk="0" h="28264" w="92033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8" name="Google Shape;1808;p20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rect b="b" l="l" r="r" t="t"/>
                  <a:pathLst>
                    <a:path extrusionOk="0" h="3722" w="5982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9" name="Google Shape;1809;p20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rect b="b" l="l" r="r" t="t"/>
                  <a:pathLst>
                    <a:path extrusionOk="0" h="3722" w="5958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p20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1" name="Google Shape;1811;p20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rect b="b" l="l" r="r" t="t"/>
                  <a:pathLst>
                    <a:path extrusionOk="0" h="3722" w="5959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2" name="Google Shape;1812;p20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rect b="b" l="l" r="r" t="t"/>
                  <a:pathLst>
                    <a:path extrusionOk="0" h="3722" w="5958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3" name="Google Shape;1813;p20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4" name="Google Shape;1814;p20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rect b="b" l="l" r="r" t="t"/>
                  <a:pathLst>
                    <a:path extrusionOk="0" h="3722" w="5959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p20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6" name="Google Shape;1816;p20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7" name="Google Shape;1817;p20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p20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p20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0" name="Google Shape;1820;p20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1" name="Google Shape;1821;p20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2" name="Google Shape;1822;p20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3" name="Google Shape;1823;p20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4" name="Google Shape;1824;p20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5" name="Google Shape;1825;p20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6" name="Google Shape;1826;p20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7" name="Google Shape;1827;p20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8" name="Google Shape;1828;p20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9" name="Google Shape;1829;p20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0" name="Google Shape;1830;p20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1" name="Google Shape;1831;p20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2" name="Google Shape;1832;p20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20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20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20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20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20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20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20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0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841" name="Google Shape;1841;p20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842" name="Google Shape;1842;p20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3" name="Google Shape;1843;p20"/>
          <p:cNvSpPr txBox="1"/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4" name="Google Shape;1844;p20"/>
          <p:cNvSpPr txBox="1"/>
          <p:nvPr>
            <p:ph idx="1" type="subTitle"/>
          </p:nvPr>
        </p:nvSpPr>
        <p:spPr>
          <a:xfrm>
            <a:off x="3488850" y="1978325"/>
            <a:ext cx="2166300" cy="158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45" name="Google Shape;1845;p20"/>
          <p:cNvSpPr txBox="1"/>
          <p:nvPr/>
        </p:nvSpPr>
        <p:spPr>
          <a:xfrm>
            <a:off x="2493000" y="3787200"/>
            <a:ext cx="4158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173" name="Google Shape;173;p3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174" name="Google Shape;174;p3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1" name="Google Shape;201;p3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203" name="Google Shape;203;p3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3"/>
          <p:cNvSpPr txBox="1"/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1" name="Google Shape;221;p3"/>
          <p:cNvSpPr txBox="1"/>
          <p:nvPr>
            <p:ph idx="1" type="subTitle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2" name="Google Shape;222;p3"/>
          <p:cNvSpPr/>
          <p:nvPr/>
        </p:nvSpPr>
        <p:spPr>
          <a:xfrm>
            <a:off x="4410200" y="570713"/>
            <a:ext cx="4659902" cy="4002069"/>
          </a:xfrm>
          <a:custGeom>
            <a:rect b="b" l="l" r="r" t="t"/>
            <a:pathLst>
              <a:path extrusionOk="0" fill="none" h="7219" w="7244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p4"/>
          <p:cNvSpPr txBox="1"/>
          <p:nvPr>
            <p:ph idx="1" type="body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5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276" name="Google Shape;276;p5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5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371" name="Google Shape;371;p5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3" name="Google Shape;393;p5"/>
          <p:cNvSpPr txBox="1"/>
          <p:nvPr>
            <p:ph idx="1" type="subTitle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4" name="Google Shape;394;p5"/>
          <p:cNvSpPr txBox="1"/>
          <p:nvPr>
            <p:ph idx="2" type="subTitle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5"/>
          <p:cNvSpPr txBox="1"/>
          <p:nvPr>
            <p:ph idx="3" type="title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6" name="Google Shape;396;p5"/>
          <p:cNvSpPr txBox="1"/>
          <p:nvPr>
            <p:ph idx="4" type="title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"/>
          <p:cNvGrpSpPr/>
          <p:nvPr/>
        </p:nvGrpSpPr>
        <p:grpSpPr>
          <a:xfrm>
            <a:off x="3139285" y="-1283134"/>
            <a:ext cx="7944547" cy="2608119"/>
            <a:chOff x="3748885" y="-758409"/>
            <a:chExt cx="7944547" cy="2608119"/>
          </a:xfrm>
        </p:grpSpPr>
        <p:sp>
          <p:nvSpPr>
            <p:cNvPr id="399" name="Google Shape;399;p6"/>
            <p:cNvSpPr/>
            <p:nvPr/>
          </p:nvSpPr>
          <p:spPr>
            <a:xfrm>
              <a:off x="6227221" y="-646632"/>
              <a:ext cx="5466211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9826894" y="1712989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124123" y="-686014"/>
              <a:ext cx="88635" cy="89219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6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44" name="Google Shape;444;p6"/>
          <p:cNvGrpSpPr/>
          <p:nvPr/>
        </p:nvGrpSpPr>
        <p:grpSpPr>
          <a:xfrm flipH="1">
            <a:off x="-1056675" y="3555950"/>
            <a:ext cx="1552150" cy="3475150"/>
            <a:chOff x="327125" y="2375600"/>
            <a:chExt cx="1552150" cy="3475150"/>
          </a:xfrm>
        </p:grpSpPr>
        <p:sp>
          <p:nvSpPr>
            <p:cNvPr id="445" name="Google Shape;445;p6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7"/>
          <p:cNvSpPr txBox="1"/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1" name="Google Shape;471;p7"/>
          <p:cNvSpPr txBox="1"/>
          <p:nvPr>
            <p:ph idx="1" type="subTitle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cap="flat" cmpd="sng" w="13125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flipH="1" rot="-5400000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flipH="1" rot="10800000">
            <a:off x="-3890200" y="6349394"/>
            <a:ext cx="74171" cy="74146"/>
          </a:xfrm>
          <a:custGeom>
            <a:rect b="b" l="l" r="r" t="t"/>
            <a:pathLst>
              <a:path extrusionOk="0" h="2922" w="2923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8"/>
          <p:cNvSpPr txBox="1"/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9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48" name="Google Shape;548;p9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9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43" name="Google Shape;643;p9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4" name="Google Shape;664;p9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5" name="Google Shape;665;p9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5" name="Google Shape;675;p9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6" name="Google Shape;676;p9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77" name="Google Shape;677;p9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9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695" name="Google Shape;695;p9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696" name="Google Shape;696;p9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rect b="b" l="l" r="r" t="t"/>
                <a:pathLst>
                  <a:path extrusionOk="0" h="5364" w="534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rect b="b" l="l" r="r" t="t"/>
                <a:pathLst>
                  <a:path extrusionOk="0" h="3059" w="3084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8" name="Google Shape;698;p9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699" name="Google Shape;699;p9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rect b="b" l="l" r="r" t="t"/>
                <a:pathLst>
                  <a:path extrusionOk="0" h="4808" w="5314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rect b="b" l="l" r="r" t="t"/>
                <a:pathLst>
                  <a:path extrusionOk="0" h="3252" w="3585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rect b="b" l="l" r="r" t="t"/>
                <a:pathLst>
                  <a:path extrusionOk="0" h="1657" w="1831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fill="none" h="8372" w="8372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rect b="b" l="l" r="r" t="t"/>
                <a:pathLst>
                  <a:path extrusionOk="0" h="4813" w="4813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rect b="b" l="l" r="r" t="t"/>
                <a:pathLst>
                  <a:path extrusionOk="0" fill="none" h="3259" w="3259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rgbClr val="0F3570"/>
              </a:solidFill>
              <a:ln cap="flat" cmpd="sng" w="9525">
                <a:solidFill>
                  <a:schemeClr val="dk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8" name="Google Shape;708;p9"/>
          <p:cNvSpPr txBox="1"/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9" name="Google Shape;709;p9"/>
          <p:cNvSpPr txBox="1"/>
          <p:nvPr>
            <p:ph idx="1" type="subTitle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0" name="Google Shape;710;p9"/>
          <p:cNvSpPr txBox="1"/>
          <p:nvPr>
            <p:ph hasCustomPrompt="1" idx="2" type="title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10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43" name="Google Shape;743;p10"/>
          <p:cNvGrpSpPr/>
          <p:nvPr/>
        </p:nvGrpSpPr>
        <p:grpSpPr>
          <a:xfrm flipH="1" rot="5400000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22"/>
          <p:cNvSpPr txBox="1"/>
          <p:nvPr>
            <p:ph type="ctrTitle"/>
          </p:nvPr>
        </p:nvSpPr>
        <p:spPr>
          <a:xfrm>
            <a:off x="1009200" y="1893447"/>
            <a:ext cx="7125600" cy="114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MONITOREO EN RASPBERRY pI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52" name="Google Shape;1852;p22"/>
          <p:cNvSpPr txBox="1"/>
          <p:nvPr>
            <p:ph idx="1" type="subTitle"/>
          </p:nvPr>
        </p:nvSpPr>
        <p:spPr>
          <a:xfrm>
            <a:off x="1009200" y="3040646"/>
            <a:ext cx="7125600" cy="51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Taller de Proyecto II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853" name="Google Shape;1853;p22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4" name="Google Shape;1854;p22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rect b="b" l="l" r="r" t="t"/>
              <a:pathLst>
                <a:path extrusionOk="0" fill="none" h="20126" w="3309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2"/>
            <p:cNvSpPr/>
            <p:nvPr/>
          </p:nvSpPr>
          <p:spPr>
            <a:xfrm rot="5400000">
              <a:off x="294064" y="-86060"/>
              <a:ext cx="88" cy="56463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2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2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rect b="b" l="l" r="r" t="t"/>
              <a:pathLst>
                <a:path extrusionOk="0" fill="none" h="21405" w="1681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2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2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2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2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rect b="b" l="l" r="r" t="t"/>
              <a:pathLst>
                <a:path extrusionOk="0" h="1906" w="1905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2" name="Google Shape;1862;p22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3" name="Google Shape;1863;p22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2"/>
            <p:cNvSpPr/>
            <p:nvPr/>
          </p:nvSpPr>
          <p:spPr>
            <a:xfrm>
              <a:off x="6008817" y="118125"/>
              <a:ext cx="3134824" cy="182018"/>
            </a:xfrm>
            <a:custGeom>
              <a:rect b="b" l="l" r="r" t="t"/>
              <a:pathLst>
                <a:path extrusionOk="0" fill="none" h="1480" w="2549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2"/>
            <p:cNvSpPr/>
            <p:nvPr/>
          </p:nvSpPr>
          <p:spPr>
            <a:xfrm>
              <a:off x="5876365" y="182815"/>
              <a:ext cx="234282" cy="234409"/>
            </a:xfrm>
            <a:custGeom>
              <a:rect b="b" l="l" r="r" t="t"/>
              <a:pathLst>
                <a:path extrusionOk="0" h="1906" w="1905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2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2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2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31"/>
          <p:cNvSpPr txBox="1"/>
          <p:nvPr>
            <p:ph type="title"/>
          </p:nvPr>
        </p:nvSpPr>
        <p:spPr>
          <a:xfrm>
            <a:off x="1763250" y="1997400"/>
            <a:ext cx="5617500" cy="195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Muchas gracias!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23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4" name="Google Shape;1874;p23"/>
          <p:cNvSpPr txBox="1"/>
          <p:nvPr>
            <p:ph idx="1" type="body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continuación se detallan los objetivos para el proyecto de investigación: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Desarrollar y dar a conocer las diversas herramientas de monitoreo y visualización para sistemas embebidos.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Comparar las herramientas en su conjunto.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Definir ventajas y desventajas.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Dar a conocer </a:t>
            </a:r>
            <a:r>
              <a:rPr lang="en" sz="1600"/>
              <a:t>cuál</a:t>
            </a:r>
            <a:r>
              <a:rPr lang="en" sz="1600"/>
              <a:t> tiene mejor utilidad para sistemas embebidos.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24"/>
          <p:cNvSpPr txBox="1"/>
          <p:nvPr>
            <p:ph type="title"/>
          </p:nvPr>
        </p:nvSpPr>
        <p:spPr>
          <a:xfrm>
            <a:off x="720000" y="636450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MATERIALES Y PRESUPUESTO</a:t>
            </a:r>
            <a:endParaRPr/>
          </a:p>
        </p:txBody>
      </p:sp>
      <p:graphicFrame>
        <p:nvGraphicFramePr>
          <p:cNvPr id="1880" name="Google Shape;1880;p24"/>
          <p:cNvGraphicFramePr/>
          <p:nvPr/>
        </p:nvGraphicFramePr>
        <p:xfrm>
          <a:off x="952500" y="173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{924E490F-AAEC-454A-AD67-9729D25ABCE2}</a:tableStyleId>
              </a:tblPr>
              <a:tblGrid>
                <a:gridCol w="2311575"/>
                <a:gridCol w="4805800"/>
              </a:tblGrid>
              <a:tr h="536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LISTA DE MATERIALES</a:t>
                      </a:r>
                      <a:endParaRPr sz="2000"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Precio ($)</a:t>
                      </a:r>
                      <a:endParaRPr sz="2000"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3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Raspberry Pi 3 Model B+</a:t>
                      </a:r>
                      <a:endParaRPr sz="2000"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(Simulado)</a:t>
                      </a:r>
                      <a:endParaRPr sz="2000"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6.840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Herramientas de monitoreo</a:t>
                      </a:r>
                      <a:endParaRPr sz="2000"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Gratuitas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2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ETAPAS</a:t>
            </a:r>
            <a:endParaRPr/>
          </a:p>
        </p:txBody>
      </p:sp>
      <p:sp>
        <p:nvSpPr>
          <p:cNvPr id="1886" name="Google Shape;1886;p25"/>
          <p:cNvSpPr txBox="1"/>
          <p:nvPr>
            <p:ph idx="1" type="subTitle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Investigación de las diferentes herramientas de monitoreo y visualización de datos del mercado para un Raspberry Pi</a:t>
            </a:r>
            <a:endParaRPr/>
          </a:p>
        </p:txBody>
      </p:sp>
      <p:sp>
        <p:nvSpPr>
          <p:cNvPr id="1887" name="Google Shape;1887;p25"/>
          <p:cNvSpPr txBox="1"/>
          <p:nvPr>
            <p:ph idx="2" type="subTitle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Instalación y prueba de algunas de las herramientas investigadas, realizar comparativas, y llegar a una conclusión</a:t>
            </a:r>
            <a:endParaRPr/>
          </a:p>
        </p:txBody>
      </p:sp>
      <p:sp>
        <p:nvSpPr>
          <p:cNvPr id="1888" name="Google Shape;1888;p25"/>
          <p:cNvSpPr txBox="1"/>
          <p:nvPr>
            <p:ph idx="3" type="title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PRIMERA</a:t>
            </a:r>
            <a:r>
              <a:rPr lang="en"/>
              <a:t> ETAPA</a:t>
            </a:r>
            <a:endParaRPr/>
          </a:p>
        </p:txBody>
      </p:sp>
      <p:sp>
        <p:nvSpPr>
          <p:cNvPr id="1889" name="Google Shape;1889;p25"/>
          <p:cNvSpPr txBox="1"/>
          <p:nvPr>
            <p:ph idx="4" type="title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SEGUNDA ETAPA</a:t>
            </a:r>
            <a:endParaRPr/>
          </a:p>
        </p:txBody>
      </p:sp>
      <p:grpSp>
        <p:nvGrpSpPr>
          <p:cNvPr id="1890" name="Google Shape;1890;p25"/>
          <p:cNvGrpSpPr/>
          <p:nvPr/>
        </p:nvGrpSpPr>
        <p:grpSpPr>
          <a:xfrm>
            <a:off x="2123132" y="1694596"/>
            <a:ext cx="4897912" cy="877163"/>
            <a:chOff x="2123132" y="1694596"/>
            <a:chExt cx="4897912" cy="877163"/>
          </a:xfrm>
        </p:grpSpPr>
        <p:grpSp>
          <p:nvGrpSpPr>
            <p:cNvPr id="1891" name="Google Shape;1891;p25"/>
            <p:cNvGrpSpPr/>
            <p:nvPr/>
          </p:nvGrpSpPr>
          <p:grpSpPr>
            <a:xfrm>
              <a:off x="2123132" y="1694596"/>
              <a:ext cx="980795" cy="877163"/>
              <a:chOff x="2123132" y="1694596"/>
              <a:chExt cx="980795" cy="877163"/>
            </a:xfrm>
          </p:grpSpPr>
          <p:sp>
            <p:nvSpPr>
              <p:cNvPr id="1892" name="Google Shape;1892;p25"/>
              <p:cNvSpPr/>
              <p:nvPr/>
            </p:nvSpPr>
            <p:spPr>
              <a:xfrm>
                <a:off x="2211467" y="24832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25"/>
              <p:cNvSpPr/>
              <p:nvPr/>
            </p:nvSpPr>
            <p:spPr>
              <a:xfrm>
                <a:off x="2211467" y="18041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25"/>
              <p:cNvSpPr/>
              <p:nvPr/>
            </p:nvSpPr>
            <p:spPr>
              <a:xfrm>
                <a:off x="2211467" y="17828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25"/>
              <p:cNvSpPr/>
              <p:nvPr/>
            </p:nvSpPr>
            <p:spPr>
              <a:xfrm>
                <a:off x="2257032" y="17828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25"/>
              <p:cNvSpPr/>
              <p:nvPr/>
            </p:nvSpPr>
            <p:spPr>
              <a:xfrm>
                <a:off x="2911832" y="17828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25"/>
              <p:cNvSpPr/>
              <p:nvPr/>
            </p:nvSpPr>
            <p:spPr>
              <a:xfrm>
                <a:off x="2911832" y="18254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25"/>
              <p:cNvSpPr/>
              <p:nvPr/>
            </p:nvSpPr>
            <p:spPr>
              <a:xfrm>
                <a:off x="2911832" y="24832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25"/>
              <p:cNvSpPr/>
              <p:nvPr/>
            </p:nvSpPr>
            <p:spPr>
              <a:xfrm>
                <a:off x="2235768" y="24832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25"/>
              <p:cNvSpPr/>
              <p:nvPr/>
            </p:nvSpPr>
            <p:spPr>
              <a:xfrm>
                <a:off x="2123132" y="16945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25"/>
              <p:cNvSpPr/>
              <p:nvPr/>
            </p:nvSpPr>
            <p:spPr>
              <a:xfrm>
                <a:off x="3006456" y="22457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25"/>
              <p:cNvSpPr/>
              <p:nvPr/>
            </p:nvSpPr>
            <p:spPr>
              <a:xfrm>
                <a:off x="3003318" y="19137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25"/>
              <p:cNvSpPr/>
              <p:nvPr/>
            </p:nvSpPr>
            <p:spPr>
              <a:xfrm>
                <a:off x="3003331" y="20051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4" name="Google Shape;1904;p25"/>
            <p:cNvGrpSpPr/>
            <p:nvPr/>
          </p:nvGrpSpPr>
          <p:grpSpPr>
            <a:xfrm>
              <a:off x="6040248" y="1694596"/>
              <a:ext cx="980795" cy="877163"/>
              <a:chOff x="6040248" y="1694596"/>
              <a:chExt cx="980795" cy="877163"/>
            </a:xfrm>
          </p:grpSpPr>
          <p:sp>
            <p:nvSpPr>
              <p:cNvPr id="1905" name="Google Shape;1905;p25"/>
              <p:cNvSpPr/>
              <p:nvPr/>
            </p:nvSpPr>
            <p:spPr>
              <a:xfrm flipH="1">
                <a:off x="6932586" y="24832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25"/>
              <p:cNvSpPr/>
              <p:nvPr/>
            </p:nvSpPr>
            <p:spPr>
              <a:xfrm flipH="1">
                <a:off x="6932586" y="18041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25"/>
              <p:cNvSpPr/>
              <p:nvPr/>
            </p:nvSpPr>
            <p:spPr>
              <a:xfrm flipH="1">
                <a:off x="6932586" y="17828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25"/>
              <p:cNvSpPr/>
              <p:nvPr/>
            </p:nvSpPr>
            <p:spPr>
              <a:xfrm flipH="1">
                <a:off x="6253481" y="17828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25"/>
              <p:cNvSpPr/>
              <p:nvPr/>
            </p:nvSpPr>
            <p:spPr>
              <a:xfrm flipH="1">
                <a:off x="6232222" y="17828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25"/>
              <p:cNvSpPr/>
              <p:nvPr/>
            </p:nvSpPr>
            <p:spPr>
              <a:xfrm flipH="1">
                <a:off x="6232222" y="18254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25"/>
              <p:cNvSpPr/>
              <p:nvPr/>
            </p:nvSpPr>
            <p:spPr>
              <a:xfrm flipH="1">
                <a:off x="6232222" y="24832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25"/>
              <p:cNvSpPr/>
              <p:nvPr/>
            </p:nvSpPr>
            <p:spPr>
              <a:xfrm flipH="1">
                <a:off x="6274866" y="24832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25"/>
              <p:cNvSpPr/>
              <p:nvPr/>
            </p:nvSpPr>
            <p:spPr>
              <a:xfrm flipH="1">
                <a:off x="6140843" y="16945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25"/>
              <p:cNvSpPr/>
              <p:nvPr/>
            </p:nvSpPr>
            <p:spPr>
              <a:xfrm flipH="1">
                <a:off x="6040248" y="19137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25"/>
              <p:cNvSpPr/>
              <p:nvPr/>
            </p:nvSpPr>
            <p:spPr>
              <a:xfrm flipH="1">
                <a:off x="6064537" y="20051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25"/>
              <p:cNvSpPr/>
              <p:nvPr/>
            </p:nvSpPr>
            <p:spPr>
              <a:xfrm flipH="1">
                <a:off x="6073563" y="22457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17" name="Google Shape;1917;p25"/>
            <p:cNvCxnSpPr/>
            <p:nvPr/>
          </p:nvCxnSpPr>
          <p:spPr>
            <a:xfrm>
              <a:off x="3006175" y="2137325"/>
              <a:ext cx="3136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18" name="Google Shape;1918;p25"/>
          <p:cNvGrpSpPr/>
          <p:nvPr/>
        </p:nvGrpSpPr>
        <p:grpSpPr>
          <a:xfrm>
            <a:off x="6370546" y="1922214"/>
            <a:ext cx="420796" cy="421914"/>
            <a:chOff x="-1333200" y="2770450"/>
            <a:chExt cx="291450" cy="292225"/>
          </a:xfrm>
        </p:grpSpPr>
        <p:sp>
          <p:nvSpPr>
            <p:cNvPr id="1919" name="Google Shape;1919;p25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25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1" name="Google Shape;1921;p25"/>
          <p:cNvGrpSpPr/>
          <p:nvPr/>
        </p:nvGrpSpPr>
        <p:grpSpPr>
          <a:xfrm>
            <a:off x="2367541" y="1944840"/>
            <a:ext cx="391368" cy="376650"/>
            <a:chOff x="-37534750" y="2668075"/>
            <a:chExt cx="332400" cy="319900"/>
          </a:xfrm>
        </p:grpSpPr>
        <p:sp>
          <p:nvSpPr>
            <p:cNvPr id="1922" name="Google Shape;1922;p25"/>
            <p:cNvSpPr/>
            <p:nvPr/>
          </p:nvSpPr>
          <p:spPr>
            <a:xfrm>
              <a:off x="-37534750" y="2668075"/>
              <a:ext cx="332400" cy="319900"/>
            </a:xfrm>
            <a:custGeom>
              <a:rect b="b" l="l" r="r" t="t"/>
              <a:pathLst>
                <a:path extrusionOk="0" h="12796" w="13296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25"/>
            <p:cNvSpPr/>
            <p:nvPr/>
          </p:nvSpPr>
          <p:spPr>
            <a:xfrm>
              <a:off x="-37487500" y="2709475"/>
              <a:ext cx="165425" cy="164450"/>
            </a:xfrm>
            <a:custGeom>
              <a:rect b="b" l="l" r="r" t="t"/>
              <a:pathLst>
                <a:path extrusionOk="0" h="6578" w="6617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26"/>
          <p:cNvSpPr txBox="1"/>
          <p:nvPr>
            <p:ph idx="1" type="subTitle"/>
          </p:nvPr>
        </p:nvSpPr>
        <p:spPr>
          <a:xfrm>
            <a:off x="509175" y="1639575"/>
            <a:ext cx="1815300" cy="25968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>
                <a:solidFill>
                  <a:srgbClr val="FFFFFF"/>
                </a:solidFill>
              </a:rPr>
              <a:t>RPI Monitor</a:t>
            </a:r>
            <a:endParaRPr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>
                <a:solidFill>
                  <a:srgbClr val="FFFFFF"/>
                </a:solidFill>
              </a:rPr>
              <a:t>Graphite</a:t>
            </a:r>
            <a:endParaRPr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>
                <a:solidFill>
                  <a:srgbClr val="FFFFFF"/>
                </a:solidFill>
              </a:rPr>
              <a:t>Grafana</a:t>
            </a:r>
            <a:endParaRPr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>
                <a:solidFill>
                  <a:srgbClr val="FFFFFF"/>
                </a:solidFill>
              </a:rPr>
              <a:t>Prometheus</a:t>
            </a:r>
            <a:endParaRPr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>
                <a:solidFill>
                  <a:srgbClr val="FFFFFF"/>
                </a:solidFill>
              </a:rPr>
              <a:t>NetData</a:t>
            </a:r>
            <a:endParaRPr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>
                <a:solidFill>
                  <a:srgbClr val="FFFFFF"/>
                </a:solidFill>
              </a:rPr>
              <a:t>Datadog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29" name="Google Shape;1929;p26"/>
          <p:cNvSpPr txBox="1"/>
          <p:nvPr>
            <p:ph type="title"/>
          </p:nvPr>
        </p:nvSpPr>
        <p:spPr>
          <a:xfrm>
            <a:off x="4850838" y="1130775"/>
            <a:ext cx="32505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Investigación</a:t>
            </a:r>
            <a:endParaRPr/>
          </a:p>
        </p:txBody>
      </p:sp>
      <p:grpSp>
        <p:nvGrpSpPr>
          <p:cNvPr id="1930" name="Google Shape;1930;p26"/>
          <p:cNvGrpSpPr/>
          <p:nvPr/>
        </p:nvGrpSpPr>
        <p:grpSpPr>
          <a:xfrm>
            <a:off x="4771380" y="1739156"/>
            <a:ext cx="3409428" cy="2596715"/>
            <a:chOff x="720010" y="1419647"/>
            <a:chExt cx="4021500" cy="3062887"/>
          </a:xfrm>
        </p:grpSpPr>
        <p:sp>
          <p:nvSpPr>
            <p:cNvPr id="1931" name="Google Shape;1931;p26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fmla="val 3857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26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fmla="val 3282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26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26"/>
            <p:cNvSpPr/>
            <p:nvPr/>
          </p:nvSpPr>
          <p:spPr>
            <a:xfrm>
              <a:off x="2042408" y="3963886"/>
              <a:ext cx="1373274" cy="518648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935" name="Google Shape;1935;p26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936" name="Google Shape;1936;p26"/>
          <p:cNvPicPr preferRelativeResize="0"/>
          <p:nvPr/>
        </p:nvPicPr>
        <p:blipFill>
          <a:blip r:embed="rId3">
            <a:alphaModFix amt="28000"/>
          </a:blip>
          <a:stretch>
            <a:fillRect/>
          </a:stretch>
        </p:blipFill>
        <p:spPr>
          <a:xfrm>
            <a:off x="5454900" y="1739150"/>
            <a:ext cx="2042401" cy="204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7" name="Google Shape;1937;p26"/>
          <p:cNvSpPr txBox="1"/>
          <p:nvPr>
            <p:ph idx="1" type="subTitle"/>
          </p:nvPr>
        </p:nvSpPr>
        <p:spPr>
          <a:xfrm>
            <a:off x="2476925" y="1639575"/>
            <a:ext cx="1815300" cy="259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Icinga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Zabbix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Kibana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Nagios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Cacti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Pandora FMS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27"/>
          <p:cNvSpPr txBox="1"/>
          <p:nvPr>
            <p:ph type="title"/>
          </p:nvPr>
        </p:nvSpPr>
        <p:spPr>
          <a:xfrm>
            <a:off x="5173500" y="1513725"/>
            <a:ext cx="3835500" cy="97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Instalación y pruebas</a:t>
            </a:r>
            <a:endParaRPr/>
          </a:p>
        </p:txBody>
      </p:sp>
      <p:sp>
        <p:nvSpPr>
          <p:cNvPr id="1943" name="Google Shape;1943;p27"/>
          <p:cNvSpPr txBox="1"/>
          <p:nvPr>
            <p:ph idx="1" type="subTitle"/>
          </p:nvPr>
        </p:nvSpPr>
        <p:spPr>
          <a:xfrm>
            <a:off x="5173375" y="2571750"/>
            <a:ext cx="3250500" cy="150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VirtualBox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Imágen del S.O de la Raspberry Pi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Protocolo SSH</a:t>
            </a:r>
            <a:endParaRPr/>
          </a:p>
        </p:txBody>
      </p:sp>
      <p:sp>
        <p:nvSpPr>
          <p:cNvPr id="1944" name="Google Shape;1944;p27"/>
          <p:cNvSpPr txBox="1"/>
          <p:nvPr/>
        </p:nvSpPr>
        <p:spPr>
          <a:xfrm>
            <a:off x="5107900" y="2215950"/>
            <a:ext cx="3003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necesita tener instalado:</a:t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45" name="Google Shape;1945;p27"/>
          <p:cNvGrpSpPr/>
          <p:nvPr/>
        </p:nvGrpSpPr>
        <p:grpSpPr>
          <a:xfrm>
            <a:off x="-308554" y="1747410"/>
            <a:ext cx="4264278" cy="2945528"/>
            <a:chOff x="-95154" y="1747410"/>
            <a:chExt cx="4264278" cy="2945528"/>
          </a:xfrm>
        </p:grpSpPr>
        <p:grpSp>
          <p:nvGrpSpPr>
            <p:cNvPr id="1946" name="Google Shape;1946;p27"/>
            <p:cNvGrpSpPr/>
            <p:nvPr/>
          </p:nvGrpSpPr>
          <p:grpSpPr>
            <a:xfrm flipH="1">
              <a:off x="1313607" y="1747410"/>
              <a:ext cx="2855518" cy="2153259"/>
              <a:chOff x="3499629" y="1503696"/>
              <a:chExt cx="1163286" cy="877163"/>
            </a:xfrm>
          </p:grpSpPr>
          <p:sp>
            <p:nvSpPr>
              <p:cNvPr id="1947" name="Google Shape;1947;p27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27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27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27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27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27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27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27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27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27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27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27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27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60" name="Google Shape;1960;p27"/>
              <p:cNvCxnSpPr/>
              <p:nvPr/>
            </p:nvCxnSpPr>
            <p:spPr>
              <a:xfrm>
                <a:off x="3499629" y="1925203"/>
                <a:ext cx="179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61" name="Google Shape;1961;p27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27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27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27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65" name="Google Shape;1965;p27"/>
            <p:cNvCxnSpPr/>
            <p:nvPr/>
          </p:nvCxnSpPr>
          <p:spPr>
            <a:xfrm rot="10800000">
              <a:off x="-6511" y="2785546"/>
              <a:ext cx="1575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6" name="Google Shape;1966;p27"/>
            <p:cNvCxnSpPr/>
            <p:nvPr/>
          </p:nvCxnSpPr>
          <p:spPr>
            <a:xfrm>
              <a:off x="2762023" y="3900638"/>
              <a:ext cx="0" cy="792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7" name="Google Shape;1967;p27"/>
            <p:cNvCxnSpPr/>
            <p:nvPr/>
          </p:nvCxnSpPr>
          <p:spPr>
            <a:xfrm rot="10800000">
              <a:off x="-95154" y="4690190"/>
              <a:ext cx="2859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68" name="Google Shape;1968;p27"/>
          <p:cNvSpPr/>
          <p:nvPr/>
        </p:nvSpPr>
        <p:spPr>
          <a:xfrm>
            <a:off x="1950988" y="2433901"/>
            <a:ext cx="975963" cy="776175"/>
          </a:xfrm>
          <a:custGeom>
            <a:rect b="b" l="l" r="r" t="t"/>
            <a:pathLst>
              <a:path extrusionOk="0" h="18118" w="19326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969" name="Google Shape;1969;p27"/>
          <p:cNvGrpSpPr/>
          <p:nvPr/>
        </p:nvGrpSpPr>
        <p:grpSpPr>
          <a:xfrm>
            <a:off x="2083872" y="2529858"/>
            <a:ext cx="710194" cy="355781"/>
            <a:chOff x="5159450" y="1919950"/>
            <a:chExt cx="1601700" cy="862500"/>
          </a:xfrm>
        </p:grpSpPr>
        <p:sp>
          <p:nvSpPr>
            <p:cNvPr id="1970" name="Google Shape;1970;p27"/>
            <p:cNvSpPr/>
            <p:nvPr/>
          </p:nvSpPr>
          <p:spPr>
            <a:xfrm>
              <a:off x="5324330" y="2110942"/>
              <a:ext cx="1436820" cy="600250"/>
            </a:xfrm>
            <a:custGeom>
              <a:rect b="b" l="l" r="r" t="t"/>
              <a:pathLst>
                <a:path extrusionOk="0" h="69253" w="165771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oval"/>
              <a:tailEnd len="med" w="med" type="oval"/>
            </a:ln>
          </p:spPr>
        </p:sp>
        <p:grpSp>
          <p:nvGrpSpPr>
            <p:cNvPr id="1971" name="Google Shape;1971;p27"/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1972" name="Google Shape;1972;p27"/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3" name="Google Shape;1973;p27"/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28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 instaladas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28"/>
          <p:cNvSpPr txBox="1"/>
          <p:nvPr>
            <p:ph idx="8" type="title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netdata</a:t>
            </a:r>
            <a:endParaRPr/>
          </a:p>
        </p:txBody>
      </p:sp>
      <p:sp>
        <p:nvSpPr>
          <p:cNvPr id="1980" name="Google Shape;1980;p28"/>
          <p:cNvSpPr txBox="1"/>
          <p:nvPr>
            <p:ph idx="9" type="title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81" name="Google Shape;1981;p28"/>
          <p:cNvSpPr txBox="1"/>
          <p:nvPr>
            <p:ph idx="5" type="title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Rpi monitor</a:t>
            </a:r>
            <a:endParaRPr/>
          </a:p>
        </p:txBody>
      </p:sp>
      <p:sp>
        <p:nvSpPr>
          <p:cNvPr id="1982" name="Google Shape;1982;p28"/>
          <p:cNvSpPr txBox="1"/>
          <p:nvPr>
            <p:ph idx="6" type="title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83" name="Google Shape;1983;p28"/>
          <p:cNvSpPr txBox="1"/>
          <p:nvPr>
            <p:ph idx="2" type="title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Prometheus y grafana</a:t>
            </a:r>
            <a:endParaRPr/>
          </a:p>
        </p:txBody>
      </p:sp>
      <p:sp>
        <p:nvSpPr>
          <p:cNvPr id="1984" name="Google Shape;1984;p28"/>
          <p:cNvSpPr txBox="1"/>
          <p:nvPr>
            <p:ph idx="3" type="title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29"/>
          <p:cNvSpPr txBox="1"/>
          <p:nvPr>
            <p:ph type="title"/>
          </p:nvPr>
        </p:nvSpPr>
        <p:spPr>
          <a:xfrm>
            <a:off x="720125" y="1639950"/>
            <a:ext cx="40206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y soluciones</a:t>
            </a:r>
            <a:endParaRPr/>
          </a:p>
        </p:txBody>
      </p:sp>
      <p:sp>
        <p:nvSpPr>
          <p:cNvPr id="1990" name="Google Shape;1990;p29"/>
          <p:cNvSpPr txBox="1"/>
          <p:nvPr>
            <p:ph idx="1" type="subTitle"/>
          </p:nvPr>
        </p:nvSpPr>
        <p:spPr>
          <a:xfrm>
            <a:off x="886325" y="2296450"/>
            <a:ext cx="3760200" cy="1735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b="1" lang="en"/>
              <a:t>Limitado por contexto de aislamiento social</a:t>
            </a:r>
            <a:endParaRPr b="1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b="1" lang="en"/>
              <a:t>Dificultosa configuración de Graphite</a:t>
            </a:r>
            <a:endParaRPr b="1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b="1" lang="en"/>
              <a:t>A futuro se propone monitorear un sistema de tiempo real en funcionamiento</a:t>
            </a:r>
            <a:endParaRPr b="1"/>
          </a:p>
        </p:txBody>
      </p:sp>
      <p:grpSp>
        <p:nvGrpSpPr>
          <p:cNvPr id="1991" name="Google Shape;1991;p29"/>
          <p:cNvGrpSpPr/>
          <p:nvPr/>
        </p:nvGrpSpPr>
        <p:grpSpPr>
          <a:xfrm>
            <a:off x="5223124" y="1747380"/>
            <a:ext cx="4264443" cy="2945603"/>
            <a:chOff x="5011723" y="1494466"/>
            <a:chExt cx="4267431" cy="2947666"/>
          </a:xfrm>
        </p:grpSpPr>
        <p:grpSp>
          <p:nvGrpSpPr>
            <p:cNvPr id="1992" name="Google Shape;1992;p29"/>
            <p:cNvGrpSpPr/>
            <p:nvPr/>
          </p:nvGrpSpPr>
          <p:grpSpPr>
            <a:xfrm>
              <a:off x="5011723" y="1494466"/>
              <a:ext cx="2857496" cy="2154750"/>
              <a:chOff x="3499629" y="1503696"/>
              <a:chExt cx="1163286" cy="877163"/>
            </a:xfrm>
          </p:grpSpPr>
          <p:sp>
            <p:nvSpPr>
              <p:cNvPr id="1993" name="Google Shape;1993;p29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29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29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29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29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29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29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29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29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29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29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29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29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06" name="Google Shape;2006;p29"/>
              <p:cNvCxnSpPr/>
              <p:nvPr/>
            </p:nvCxnSpPr>
            <p:spPr>
              <a:xfrm>
                <a:off x="3499629" y="1925203"/>
                <a:ext cx="179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07" name="Google Shape;2007;p29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29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29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29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11" name="Google Shape;2011;p29"/>
            <p:cNvCxnSpPr/>
            <p:nvPr/>
          </p:nvCxnSpPr>
          <p:spPr>
            <a:xfrm>
              <a:off x="7613647" y="2533359"/>
              <a:ext cx="1576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2" name="Google Shape;2012;p29"/>
            <p:cNvCxnSpPr/>
            <p:nvPr/>
          </p:nvCxnSpPr>
          <p:spPr>
            <a:xfrm>
              <a:off x="6419878" y="3649232"/>
              <a:ext cx="0" cy="79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3" name="Google Shape;2013;p29"/>
            <p:cNvCxnSpPr/>
            <p:nvPr/>
          </p:nvCxnSpPr>
          <p:spPr>
            <a:xfrm>
              <a:off x="6417753" y="4439338"/>
              <a:ext cx="2861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14" name="Google Shape;2014;p29"/>
            <p:cNvGrpSpPr/>
            <p:nvPr/>
          </p:nvGrpSpPr>
          <p:grpSpPr>
            <a:xfrm>
              <a:off x="6090716" y="2028530"/>
              <a:ext cx="978651" cy="1086812"/>
              <a:chOff x="6151275" y="2095925"/>
              <a:chExt cx="857113" cy="951841"/>
            </a:xfrm>
          </p:grpSpPr>
          <p:sp>
            <p:nvSpPr>
              <p:cNvPr id="2015" name="Google Shape;2015;p29"/>
              <p:cNvSpPr/>
              <p:nvPr/>
            </p:nvSpPr>
            <p:spPr>
              <a:xfrm>
                <a:off x="6271561" y="2201333"/>
                <a:ext cx="526314" cy="386352"/>
              </a:xfrm>
              <a:custGeom>
                <a:rect b="b" l="l" r="r" t="t"/>
                <a:pathLst>
                  <a:path extrusionOk="0" h="6440" w="8773">
                    <a:moveTo>
                      <a:pt x="4899" y="1"/>
                    </a:moveTo>
                    <a:cubicBezTo>
                      <a:pt x="4456" y="1"/>
                      <a:pt x="4015" y="76"/>
                      <a:pt x="3610" y="223"/>
                    </a:cubicBezTo>
                    <a:cubicBezTo>
                      <a:pt x="3535" y="249"/>
                      <a:pt x="3485" y="274"/>
                      <a:pt x="3434" y="299"/>
                    </a:cubicBezTo>
                    <a:cubicBezTo>
                      <a:pt x="3359" y="299"/>
                      <a:pt x="3284" y="274"/>
                      <a:pt x="3209" y="274"/>
                    </a:cubicBezTo>
                    <a:cubicBezTo>
                      <a:pt x="3155" y="267"/>
                      <a:pt x="3103" y="264"/>
                      <a:pt x="3052" y="264"/>
                    </a:cubicBezTo>
                    <a:cubicBezTo>
                      <a:pt x="2913" y="264"/>
                      <a:pt x="2779" y="287"/>
                      <a:pt x="2632" y="324"/>
                    </a:cubicBezTo>
                    <a:cubicBezTo>
                      <a:pt x="2181" y="424"/>
                      <a:pt x="1730" y="574"/>
                      <a:pt x="1354" y="875"/>
                    </a:cubicBezTo>
                    <a:cubicBezTo>
                      <a:pt x="978" y="1176"/>
                      <a:pt x="728" y="1652"/>
                      <a:pt x="778" y="2128"/>
                    </a:cubicBezTo>
                    <a:cubicBezTo>
                      <a:pt x="803" y="2178"/>
                      <a:pt x="803" y="2254"/>
                      <a:pt x="753" y="2329"/>
                    </a:cubicBezTo>
                    <a:cubicBezTo>
                      <a:pt x="728" y="2354"/>
                      <a:pt x="703" y="2354"/>
                      <a:pt x="677" y="2379"/>
                    </a:cubicBezTo>
                    <a:cubicBezTo>
                      <a:pt x="352" y="2554"/>
                      <a:pt x="176" y="2905"/>
                      <a:pt x="101" y="3281"/>
                    </a:cubicBezTo>
                    <a:cubicBezTo>
                      <a:pt x="1" y="3858"/>
                      <a:pt x="76" y="4459"/>
                      <a:pt x="352" y="4960"/>
                    </a:cubicBezTo>
                    <a:cubicBezTo>
                      <a:pt x="452" y="5136"/>
                      <a:pt x="552" y="5286"/>
                      <a:pt x="728" y="5411"/>
                    </a:cubicBezTo>
                    <a:cubicBezTo>
                      <a:pt x="828" y="5478"/>
                      <a:pt x="950" y="5523"/>
                      <a:pt x="1073" y="5523"/>
                    </a:cubicBezTo>
                    <a:cubicBezTo>
                      <a:pt x="1134" y="5523"/>
                      <a:pt x="1195" y="5512"/>
                      <a:pt x="1254" y="5487"/>
                    </a:cubicBezTo>
                    <a:cubicBezTo>
                      <a:pt x="1354" y="5712"/>
                      <a:pt x="1404" y="5938"/>
                      <a:pt x="1555" y="6113"/>
                    </a:cubicBezTo>
                    <a:cubicBezTo>
                      <a:pt x="1705" y="6314"/>
                      <a:pt x="1981" y="6414"/>
                      <a:pt x="2231" y="6439"/>
                    </a:cubicBezTo>
                    <a:cubicBezTo>
                      <a:pt x="2236" y="6440"/>
                      <a:pt x="2242" y="6440"/>
                      <a:pt x="2247" y="6440"/>
                    </a:cubicBezTo>
                    <a:cubicBezTo>
                      <a:pt x="2509" y="6440"/>
                      <a:pt x="3161" y="5863"/>
                      <a:pt x="3284" y="5863"/>
                    </a:cubicBezTo>
                    <a:cubicBezTo>
                      <a:pt x="3339" y="5863"/>
                      <a:pt x="3639" y="5997"/>
                      <a:pt x="3938" y="5997"/>
                    </a:cubicBezTo>
                    <a:cubicBezTo>
                      <a:pt x="4187" y="5997"/>
                      <a:pt x="4435" y="5904"/>
                      <a:pt x="4537" y="5562"/>
                    </a:cubicBezTo>
                    <a:cubicBezTo>
                      <a:pt x="4584" y="5420"/>
                      <a:pt x="4587" y="5234"/>
                      <a:pt x="4734" y="5234"/>
                    </a:cubicBezTo>
                    <a:cubicBezTo>
                      <a:pt x="4743" y="5234"/>
                      <a:pt x="4753" y="5235"/>
                      <a:pt x="4763" y="5236"/>
                    </a:cubicBezTo>
                    <a:cubicBezTo>
                      <a:pt x="4838" y="5236"/>
                      <a:pt x="4888" y="5286"/>
                      <a:pt x="4963" y="5311"/>
                    </a:cubicBezTo>
                    <a:cubicBezTo>
                      <a:pt x="5085" y="5372"/>
                      <a:pt x="5215" y="5405"/>
                      <a:pt x="5344" y="5405"/>
                    </a:cubicBezTo>
                    <a:cubicBezTo>
                      <a:pt x="5428" y="5405"/>
                      <a:pt x="5511" y="5391"/>
                      <a:pt x="5590" y="5361"/>
                    </a:cubicBezTo>
                    <a:cubicBezTo>
                      <a:pt x="5715" y="5336"/>
                      <a:pt x="5840" y="5261"/>
                      <a:pt x="5891" y="5136"/>
                    </a:cubicBezTo>
                    <a:cubicBezTo>
                      <a:pt x="5966" y="5036"/>
                      <a:pt x="5966" y="4885"/>
                      <a:pt x="5865" y="4785"/>
                    </a:cubicBezTo>
                    <a:lnTo>
                      <a:pt x="5865" y="4785"/>
                    </a:lnTo>
                    <a:cubicBezTo>
                      <a:pt x="5923" y="4816"/>
                      <a:pt x="5983" y="4830"/>
                      <a:pt x="6044" y="4830"/>
                    </a:cubicBezTo>
                    <a:cubicBezTo>
                      <a:pt x="6274" y="4830"/>
                      <a:pt x="6502" y="4627"/>
                      <a:pt x="6542" y="4409"/>
                    </a:cubicBezTo>
                    <a:cubicBezTo>
                      <a:pt x="6592" y="4259"/>
                      <a:pt x="6567" y="4083"/>
                      <a:pt x="6517" y="3933"/>
                    </a:cubicBezTo>
                    <a:cubicBezTo>
                      <a:pt x="6467" y="3807"/>
                      <a:pt x="6367" y="3707"/>
                      <a:pt x="6492" y="3607"/>
                    </a:cubicBezTo>
                    <a:cubicBezTo>
                      <a:pt x="6617" y="3557"/>
                      <a:pt x="6843" y="3557"/>
                      <a:pt x="6993" y="3532"/>
                    </a:cubicBezTo>
                    <a:cubicBezTo>
                      <a:pt x="7144" y="3507"/>
                      <a:pt x="7319" y="3457"/>
                      <a:pt x="7495" y="3432"/>
                    </a:cubicBezTo>
                    <a:cubicBezTo>
                      <a:pt x="7921" y="3331"/>
                      <a:pt x="8372" y="3156"/>
                      <a:pt x="8597" y="2780"/>
                    </a:cubicBezTo>
                    <a:cubicBezTo>
                      <a:pt x="8773" y="2479"/>
                      <a:pt x="8773" y="2103"/>
                      <a:pt x="8723" y="1752"/>
                    </a:cubicBezTo>
                    <a:cubicBezTo>
                      <a:pt x="8673" y="1527"/>
                      <a:pt x="8622" y="1301"/>
                      <a:pt x="8497" y="1151"/>
                    </a:cubicBezTo>
                    <a:cubicBezTo>
                      <a:pt x="8381" y="1016"/>
                      <a:pt x="8221" y="925"/>
                      <a:pt x="8061" y="925"/>
                    </a:cubicBezTo>
                    <a:cubicBezTo>
                      <a:pt x="8014" y="925"/>
                      <a:pt x="7967" y="933"/>
                      <a:pt x="7921" y="950"/>
                    </a:cubicBezTo>
                    <a:cubicBezTo>
                      <a:pt x="7667" y="558"/>
                      <a:pt x="7221" y="293"/>
                      <a:pt x="6741" y="293"/>
                    </a:cubicBezTo>
                    <a:cubicBezTo>
                      <a:pt x="6700" y="293"/>
                      <a:pt x="6659" y="295"/>
                      <a:pt x="6617" y="299"/>
                    </a:cubicBezTo>
                    <a:lnTo>
                      <a:pt x="6442" y="299"/>
                    </a:lnTo>
                    <a:cubicBezTo>
                      <a:pt x="6367" y="299"/>
                      <a:pt x="6317" y="274"/>
                      <a:pt x="6241" y="249"/>
                    </a:cubicBezTo>
                    <a:cubicBezTo>
                      <a:pt x="5820" y="82"/>
                      <a:pt x="5359" y="1"/>
                      <a:pt x="48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29"/>
              <p:cNvSpPr/>
              <p:nvPr/>
            </p:nvSpPr>
            <p:spPr>
              <a:xfrm>
                <a:off x="6271561" y="2196653"/>
                <a:ext cx="526314" cy="392531"/>
              </a:xfrm>
              <a:custGeom>
                <a:rect b="b" l="l" r="r" t="t"/>
                <a:pathLst>
                  <a:path extrusionOk="0" fill="none" h="6543" w="8773">
                    <a:moveTo>
                      <a:pt x="7495" y="3510"/>
                    </a:moveTo>
                    <a:cubicBezTo>
                      <a:pt x="7921" y="3409"/>
                      <a:pt x="8372" y="3234"/>
                      <a:pt x="8597" y="2858"/>
                    </a:cubicBezTo>
                    <a:cubicBezTo>
                      <a:pt x="8773" y="2557"/>
                      <a:pt x="8773" y="2181"/>
                      <a:pt x="8723" y="1830"/>
                    </a:cubicBezTo>
                    <a:cubicBezTo>
                      <a:pt x="8673" y="1605"/>
                      <a:pt x="8622" y="1379"/>
                      <a:pt x="8497" y="1229"/>
                    </a:cubicBezTo>
                    <a:cubicBezTo>
                      <a:pt x="8347" y="1053"/>
                      <a:pt x="8121" y="953"/>
                      <a:pt x="7921" y="1028"/>
                    </a:cubicBezTo>
                    <a:cubicBezTo>
                      <a:pt x="7645" y="602"/>
                      <a:pt x="7144" y="327"/>
                      <a:pt x="6617" y="377"/>
                    </a:cubicBezTo>
                    <a:cubicBezTo>
                      <a:pt x="6567" y="377"/>
                      <a:pt x="6492" y="377"/>
                      <a:pt x="6442" y="377"/>
                    </a:cubicBezTo>
                    <a:cubicBezTo>
                      <a:pt x="6367" y="377"/>
                      <a:pt x="6317" y="352"/>
                      <a:pt x="6241" y="327"/>
                    </a:cubicBezTo>
                    <a:cubicBezTo>
                      <a:pt x="5414" y="1"/>
                      <a:pt x="4437" y="1"/>
                      <a:pt x="3610" y="301"/>
                    </a:cubicBezTo>
                    <a:cubicBezTo>
                      <a:pt x="3535" y="327"/>
                      <a:pt x="3485" y="352"/>
                      <a:pt x="3434" y="377"/>
                    </a:cubicBezTo>
                    <a:cubicBezTo>
                      <a:pt x="3359" y="377"/>
                      <a:pt x="3284" y="352"/>
                      <a:pt x="3209" y="352"/>
                    </a:cubicBezTo>
                    <a:cubicBezTo>
                      <a:pt x="3008" y="327"/>
                      <a:pt x="2833" y="352"/>
                      <a:pt x="2632" y="402"/>
                    </a:cubicBezTo>
                    <a:cubicBezTo>
                      <a:pt x="2181" y="502"/>
                      <a:pt x="1730" y="652"/>
                      <a:pt x="1354" y="953"/>
                    </a:cubicBezTo>
                    <a:cubicBezTo>
                      <a:pt x="978" y="1254"/>
                      <a:pt x="728" y="1730"/>
                      <a:pt x="778" y="2206"/>
                    </a:cubicBezTo>
                    <a:cubicBezTo>
                      <a:pt x="803" y="2256"/>
                      <a:pt x="803" y="2332"/>
                      <a:pt x="753" y="2407"/>
                    </a:cubicBezTo>
                    <a:cubicBezTo>
                      <a:pt x="728" y="2432"/>
                      <a:pt x="703" y="2432"/>
                      <a:pt x="677" y="2457"/>
                    </a:cubicBezTo>
                    <a:cubicBezTo>
                      <a:pt x="352" y="2632"/>
                      <a:pt x="176" y="2983"/>
                      <a:pt x="101" y="3359"/>
                    </a:cubicBezTo>
                    <a:cubicBezTo>
                      <a:pt x="1" y="3936"/>
                      <a:pt x="76" y="4537"/>
                      <a:pt x="352" y="5038"/>
                    </a:cubicBezTo>
                    <a:cubicBezTo>
                      <a:pt x="452" y="5214"/>
                      <a:pt x="552" y="5364"/>
                      <a:pt x="728" y="5489"/>
                    </a:cubicBezTo>
                    <a:cubicBezTo>
                      <a:pt x="878" y="5590"/>
                      <a:pt x="1078" y="5640"/>
                      <a:pt x="1254" y="5565"/>
                    </a:cubicBezTo>
                    <a:cubicBezTo>
                      <a:pt x="1354" y="5790"/>
                      <a:pt x="1404" y="6016"/>
                      <a:pt x="1555" y="6191"/>
                    </a:cubicBezTo>
                    <a:cubicBezTo>
                      <a:pt x="1705" y="6392"/>
                      <a:pt x="1981" y="6492"/>
                      <a:pt x="2231" y="6517"/>
                    </a:cubicBezTo>
                    <a:cubicBezTo>
                      <a:pt x="2482" y="6542"/>
                      <a:pt x="3159" y="5941"/>
                      <a:pt x="3284" y="5941"/>
                    </a:cubicBezTo>
                    <a:cubicBezTo>
                      <a:pt x="3384" y="5941"/>
                      <a:pt x="4312" y="6392"/>
                      <a:pt x="4537" y="5640"/>
                    </a:cubicBezTo>
                    <a:cubicBezTo>
                      <a:pt x="4587" y="5489"/>
                      <a:pt x="4587" y="5289"/>
                      <a:pt x="4763" y="5314"/>
                    </a:cubicBezTo>
                    <a:cubicBezTo>
                      <a:pt x="4838" y="5314"/>
                      <a:pt x="4888" y="5364"/>
                      <a:pt x="4963" y="5389"/>
                    </a:cubicBezTo>
                    <a:cubicBezTo>
                      <a:pt x="5164" y="5489"/>
                      <a:pt x="5389" y="5515"/>
                      <a:pt x="5590" y="5439"/>
                    </a:cubicBezTo>
                    <a:cubicBezTo>
                      <a:pt x="5715" y="5414"/>
                      <a:pt x="5840" y="5339"/>
                      <a:pt x="5891" y="5214"/>
                    </a:cubicBezTo>
                    <a:cubicBezTo>
                      <a:pt x="5966" y="5114"/>
                      <a:pt x="5966" y="4963"/>
                      <a:pt x="5865" y="4863"/>
                    </a:cubicBezTo>
                    <a:cubicBezTo>
                      <a:pt x="6141" y="5013"/>
                      <a:pt x="6492" y="4763"/>
                      <a:pt x="6542" y="4487"/>
                    </a:cubicBezTo>
                    <a:cubicBezTo>
                      <a:pt x="6592" y="4337"/>
                      <a:pt x="6567" y="4161"/>
                      <a:pt x="6517" y="4011"/>
                    </a:cubicBezTo>
                    <a:cubicBezTo>
                      <a:pt x="6467" y="3885"/>
                      <a:pt x="6367" y="3785"/>
                      <a:pt x="6492" y="3685"/>
                    </a:cubicBezTo>
                    <a:cubicBezTo>
                      <a:pt x="6617" y="3635"/>
                      <a:pt x="6843" y="3635"/>
                      <a:pt x="6993" y="3610"/>
                    </a:cubicBezTo>
                    <a:cubicBezTo>
                      <a:pt x="7144" y="3585"/>
                      <a:pt x="7319" y="3535"/>
                      <a:pt x="7495" y="3510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29"/>
              <p:cNvSpPr/>
              <p:nvPr/>
            </p:nvSpPr>
            <p:spPr>
              <a:xfrm>
                <a:off x="6677534" y="2258326"/>
                <a:ext cx="70731" cy="51174"/>
              </a:xfrm>
              <a:custGeom>
                <a:rect b="b" l="l" r="r" t="t"/>
                <a:pathLst>
                  <a:path extrusionOk="0" fill="none" h="853" w="1179">
                    <a:moveTo>
                      <a:pt x="1154" y="0"/>
                    </a:moveTo>
                    <a:cubicBezTo>
                      <a:pt x="1154" y="0"/>
                      <a:pt x="1179" y="852"/>
                      <a:pt x="1" y="852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29"/>
              <p:cNvSpPr/>
              <p:nvPr/>
            </p:nvSpPr>
            <p:spPr>
              <a:xfrm>
                <a:off x="6588864" y="2205712"/>
                <a:ext cx="40615" cy="60172"/>
              </a:xfrm>
              <a:custGeom>
                <a:rect b="b" l="l" r="r" t="t"/>
                <a:pathLst>
                  <a:path extrusionOk="0" fill="none" h="1003" w="677">
                    <a:moveTo>
                      <a:pt x="326" y="0"/>
                    </a:moveTo>
                    <a:cubicBezTo>
                      <a:pt x="326" y="0"/>
                      <a:pt x="0" y="652"/>
                      <a:pt x="677" y="1003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29"/>
              <p:cNvSpPr/>
              <p:nvPr/>
            </p:nvSpPr>
            <p:spPr>
              <a:xfrm>
                <a:off x="6527192" y="2309440"/>
                <a:ext cx="133903" cy="108286"/>
              </a:xfrm>
              <a:custGeom>
                <a:rect b="b" l="l" r="r" t="t"/>
                <a:pathLst>
                  <a:path extrusionOk="0" fill="none" h="1805" w="2232">
                    <a:moveTo>
                      <a:pt x="2231" y="1805"/>
                    </a:moveTo>
                    <a:cubicBezTo>
                      <a:pt x="2231" y="1805"/>
                      <a:pt x="677" y="1579"/>
                      <a:pt x="0" y="0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29"/>
              <p:cNvSpPr/>
              <p:nvPr/>
            </p:nvSpPr>
            <p:spPr>
              <a:xfrm>
                <a:off x="6579805" y="2300441"/>
                <a:ext cx="42175" cy="79730"/>
              </a:xfrm>
              <a:custGeom>
                <a:rect b="b" l="l" r="r" t="t"/>
                <a:pathLst>
                  <a:path extrusionOk="0" fill="none" h="1329" w="703">
                    <a:moveTo>
                      <a:pt x="402" y="0"/>
                    </a:moveTo>
                    <a:cubicBezTo>
                      <a:pt x="402" y="0"/>
                      <a:pt x="702" y="1153"/>
                      <a:pt x="1" y="1328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29"/>
              <p:cNvSpPr/>
              <p:nvPr/>
            </p:nvSpPr>
            <p:spPr>
              <a:xfrm>
                <a:off x="6405406" y="2219211"/>
                <a:ext cx="72231" cy="108346"/>
              </a:xfrm>
              <a:custGeom>
                <a:rect b="b" l="l" r="r" t="t"/>
                <a:pathLst>
                  <a:path extrusionOk="0" fill="none" h="1806" w="1204">
                    <a:moveTo>
                      <a:pt x="1203" y="1"/>
                    </a:moveTo>
                    <a:cubicBezTo>
                      <a:pt x="1203" y="1"/>
                      <a:pt x="0" y="928"/>
                      <a:pt x="627" y="1805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29"/>
              <p:cNvSpPr/>
              <p:nvPr/>
            </p:nvSpPr>
            <p:spPr>
              <a:xfrm>
                <a:off x="6324175" y="2324499"/>
                <a:ext cx="48174" cy="39115"/>
              </a:xfrm>
              <a:custGeom>
                <a:rect b="b" l="l" r="r" t="t"/>
                <a:pathLst>
                  <a:path extrusionOk="0" fill="none" h="652" w="803">
                    <a:moveTo>
                      <a:pt x="1" y="251"/>
                    </a:moveTo>
                    <a:cubicBezTo>
                      <a:pt x="1" y="251"/>
                      <a:pt x="703" y="0"/>
                      <a:pt x="803" y="652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29"/>
              <p:cNvSpPr/>
              <p:nvPr/>
            </p:nvSpPr>
            <p:spPr>
              <a:xfrm>
                <a:off x="6346732" y="2380112"/>
                <a:ext cx="139903" cy="150401"/>
              </a:xfrm>
              <a:custGeom>
                <a:rect b="b" l="l" r="r" t="t"/>
                <a:pathLst>
                  <a:path extrusionOk="0" fill="none" h="2507" w="2332">
                    <a:moveTo>
                      <a:pt x="1" y="2507"/>
                    </a:moveTo>
                    <a:cubicBezTo>
                      <a:pt x="126" y="2482"/>
                      <a:pt x="2332" y="1730"/>
                      <a:pt x="2031" y="0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29"/>
              <p:cNvSpPr/>
              <p:nvPr/>
            </p:nvSpPr>
            <p:spPr>
              <a:xfrm>
                <a:off x="6369290" y="2410169"/>
                <a:ext cx="48174" cy="82790"/>
              </a:xfrm>
              <a:custGeom>
                <a:rect b="b" l="l" r="r" t="t"/>
                <a:pathLst>
                  <a:path extrusionOk="0" fill="none" h="1380" w="803">
                    <a:moveTo>
                      <a:pt x="427" y="1"/>
                    </a:moveTo>
                    <a:cubicBezTo>
                      <a:pt x="427" y="1"/>
                      <a:pt x="1" y="853"/>
                      <a:pt x="803" y="1379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29"/>
              <p:cNvSpPr/>
              <p:nvPr/>
            </p:nvSpPr>
            <p:spPr>
              <a:xfrm>
                <a:off x="6279120" y="2429726"/>
                <a:ext cx="49674" cy="28616"/>
              </a:xfrm>
              <a:custGeom>
                <a:rect b="b" l="l" r="r" t="t"/>
                <a:pathLst>
                  <a:path extrusionOk="0" fill="none" h="477" w="828">
                    <a:moveTo>
                      <a:pt x="827" y="0"/>
                    </a:moveTo>
                    <a:cubicBezTo>
                      <a:pt x="827" y="0"/>
                      <a:pt x="727" y="477"/>
                      <a:pt x="0" y="477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29"/>
              <p:cNvSpPr/>
              <p:nvPr/>
            </p:nvSpPr>
            <p:spPr>
              <a:xfrm>
                <a:off x="6518193" y="2435726"/>
                <a:ext cx="34616" cy="76730"/>
              </a:xfrm>
              <a:custGeom>
                <a:rect b="b" l="l" r="r" t="t"/>
                <a:pathLst>
                  <a:path extrusionOk="0" fill="none" h="1279" w="577">
                    <a:moveTo>
                      <a:pt x="577" y="1279"/>
                    </a:moveTo>
                    <a:cubicBezTo>
                      <a:pt x="577" y="1279"/>
                      <a:pt x="0" y="903"/>
                      <a:pt x="75" y="1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29"/>
              <p:cNvSpPr/>
              <p:nvPr/>
            </p:nvSpPr>
            <p:spPr>
              <a:xfrm>
                <a:off x="6677534" y="2363554"/>
                <a:ext cx="70731" cy="39175"/>
              </a:xfrm>
              <a:custGeom>
                <a:rect b="b" l="l" r="r" t="t"/>
                <a:pathLst>
                  <a:path extrusionOk="0" fill="none" h="653" w="1179">
                    <a:moveTo>
                      <a:pt x="1179" y="577"/>
                    </a:moveTo>
                    <a:cubicBezTo>
                      <a:pt x="1179" y="577"/>
                      <a:pt x="126" y="652"/>
                      <a:pt x="1" y="1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29"/>
              <p:cNvSpPr/>
              <p:nvPr/>
            </p:nvSpPr>
            <p:spPr>
              <a:xfrm>
                <a:off x="6455020" y="2210212"/>
                <a:ext cx="85789" cy="48174"/>
              </a:xfrm>
              <a:custGeom>
                <a:rect b="b" l="l" r="r" t="t"/>
                <a:pathLst>
                  <a:path extrusionOk="0" fill="none" h="803" w="1430">
                    <a:moveTo>
                      <a:pt x="0" y="502"/>
                    </a:moveTo>
                    <a:cubicBezTo>
                      <a:pt x="126" y="527"/>
                      <a:pt x="1053" y="0"/>
                      <a:pt x="1429" y="802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29"/>
              <p:cNvSpPr/>
              <p:nvPr/>
            </p:nvSpPr>
            <p:spPr>
              <a:xfrm>
                <a:off x="6151275" y="2095925"/>
                <a:ext cx="857113" cy="951841"/>
              </a:xfrm>
              <a:custGeom>
                <a:rect b="b" l="l" r="r" t="t"/>
                <a:pathLst>
                  <a:path extrusionOk="0" fill="none" h="15866" w="14287">
                    <a:moveTo>
                      <a:pt x="13033" y="12331"/>
                    </a:moveTo>
                    <a:cubicBezTo>
                      <a:pt x="13033" y="12331"/>
                      <a:pt x="13459" y="12983"/>
                      <a:pt x="12683" y="13284"/>
                    </a:cubicBezTo>
                    <a:cubicBezTo>
                      <a:pt x="12532" y="13459"/>
                      <a:pt x="12482" y="13735"/>
                      <a:pt x="12582" y="13935"/>
                    </a:cubicBezTo>
                    <a:cubicBezTo>
                      <a:pt x="12632" y="14036"/>
                      <a:pt x="12657" y="14161"/>
                      <a:pt x="12657" y="14261"/>
                    </a:cubicBezTo>
                    <a:lnTo>
                      <a:pt x="12657" y="14261"/>
                    </a:lnTo>
                    <a:cubicBezTo>
                      <a:pt x="12657" y="14637"/>
                      <a:pt x="12231" y="14863"/>
                      <a:pt x="11906" y="14687"/>
                    </a:cubicBezTo>
                    <a:lnTo>
                      <a:pt x="9700" y="13509"/>
                    </a:lnTo>
                    <a:lnTo>
                      <a:pt x="9800" y="15865"/>
                    </a:lnTo>
                    <a:lnTo>
                      <a:pt x="3535" y="15840"/>
                    </a:lnTo>
                    <a:lnTo>
                      <a:pt x="3434" y="11329"/>
                    </a:lnTo>
                    <a:cubicBezTo>
                      <a:pt x="3434" y="11329"/>
                      <a:pt x="2783" y="10677"/>
                      <a:pt x="2106" y="9950"/>
                    </a:cubicBezTo>
                    <a:cubicBezTo>
                      <a:pt x="276" y="8046"/>
                      <a:pt x="1" y="5063"/>
                      <a:pt x="1429" y="2858"/>
                    </a:cubicBezTo>
                    <a:cubicBezTo>
                      <a:pt x="2758" y="828"/>
                      <a:pt x="5790" y="1"/>
                      <a:pt x="8071" y="402"/>
                    </a:cubicBezTo>
                    <a:cubicBezTo>
                      <a:pt x="9449" y="627"/>
                      <a:pt x="10753" y="1354"/>
                      <a:pt x="11655" y="2432"/>
                    </a:cubicBezTo>
                    <a:cubicBezTo>
                      <a:pt x="12733" y="3735"/>
                      <a:pt x="12958" y="5439"/>
                      <a:pt x="12958" y="7043"/>
                    </a:cubicBezTo>
                    <a:lnTo>
                      <a:pt x="12733" y="7795"/>
                    </a:lnTo>
                    <a:lnTo>
                      <a:pt x="14287" y="10878"/>
                    </a:lnTo>
                    <a:lnTo>
                      <a:pt x="12958" y="11304"/>
                    </a:lnTo>
                    <a:cubicBezTo>
                      <a:pt x="12958" y="11304"/>
                      <a:pt x="13585" y="11805"/>
                      <a:pt x="13033" y="1233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29"/>
              <p:cNvSpPr/>
              <p:nvPr/>
            </p:nvSpPr>
            <p:spPr>
              <a:xfrm>
                <a:off x="6606862" y="2709414"/>
                <a:ext cx="126404" cy="197015"/>
              </a:xfrm>
              <a:custGeom>
                <a:rect b="b" l="l" r="r" t="t"/>
                <a:pathLst>
                  <a:path extrusionOk="0" fill="none" h="3284" w="2107">
                    <a:moveTo>
                      <a:pt x="1" y="0"/>
                    </a:moveTo>
                    <a:lnTo>
                      <a:pt x="1" y="2130"/>
                    </a:lnTo>
                    <a:lnTo>
                      <a:pt x="2106" y="3283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30"/>
          <p:cNvSpPr txBox="1"/>
          <p:nvPr>
            <p:ph type="title"/>
          </p:nvPr>
        </p:nvSpPr>
        <p:spPr>
          <a:xfrm>
            <a:off x="720000" y="358550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36" name="Google Shape;2036;p30"/>
          <p:cNvSpPr txBox="1"/>
          <p:nvPr>
            <p:ph idx="1" type="body"/>
          </p:nvPr>
        </p:nvSpPr>
        <p:spPr>
          <a:xfrm>
            <a:off x="720000" y="765775"/>
            <a:ext cx="7704000" cy="375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Prometheus y Grafana:</a:t>
            </a:r>
            <a:endParaRPr b="1" sz="15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Muy completas, se puede configurar alertas y personalizar los paneles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Instalación y configuración sencilla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Hay mucha información en internet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RPI Monitor:</a:t>
            </a:r>
            <a:endParaRPr b="1" sz="15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Especial para monitorizar una Raspberry Pi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Instalación muy simple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Muestra pocos datos, solo lo principal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Netdata:</a:t>
            </a:r>
            <a:endParaRPr b="1" sz="15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Muestra gran cantidad de datos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Posee alertas de errores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Tiene función de repositorios en la nube, para monitorizar múltiples sistemas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