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80c9eb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80c9eb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80c9eb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80c9eb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80c9eb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380c9eb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380c9eb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380c9eb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RR9E0m3prXg_OQWdQBz-PcepdImuO29J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W3JE8CFA-jRWefO6_EYfMVso93V1WNAo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1heZE-24n-u4eccly8LzQJOiSiOkoY2T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JJYPitXitAT-3IGPBn4Ju5-EmAe3CIqG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8100" y="202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152375" y="2971200"/>
            <a:ext cx="36675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PRESENTACION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75" y="40857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Objetivos del Proyecto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Investigación de las distintas herramientas de monitoreo usadas en una Raspberry Pi.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Instalación y pruebas eventuales de las herramientas investigadas previamente.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Conclusión final sobre </a:t>
            </a:r>
            <a:r>
              <a:rPr lang="es">
                <a:solidFill>
                  <a:srgbClr val="FFFFFF"/>
                </a:solidFill>
              </a:rPr>
              <a:t>cuáles</a:t>
            </a:r>
            <a:r>
              <a:rPr lang="es">
                <a:solidFill>
                  <a:srgbClr val="FFFFFF"/>
                </a:solidFill>
              </a:rPr>
              <a:t> de estas herramientas son “mejores”.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582975" y="1077275"/>
            <a:ext cx="7527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 title="objetivo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Esquemático Gráfico del Proyecto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Estudio de herramientas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Monitoreo de Raspberry Pi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Visualización de métricas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Dashboard con resultados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9624" r="0" t="0"/>
          <a:stretch/>
        </p:blipFill>
        <p:spPr>
          <a:xfrm>
            <a:off x="3885575" y="1152475"/>
            <a:ext cx="4224389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582975" y="1077275"/>
            <a:ext cx="7527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 title="ESQUEMATICO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2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Hardware y herramientas de Software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Hardware a utilizar: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Raspberry Pi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Software a utilizar: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s">
                <a:solidFill>
                  <a:srgbClr val="FFFFFF"/>
                </a:solidFill>
              </a:rPr>
              <a:t>Herramientas de monitoreo y visualización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Inicialmente se simulará en Virtual Box una Raspberry, para hacer instalación y prueba de distintas alternativas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582975" y="1077275"/>
            <a:ext cx="7527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6" title="hardwar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40050"/>
            <a:ext cx="85206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rgbClr val="FFFFFF"/>
                </a:solidFill>
              </a:rPr>
              <a:t>¡</a:t>
            </a:r>
            <a:r>
              <a:rPr lang="es" sz="4500">
                <a:solidFill>
                  <a:srgbClr val="FFFFFF"/>
                </a:solidFill>
              </a:rPr>
              <a:t>Gracias!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