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Bebas Neu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7YnDkn4R/sMhxTBcKg/C5gQRg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gebd26f613e_0_3"/>
          <p:cNvGrpSpPr/>
          <p:nvPr/>
        </p:nvGrpSpPr>
        <p:grpSpPr>
          <a:xfrm>
            <a:off x="1835366" y="-2028210"/>
            <a:ext cx="10356678" cy="4510587"/>
            <a:chOff x="24125" y="294775"/>
            <a:chExt cx="7767703" cy="3383025"/>
          </a:xfrm>
        </p:grpSpPr>
        <p:sp>
          <p:nvSpPr>
            <p:cNvPr id="14" name="Google Shape;14;gebd26f613e_0_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ebd26f613e_0_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ebd26f613e_0_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ebd26f613e_0_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ebd26f613e_0_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ebd26f613e_0_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ebd26f613e_0_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ebd26f613e_0_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ebd26f613e_0_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3" name="Google Shape;23;gebd26f613e_0_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ebd26f613e_0_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ebd26f613e_0_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ebd26f613e_0_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ebd26f613e_0_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ebd26f613e_0_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ebd26f613e_0_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ebd26f613e_0_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ebd26f613e_0_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ebd26f613e_0_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ebd26f613e_0_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ebd26f613e_0_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ebd26f613e_0_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ebd26f613e_0_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ebd26f613e_0_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ebd26f613e_0_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ebd26f613e_0_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gebd26f613e_0_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ebd26f613e_0_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ebd26f613e_0_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ebd26f613e_0_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ebd26f613e_0_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ebd26f613e_0_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ebd26f613e_0_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gebd26f613e_0_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ebd26f613e_0_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ebd26f613e_0_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gebd26f613e_0_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ebd26f613e_0_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gebd26f613e_0_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ebd26f613e_0_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ebd26f613e_0_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ebd26f613e_0_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gebd26f613e_0_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gebd26f613e_0_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ebd26f613e_0_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ebd26f613e_0_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gebd26f613e_0_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gebd26f613e_0_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gebd26f613e_0_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gebd26f613e_0_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gebd26f613e_0_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ebd26f613e_0_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gebd26f613e_0_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gebd26f613e_0_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gebd26f613e_0_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ebd26f613e_0_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ebd26f613e_0_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ebd26f613e_0_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ebd26f613e_0_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ebd26f613e_0_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ebd26f613e_0_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ebd26f613e_0_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ebd26f613e_0_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ebd26f613e_0_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ebd26f613e_0_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ebd26f613e_0_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ebd26f613e_0_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ebd26f613e_0_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ebd26f613e_0_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ebd26f613e_0_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ebd26f613e_0_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ebd26f613e_0_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ebd26f613e_0_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ebd26f613e_0_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ebd26f613e_0_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ebd26f613e_0_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ebd26f613e_0_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ebd26f613e_0_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ebd26f613e_0_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gebd26f613e_0_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ebd26f613e_0_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gebd26f613e_0_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ebd26f613e_0_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ebd26f613e_0_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ebd26f613e_0_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gebd26f613e_0_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gebd26f613e_0_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ebd26f613e_0_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ebd26f613e_0_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gebd26f613e_0_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ebd26f613e_0_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gebd26f613e_0_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ebd26f613e_0_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gebd26f613e_0_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gebd26f613e_0_3"/>
          <p:cNvGrpSpPr/>
          <p:nvPr/>
        </p:nvGrpSpPr>
        <p:grpSpPr>
          <a:xfrm>
            <a:off x="490882" y="2545512"/>
            <a:ext cx="469706" cy="471817"/>
            <a:chOff x="1448125" y="1450525"/>
            <a:chExt cx="133500" cy="134100"/>
          </a:xfrm>
        </p:grpSpPr>
        <p:sp>
          <p:nvSpPr>
            <p:cNvPr id="109" name="Google Shape;109;gebd26f613e_0_3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ebd26f613e_0_3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  <p:grpSp>
        <p:nvGrpSpPr>
          <p:cNvPr id="111" name="Google Shape;111;gebd26f613e_0_3"/>
          <p:cNvGrpSpPr/>
          <p:nvPr/>
        </p:nvGrpSpPr>
        <p:grpSpPr>
          <a:xfrm>
            <a:off x="964899" y="2104568"/>
            <a:ext cx="736401" cy="736401"/>
            <a:chOff x="1582850" y="1325200"/>
            <a:chExt cx="209300" cy="209300"/>
          </a:xfrm>
        </p:grpSpPr>
        <p:sp>
          <p:nvSpPr>
            <p:cNvPr id="112" name="Google Shape;112;gebd26f613e_0_3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ebd26f613e_0_3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ebd26f613e_0_3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15" name="Google Shape;115;gebd26f613e_0_3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  <p:grpSp>
        <p:nvGrpSpPr>
          <p:cNvPr id="116" name="Google Shape;116;gebd26f613e_0_3"/>
          <p:cNvGrpSpPr/>
          <p:nvPr/>
        </p:nvGrpSpPr>
        <p:grpSpPr>
          <a:xfrm>
            <a:off x="-86386" y="4446494"/>
            <a:ext cx="3251635" cy="2476625"/>
            <a:chOff x="-64791" y="3334954"/>
            <a:chExt cx="2438787" cy="1857515"/>
          </a:xfrm>
        </p:grpSpPr>
        <p:sp>
          <p:nvSpPr>
            <p:cNvPr id="117" name="Google Shape;117;gebd26f613e_0_3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ebd26f613e_0_3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ebd26f613e_0_3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ebd26f613e_0_3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ebd26f613e_0_3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ebd26f613e_0_3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ebd26f613e_0_3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ebd26f613e_0_3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ebd26f613e_0_3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ebd26f613e_0_3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gebd26f613e_0_3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gebd26f613e_0_3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gebd26f613e_0_3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ebd26f613e_0_3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gebd26f613e_0_3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gebd26f613e_0_3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gebd26f613e_0_3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ebd26f613e_0_3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gebd26f613e_0_3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gebd26f613e_0_3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gebd26f613e_0_3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" name="Google Shape;138;gebd26f613e_0_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Google Shape;139;gebd26f613e_0_3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ebd26f613e_0_3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gebd26f613e_0_3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ebd26f613e_0_3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ebd26f613e_0_3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ebd26f613e_0_3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gebd26f613e_0_3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gebd26f613e_0_3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ebd26f613e_0_3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ebd26f613e_0_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gebd26f613e_0_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" name="Google Shape;150;gebd26f613e_0_3"/>
          <p:cNvGrpSpPr/>
          <p:nvPr/>
        </p:nvGrpSpPr>
        <p:grpSpPr>
          <a:xfrm>
            <a:off x="7021489" y="5640518"/>
            <a:ext cx="4210239" cy="395433"/>
            <a:chOff x="5266248" y="4230494"/>
            <a:chExt cx="3157758" cy="296582"/>
          </a:xfrm>
        </p:grpSpPr>
        <p:sp>
          <p:nvSpPr>
            <p:cNvPr id="151" name="Google Shape;151;gebd26f613e_0_3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ebd26f613e_0_3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gebd26f613e_0_3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ebd26f613e_0_3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gebd26f613e_0_3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gebd26f613e_0_3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gebd26f613e_0_3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gebd26f613e_0_3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ebd26f613e_0_3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ebd26f613e_0_3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ebd26f613e_0_3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gebd26f613e_0_3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ebd26f613e_0_3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gebd26f613e_0_3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gebd26f613e_0_3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gebd26f613e_0_3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gebd26f613e_0_3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gebd26f613e_0_3"/>
          <p:cNvSpPr txBox="1"/>
          <p:nvPr>
            <p:ph type="ctrTitle"/>
          </p:nvPr>
        </p:nvSpPr>
        <p:spPr>
          <a:xfrm>
            <a:off x="1345600" y="2321396"/>
            <a:ext cx="9500700" cy="152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8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69" name="Google Shape;169;gebd26f613e_0_3"/>
          <p:cNvSpPr txBox="1"/>
          <p:nvPr>
            <p:ph idx="1" type="subTitle"/>
          </p:nvPr>
        </p:nvSpPr>
        <p:spPr>
          <a:xfrm>
            <a:off x="1345600" y="3850994"/>
            <a:ext cx="9500700" cy="68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grpSp>
        <p:nvGrpSpPr>
          <p:cNvPr id="170" name="Google Shape;170;gebd26f613e_0_3"/>
          <p:cNvGrpSpPr/>
          <p:nvPr/>
        </p:nvGrpSpPr>
        <p:grpSpPr>
          <a:xfrm>
            <a:off x="277051" y="1727659"/>
            <a:ext cx="736401" cy="736401"/>
            <a:chOff x="1387350" y="1218075"/>
            <a:chExt cx="209300" cy="209300"/>
          </a:xfrm>
        </p:grpSpPr>
        <p:sp>
          <p:nvSpPr>
            <p:cNvPr id="171" name="Google Shape;171;gebd26f613e_0_3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72" name="Google Shape;172;gebd26f613e_0_3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73" name="Google Shape;173;gebd26f613e_0_3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74" name="Google Shape;174;gebd26f613e_0_3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gebd26f613e_0_752"/>
          <p:cNvGrpSpPr/>
          <p:nvPr/>
        </p:nvGrpSpPr>
        <p:grpSpPr>
          <a:xfrm>
            <a:off x="7021489" y="6091685"/>
            <a:ext cx="4210239" cy="395433"/>
            <a:chOff x="5266248" y="4230494"/>
            <a:chExt cx="3157758" cy="296582"/>
          </a:xfrm>
        </p:grpSpPr>
        <p:sp>
          <p:nvSpPr>
            <p:cNvPr id="763" name="Google Shape;763;gebd26f613e_0_752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gebd26f613e_0_752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gebd26f613e_0_752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gebd26f613e_0_752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gebd26f613e_0_752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gebd26f613e_0_752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gebd26f613e_0_752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gebd26f613e_0_752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gebd26f613e_0_752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gebd26f613e_0_752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gebd26f613e_0_752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gebd26f613e_0_752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gebd26f613e_0_752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gebd26f613e_0_752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gebd26f613e_0_752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gebd26f613e_0_752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gebd26f613e_0_752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gebd26f613e_0_752"/>
          <p:cNvGrpSpPr/>
          <p:nvPr/>
        </p:nvGrpSpPr>
        <p:grpSpPr>
          <a:xfrm>
            <a:off x="-486555" y="-2294543"/>
            <a:ext cx="12858345" cy="4510587"/>
            <a:chOff x="-364925" y="-1720950"/>
            <a:chExt cx="9644000" cy="3383025"/>
          </a:xfrm>
        </p:grpSpPr>
        <p:grpSp>
          <p:nvGrpSpPr>
            <p:cNvPr id="781" name="Google Shape;781;gebd26f613e_0_752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82" name="Google Shape;782;gebd26f613e_0_752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gebd26f613e_0_752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gebd26f613e_0_752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gebd26f613e_0_752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gebd26f613e_0_752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gebd26f613e_0_752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gebd26f613e_0_752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gebd26f613e_0_752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gebd26f613e_0_752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91" name="Google Shape;791;gebd26f613e_0_752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gebd26f613e_0_752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gebd26f613e_0_752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gebd26f613e_0_752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gebd26f613e_0_752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gebd26f613e_0_752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gebd26f613e_0_752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gebd26f613e_0_752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gebd26f613e_0_752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gebd26f613e_0_752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gebd26f613e_0_752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gebd26f613e_0_752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gebd26f613e_0_752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gebd26f613e_0_752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gebd26f613e_0_752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gebd26f613e_0_752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gebd26f613e_0_752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gebd26f613e_0_752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gebd26f613e_0_752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gebd26f613e_0_752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gebd26f613e_0_752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gebd26f613e_0_752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gebd26f613e_0_752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gebd26f613e_0_752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gebd26f613e_0_752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gebd26f613e_0_752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gebd26f613e_0_752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gebd26f613e_0_752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gebd26f613e_0_752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gebd26f613e_0_752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gebd26f613e_0_752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gebd26f613e_0_752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gebd26f613e_0_752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gebd26f613e_0_752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gebd26f613e_0_752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gebd26f613e_0_752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gebd26f613e_0_752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gebd26f613e_0_752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gebd26f613e_0_752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gebd26f613e_0_752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gebd26f613e_0_752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gebd26f613e_0_752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gebd26f613e_0_752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gebd26f613e_0_752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gebd26f613e_0_752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gebd26f613e_0_752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gebd26f613e_0_752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gebd26f613e_0_752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gebd26f613e_0_752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gebd26f613e_0_752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gebd26f613e_0_752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gebd26f613e_0_752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gebd26f613e_0_752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gebd26f613e_0_752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gebd26f613e_0_752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gebd26f613e_0_752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gebd26f613e_0_752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gebd26f613e_0_752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gebd26f613e_0_752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gebd26f613e_0_752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gebd26f613e_0_752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gebd26f613e_0_752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gebd26f613e_0_752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gebd26f613e_0_752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gebd26f613e_0_752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gebd26f613e_0_752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gebd26f613e_0_752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gebd26f613e_0_752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gebd26f613e_0_752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gebd26f613e_0_752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gebd26f613e_0_752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gebd26f613e_0_752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gebd26f613e_0_752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gebd26f613e_0_752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gebd26f613e_0_752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gebd26f613e_0_752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gebd26f613e_0_752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gebd26f613e_0_752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gebd26f613e_0_752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gebd26f613e_0_752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gebd26f613e_0_752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gebd26f613e_0_752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gebd26f613e_0_752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gebd26f613e_0_752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gebd26f613e_0_752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76" name="Google Shape;876;gebd26f613e_0_752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7" name="Google Shape;877;gebd26f613e_0_75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78" name="Google Shape;878;gebd26f613e_0_752"/>
          <p:cNvSpPr txBox="1"/>
          <p:nvPr>
            <p:ph idx="1" type="subTitle"/>
          </p:nvPr>
        </p:nvSpPr>
        <p:spPr>
          <a:xfrm>
            <a:off x="3399200" y="3858600"/>
            <a:ext cx="5393700" cy="164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gebd26f613e_0_871"/>
          <p:cNvGrpSpPr/>
          <p:nvPr/>
        </p:nvGrpSpPr>
        <p:grpSpPr>
          <a:xfrm>
            <a:off x="523554" y="2161294"/>
            <a:ext cx="4012833" cy="2085538"/>
            <a:chOff x="392675" y="1513033"/>
            <a:chExt cx="3009700" cy="1564192"/>
          </a:xfrm>
        </p:grpSpPr>
        <p:sp>
          <p:nvSpPr>
            <p:cNvPr id="882" name="Google Shape;882;gebd26f613e_0_871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gebd26f613e_0_871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gebd26f613e_0_871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gebd26f613e_0_871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gebd26f613e_0_871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gebd26f613e_0_871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gebd26f613e_0_871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gebd26f613e_0_871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gebd26f613e_0_871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gebd26f613e_0_871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2" name="Google Shape;892;gebd26f613e_0_871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93" name="Google Shape;893;gebd26f613e_0_871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gebd26f613e_0_871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gebd26f613e_0_871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6" name="Google Shape;896;gebd26f613e_0_871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7" name="Google Shape;897;gebd26f613e_0_871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8" name="Google Shape;898;gebd26f613e_0_871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9" name="Google Shape;899;gebd26f613e_0_871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900" name="Google Shape;900;gebd26f613e_0_871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gebd26f613e_0_871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gebd26f613e_0_871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gebd26f613e_0_871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gebd26f613e_0_871"/>
          <p:cNvGrpSpPr/>
          <p:nvPr/>
        </p:nvGrpSpPr>
        <p:grpSpPr>
          <a:xfrm>
            <a:off x="4484588" y="2163307"/>
            <a:ext cx="4056699" cy="2083521"/>
            <a:chOff x="3363525" y="1622521"/>
            <a:chExt cx="3042600" cy="1562680"/>
          </a:xfrm>
        </p:grpSpPr>
        <p:grpSp>
          <p:nvGrpSpPr>
            <p:cNvPr id="905" name="Google Shape;905;gebd26f613e_0_871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6" name="Google Shape;906;gebd26f613e_0_871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gebd26f613e_0_871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gebd26f613e_0_871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gebd26f613e_0_871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gebd26f613e_0_871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gebd26f613e_0_871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gebd26f613e_0_871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gebd26f613e_0_871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gebd26f613e_0_871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gebd26f613e_0_871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gebd26f613e_0_871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gebd26f613e_0_871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gebd26f613e_0_871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19" name="Google Shape;919;gebd26f613e_0_871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20" name="Google Shape;920;gebd26f613e_0_871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gebd26f613e_0_871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gebd26f613e_0_871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gebd26f613e_0_871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24" name="Google Shape;924;gebd26f613e_0_871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25" name="Google Shape;925;gebd26f613e_0_871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6" name="Google Shape;926;gebd26f613e_0_871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7" name="Google Shape;927;gebd26f613e_0_871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28" name="Google Shape;928;gebd26f613e_0_871"/>
          <p:cNvGrpSpPr/>
          <p:nvPr/>
        </p:nvGrpSpPr>
        <p:grpSpPr>
          <a:xfrm>
            <a:off x="8490821" y="2159674"/>
            <a:ext cx="4004300" cy="2087154"/>
            <a:chOff x="6368275" y="1619796"/>
            <a:chExt cx="3003300" cy="1565405"/>
          </a:xfrm>
        </p:grpSpPr>
        <p:grpSp>
          <p:nvGrpSpPr>
            <p:cNvPr id="929" name="Google Shape;929;gebd26f613e_0_871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30" name="Google Shape;930;gebd26f613e_0_871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931" name="Google Shape;931;gebd26f613e_0_871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gebd26f613e_0_871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gebd26f613e_0_871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gebd26f613e_0_871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gebd26f613e_0_871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gebd26f613e_0_871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gebd26f613e_0_871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gebd26f613e_0_871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gebd26f613e_0_871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gebd26f613e_0_871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gebd26f613e_0_871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gebd26f613e_0_871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gebd26f613e_0_871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4" name="Google Shape;944;gebd26f613e_0_871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5" name="Google Shape;945;gebd26f613e_0_871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gebd26f613e_0_871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gebd26f613e_0_871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gebd26f613e_0_871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Google Shape;949;gebd26f613e_0_871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50" name="Google Shape;950;gebd26f613e_0_871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1" name="Google Shape;951;gebd26f613e_0_871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52" name="Google Shape;952;gebd26f613e_0_871"/>
          <p:cNvGrpSpPr/>
          <p:nvPr/>
        </p:nvGrpSpPr>
        <p:grpSpPr>
          <a:xfrm>
            <a:off x="1950747" y="-3311325"/>
            <a:ext cx="10512032" cy="4578248"/>
            <a:chOff x="24125" y="294775"/>
            <a:chExt cx="7767703" cy="3383025"/>
          </a:xfrm>
        </p:grpSpPr>
        <p:sp>
          <p:nvSpPr>
            <p:cNvPr id="953" name="Google Shape;953;gebd26f613e_0_871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gebd26f613e_0_871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gebd26f613e_0_871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gebd26f613e_0_871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gebd26f613e_0_871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gebd26f613e_0_871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gebd26f613e_0_871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gebd26f613e_0_871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gebd26f613e_0_871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962" name="Google Shape;962;gebd26f613e_0_871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gebd26f613e_0_871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gebd26f613e_0_871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gebd26f613e_0_871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gebd26f613e_0_871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gebd26f613e_0_871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gebd26f613e_0_871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gebd26f613e_0_871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gebd26f613e_0_871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gebd26f613e_0_871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gebd26f613e_0_871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gebd26f613e_0_871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gebd26f613e_0_871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gebd26f613e_0_871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gebd26f613e_0_871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gebd26f613e_0_871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gebd26f613e_0_871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gebd26f613e_0_871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gebd26f613e_0_871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gebd26f613e_0_871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gebd26f613e_0_871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gebd26f613e_0_871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gebd26f613e_0_871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gebd26f613e_0_871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gebd26f613e_0_871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gebd26f613e_0_871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gebd26f613e_0_871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gebd26f613e_0_871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gebd26f613e_0_871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gebd26f613e_0_871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gebd26f613e_0_871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gebd26f613e_0_871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gebd26f613e_0_871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gebd26f613e_0_871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gebd26f613e_0_871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gebd26f613e_0_871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gebd26f613e_0_871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gebd26f613e_0_871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gebd26f613e_0_871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gebd26f613e_0_871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gebd26f613e_0_871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gebd26f613e_0_871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gebd26f613e_0_871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gebd26f613e_0_871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gebd26f613e_0_871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gebd26f613e_0_871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gebd26f613e_0_871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gebd26f613e_0_871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gebd26f613e_0_871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gebd26f613e_0_871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gebd26f613e_0_871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gebd26f613e_0_871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gebd26f613e_0_871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gebd26f613e_0_871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gebd26f613e_0_871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gebd26f613e_0_871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gebd26f613e_0_871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gebd26f613e_0_871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gebd26f613e_0_871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gebd26f613e_0_871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gebd26f613e_0_871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gebd26f613e_0_871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gebd26f613e_0_871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gebd26f613e_0_871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gebd26f613e_0_871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gebd26f613e_0_871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gebd26f613e_0_871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gebd26f613e_0_871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gebd26f613e_0_871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gebd26f613e_0_871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gebd26f613e_0_871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gebd26f613e_0_871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gebd26f613e_0_871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gebd26f613e_0_871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gebd26f613e_0_871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gebd26f613e_0_871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gebd26f613e_0_871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gebd26f613e_0_871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gebd26f613e_0_871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gebd26f613e_0_871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gebd26f613e_0_871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gebd26f613e_0_871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gebd26f613e_0_871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gebd26f613e_0_871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gebd26f613e_0_871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gebd26f613e_0_871"/>
          <p:cNvGrpSpPr/>
          <p:nvPr/>
        </p:nvGrpSpPr>
        <p:grpSpPr>
          <a:xfrm>
            <a:off x="11676989" y="3638554"/>
            <a:ext cx="2069482" cy="4633417"/>
            <a:chOff x="327125" y="2375600"/>
            <a:chExt cx="1552150" cy="3475150"/>
          </a:xfrm>
        </p:grpSpPr>
        <p:sp>
          <p:nvSpPr>
            <p:cNvPr id="1048" name="Google Shape;1048;gebd26f613e_0_871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gebd26f613e_0_871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gebd26f613e_0_871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gebd26f613e_0_871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gebd26f613e_0_871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gebd26f613e_0_871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gebd26f613e_0_871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gebd26f613e_0_871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gebd26f613e_0_871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gebd26f613e_0_871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gebd26f613e_0_871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gebd26f613e_0_871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gebd26f613e_0_871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gebd26f613e_0_871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gebd26f613e_0_871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gebd26f613e_0_871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gebd26f613e_0_871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gebd26f613e_0_871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gebd26f613e_0_871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gebd26f613e_0_871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gebd26f613e_0_871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9" name="Google Shape;1069;gebd26f613e_0_871"/>
          <p:cNvSpPr txBox="1"/>
          <p:nvPr>
            <p:ph type="title"/>
          </p:nvPr>
        </p:nvSpPr>
        <p:spPr>
          <a:xfrm>
            <a:off x="960000" y="615833"/>
            <a:ext cx="10272000" cy="65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70" name="Google Shape;1070;gebd26f613e_0_871"/>
          <p:cNvSpPr txBox="1"/>
          <p:nvPr>
            <p:ph idx="1" type="subTitle"/>
          </p:nvPr>
        </p:nvSpPr>
        <p:spPr>
          <a:xfrm>
            <a:off x="959983" y="4971456"/>
            <a:ext cx="23355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071" name="Google Shape;1071;gebd26f613e_0_871"/>
          <p:cNvSpPr txBox="1"/>
          <p:nvPr>
            <p:ph idx="2" type="title"/>
          </p:nvPr>
        </p:nvSpPr>
        <p:spPr>
          <a:xfrm>
            <a:off x="960000" y="3824067"/>
            <a:ext cx="19557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72" name="Google Shape;1072;gebd26f613e_0_871"/>
          <p:cNvSpPr txBox="1"/>
          <p:nvPr>
            <p:ph hasCustomPrompt="1" idx="3" type="title"/>
          </p:nvPr>
        </p:nvSpPr>
        <p:spPr>
          <a:xfrm>
            <a:off x="1171133" y="2355900"/>
            <a:ext cx="779700" cy="78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3" name="Google Shape;1073;gebd26f613e_0_871"/>
          <p:cNvSpPr txBox="1"/>
          <p:nvPr>
            <p:ph idx="4" type="subTitle"/>
          </p:nvPr>
        </p:nvSpPr>
        <p:spPr>
          <a:xfrm>
            <a:off x="4888950" y="4971433"/>
            <a:ext cx="23355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074" name="Google Shape;1074;gebd26f613e_0_871"/>
          <p:cNvSpPr txBox="1"/>
          <p:nvPr>
            <p:ph idx="5" type="title"/>
          </p:nvPr>
        </p:nvSpPr>
        <p:spPr>
          <a:xfrm>
            <a:off x="4888967" y="3824067"/>
            <a:ext cx="18960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75" name="Google Shape;1075;gebd26f613e_0_871"/>
          <p:cNvSpPr txBox="1"/>
          <p:nvPr>
            <p:ph hasCustomPrompt="1" idx="6" type="title"/>
          </p:nvPr>
        </p:nvSpPr>
        <p:spPr>
          <a:xfrm>
            <a:off x="5104467" y="2355933"/>
            <a:ext cx="779700" cy="78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6" name="Google Shape;1076;gebd26f613e_0_871"/>
          <p:cNvSpPr txBox="1"/>
          <p:nvPr>
            <p:ph idx="7" type="subTitle"/>
          </p:nvPr>
        </p:nvSpPr>
        <p:spPr>
          <a:xfrm>
            <a:off x="8896383" y="4971433"/>
            <a:ext cx="23355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077" name="Google Shape;1077;gebd26f613e_0_871"/>
          <p:cNvSpPr txBox="1"/>
          <p:nvPr>
            <p:ph idx="8" type="title"/>
          </p:nvPr>
        </p:nvSpPr>
        <p:spPr>
          <a:xfrm>
            <a:off x="8896400" y="3824067"/>
            <a:ext cx="18243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78" name="Google Shape;1078;gebd26f613e_0_871"/>
          <p:cNvSpPr txBox="1"/>
          <p:nvPr>
            <p:ph hasCustomPrompt="1" idx="9" type="title"/>
          </p:nvPr>
        </p:nvSpPr>
        <p:spPr>
          <a:xfrm>
            <a:off x="9110000" y="2355933"/>
            <a:ext cx="779700" cy="78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9" name="Google Shape;1079;gebd26f613e_0_871"/>
          <p:cNvSpPr/>
          <p:nvPr/>
        </p:nvSpPr>
        <p:spPr>
          <a:xfrm rot="5400000">
            <a:off x="667213" y="-94788"/>
            <a:ext cx="197977" cy="38756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gebd26f613e_0_871"/>
          <p:cNvSpPr/>
          <p:nvPr/>
        </p:nvSpPr>
        <p:spPr>
          <a:xfrm rot="5400000">
            <a:off x="669268" y="100970"/>
            <a:ext cx="193866" cy="38756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gebd26f613e_0_871"/>
          <p:cNvSpPr/>
          <p:nvPr/>
        </p:nvSpPr>
        <p:spPr>
          <a:xfrm rot="5400000">
            <a:off x="667213" y="296728"/>
            <a:ext cx="197977" cy="38756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gebd26f613e_0_871"/>
          <p:cNvSpPr/>
          <p:nvPr/>
        </p:nvSpPr>
        <p:spPr>
          <a:xfrm rot="5400000">
            <a:off x="669268" y="492487"/>
            <a:ext cx="193866" cy="38756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gebd26f613e_0_871"/>
          <p:cNvSpPr/>
          <p:nvPr/>
        </p:nvSpPr>
        <p:spPr>
          <a:xfrm rot="5400000">
            <a:off x="667213" y="688245"/>
            <a:ext cx="197977" cy="38756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gebd26f613e_0_871"/>
          <p:cNvSpPr/>
          <p:nvPr/>
        </p:nvSpPr>
        <p:spPr>
          <a:xfrm rot="5400000">
            <a:off x="669268" y="884003"/>
            <a:ext cx="193866" cy="38756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6" name="Google Shape;1086;gebd26f613e_0_1076"/>
          <p:cNvCxnSpPr/>
          <p:nvPr/>
        </p:nvCxnSpPr>
        <p:spPr>
          <a:xfrm>
            <a:off x="-17833" y="2707533"/>
            <a:ext cx="63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7" name="Google Shape;1087;gebd26f613e_0_1076"/>
          <p:cNvGrpSpPr/>
          <p:nvPr/>
        </p:nvGrpSpPr>
        <p:grpSpPr>
          <a:xfrm>
            <a:off x="523554" y="2161294"/>
            <a:ext cx="4012833" cy="2085538"/>
            <a:chOff x="392675" y="1513033"/>
            <a:chExt cx="3009700" cy="1564192"/>
          </a:xfrm>
        </p:grpSpPr>
        <p:sp>
          <p:nvSpPr>
            <p:cNvPr id="1088" name="Google Shape;1088;gebd26f613e_0_1076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gebd26f613e_0_1076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gebd26f613e_0_1076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gebd26f613e_0_1076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gebd26f613e_0_1076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gebd26f613e_0_1076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gebd26f613e_0_1076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gebd26f613e_0_1076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gebd26f613e_0_1076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gebd26f613e_0_1076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8" name="Google Shape;1098;gebd26f613e_0_1076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099" name="Google Shape;1099;gebd26f613e_0_1076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gebd26f613e_0_1076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gebd26f613e_0_1076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2" name="Google Shape;1102;gebd26f613e_0_1076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103" name="Google Shape;1103;gebd26f613e_0_1076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4" name="Google Shape;1104;gebd26f613e_0_1076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05" name="Google Shape;1105;gebd26f613e_0_1076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1106" name="Google Shape;1106;gebd26f613e_0_1076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gebd26f613e_0_1076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gebd26f613e_0_1076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gebd26f613e_0_1076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gebd26f613e_0_1076"/>
          <p:cNvGrpSpPr/>
          <p:nvPr/>
        </p:nvGrpSpPr>
        <p:grpSpPr>
          <a:xfrm>
            <a:off x="4484588" y="2163307"/>
            <a:ext cx="4056699" cy="2083521"/>
            <a:chOff x="3363525" y="1622521"/>
            <a:chExt cx="3042600" cy="1562680"/>
          </a:xfrm>
        </p:grpSpPr>
        <p:grpSp>
          <p:nvGrpSpPr>
            <p:cNvPr id="1111" name="Google Shape;1111;gebd26f613e_0_1076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12" name="Google Shape;1112;gebd26f613e_0_1076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gebd26f613e_0_1076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gebd26f613e_0_1076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gebd26f613e_0_1076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gebd26f613e_0_1076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gebd26f613e_0_1076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gebd26f613e_0_1076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gebd26f613e_0_1076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gebd26f613e_0_1076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gebd26f613e_0_1076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gebd26f613e_0_1076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gebd26f613e_0_1076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gebd26f613e_0_1076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5" name="Google Shape;1125;gebd26f613e_0_1076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6" name="Google Shape;1126;gebd26f613e_0_1076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gebd26f613e_0_1076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gebd26f613e_0_1076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gebd26f613e_0_1076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30" name="Google Shape;1130;gebd26f613e_0_1076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31" name="Google Shape;1131;gebd26f613e_0_1076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32" name="Google Shape;1132;gebd26f613e_0_1076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3" name="Google Shape;1133;gebd26f613e_0_1076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34" name="Google Shape;1134;gebd26f613e_0_1076"/>
          <p:cNvGrpSpPr/>
          <p:nvPr/>
        </p:nvGrpSpPr>
        <p:grpSpPr>
          <a:xfrm>
            <a:off x="8490821" y="2159674"/>
            <a:ext cx="1732476" cy="2087154"/>
            <a:chOff x="6368275" y="1619796"/>
            <a:chExt cx="1299390" cy="1565405"/>
          </a:xfrm>
        </p:grpSpPr>
        <p:grpSp>
          <p:nvGrpSpPr>
            <p:cNvPr id="1135" name="Google Shape;1135;gebd26f613e_0_1076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6" name="Google Shape;1136;gebd26f613e_0_1076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gebd26f613e_0_1076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gebd26f613e_0_1076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gebd26f613e_0_1076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gebd26f613e_0_1076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gebd26f613e_0_1076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gebd26f613e_0_1076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gebd26f613e_0_1076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gebd26f613e_0_1076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gebd26f613e_0_1076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gebd26f613e_0_1076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gebd26f613e_0_1076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gebd26f613e_0_1076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9" name="Google Shape;1149;gebd26f613e_0_1076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50" name="Google Shape;1150;gebd26f613e_0_1076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gebd26f613e_0_1076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gebd26f613e_0_1076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gebd26f613e_0_1076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4" name="Google Shape;1154;gebd26f613e_0_1076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5" name="Google Shape;1155;gebd26f613e_0_1076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6" name="Google Shape;1156;gebd26f613e_0_1076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57" name="Google Shape;1157;gebd26f613e_0_1076"/>
          <p:cNvGrpSpPr/>
          <p:nvPr/>
        </p:nvGrpSpPr>
        <p:grpSpPr>
          <a:xfrm flipH="1">
            <a:off x="-365526" y="-3311325"/>
            <a:ext cx="10512032" cy="4578248"/>
            <a:chOff x="24125" y="294775"/>
            <a:chExt cx="7767703" cy="3383025"/>
          </a:xfrm>
        </p:grpSpPr>
        <p:sp>
          <p:nvSpPr>
            <p:cNvPr id="1158" name="Google Shape;1158;gebd26f613e_0_1076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gebd26f613e_0_1076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gebd26f613e_0_1076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gebd26f613e_0_1076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gebd26f613e_0_1076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gebd26f613e_0_1076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gebd26f613e_0_1076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gebd26f613e_0_1076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gebd26f613e_0_1076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167" name="Google Shape;1167;gebd26f613e_0_1076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gebd26f613e_0_1076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gebd26f613e_0_1076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gebd26f613e_0_1076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gebd26f613e_0_1076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gebd26f613e_0_1076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gebd26f613e_0_1076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gebd26f613e_0_1076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gebd26f613e_0_1076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gebd26f613e_0_1076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gebd26f613e_0_1076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gebd26f613e_0_1076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gebd26f613e_0_1076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gebd26f613e_0_1076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gebd26f613e_0_1076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gebd26f613e_0_1076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gebd26f613e_0_1076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gebd26f613e_0_1076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gebd26f613e_0_1076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gebd26f613e_0_1076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gebd26f613e_0_1076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gebd26f613e_0_1076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gebd26f613e_0_1076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gebd26f613e_0_1076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gebd26f613e_0_1076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gebd26f613e_0_1076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gebd26f613e_0_1076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gebd26f613e_0_1076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gebd26f613e_0_1076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gebd26f613e_0_1076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gebd26f613e_0_1076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gebd26f613e_0_1076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gebd26f613e_0_1076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gebd26f613e_0_1076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gebd26f613e_0_1076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gebd26f613e_0_1076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gebd26f613e_0_1076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gebd26f613e_0_1076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gebd26f613e_0_1076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gebd26f613e_0_1076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gebd26f613e_0_1076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gebd26f613e_0_1076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gebd26f613e_0_1076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gebd26f613e_0_1076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gebd26f613e_0_1076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gebd26f613e_0_1076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gebd26f613e_0_1076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gebd26f613e_0_1076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gebd26f613e_0_1076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gebd26f613e_0_1076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gebd26f613e_0_1076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gebd26f613e_0_1076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gebd26f613e_0_1076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gebd26f613e_0_1076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gebd26f613e_0_1076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gebd26f613e_0_1076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gebd26f613e_0_1076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gebd26f613e_0_1076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gebd26f613e_0_1076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gebd26f613e_0_1076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gebd26f613e_0_1076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gebd26f613e_0_1076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gebd26f613e_0_1076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gebd26f613e_0_1076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gebd26f613e_0_1076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gebd26f613e_0_1076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gebd26f613e_0_1076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gebd26f613e_0_1076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gebd26f613e_0_1076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gebd26f613e_0_1076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gebd26f613e_0_1076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gebd26f613e_0_1076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gebd26f613e_0_1076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gebd26f613e_0_1076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gebd26f613e_0_1076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gebd26f613e_0_1076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gebd26f613e_0_1076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gebd26f613e_0_1076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gebd26f613e_0_1076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gebd26f613e_0_1076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gebd26f613e_0_1076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gebd26f613e_0_1076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gebd26f613e_0_1076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gebd26f613e_0_1076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gebd26f613e_0_1076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gebd26f613e_0_1076"/>
          <p:cNvGrpSpPr/>
          <p:nvPr/>
        </p:nvGrpSpPr>
        <p:grpSpPr>
          <a:xfrm>
            <a:off x="11676989" y="3638554"/>
            <a:ext cx="2069482" cy="4633417"/>
            <a:chOff x="327125" y="2375600"/>
            <a:chExt cx="1552150" cy="3475150"/>
          </a:xfrm>
        </p:grpSpPr>
        <p:sp>
          <p:nvSpPr>
            <p:cNvPr id="1253" name="Google Shape;1253;gebd26f613e_0_107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gebd26f613e_0_107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gebd26f613e_0_107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gebd26f613e_0_107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gebd26f613e_0_107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gebd26f613e_0_107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gebd26f613e_0_107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gebd26f613e_0_107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gebd26f613e_0_107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gebd26f613e_0_107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gebd26f613e_0_107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gebd26f613e_0_107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gebd26f613e_0_107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gebd26f613e_0_107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gebd26f613e_0_107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gebd26f613e_0_107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gebd26f613e_0_107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gebd26f613e_0_107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gebd26f613e_0_107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gebd26f613e_0_107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gebd26f613e_0_107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4" name="Google Shape;1274;gebd26f613e_0_1076"/>
          <p:cNvSpPr txBox="1"/>
          <p:nvPr>
            <p:ph type="title"/>
          </p:nvPr>
        </p:nvSpPr>
        <p:spPr>
          <a:xfrm>
            <a:off x="960000" y="615833"/>
            <a:ext cx="10272000" cy="65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75" name="Google Shape;1275;gebd26f613e_0_1076"/>
          <p:cNvSpPr txBox="1"/>
          <p:nvPr>
            <p:ph idx="1" type="subTitle"/>
          </p:nvPr>
        </p:nvSpPr>
        <p:spPr>
          <a:xfrm>
            <a:off x="959983" y="4971456"/>
            <a:ext cx="23355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276" name="Google Shape;1276;gebd26f613e_0_1076"/>
          <p:cNvSpPr txBox="1"/>
          <p:nvPr>
            <p:ph idx="2" type="title"/>
          </p:nvPr>
        </p:nvSpPr>
        <p:spPr>
          <a:xfrm>
            <a:off x="960000" y="3824067"/>
            <a:ext cx="12153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77" name="Google Shape;1277;gebd26f613e_0_1076"/>
          <p:cNvSpPr txBox="1"/>
          <p:nvPr>
            <p:ph hasCustomPrompt="1" idx="3" type="title"/>
          </p:nvPr>
        </p:nvSpPr>
        <p:spPr>
          <a:xfrm>
            <a:off x="1171133" y="2358233"/>
            <a:ext cx="779700" cy="77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8" name="Google Shape;1278;gebd26f613e_0_1076"/>
          <p:cNvSpPr txBox="1"/>
          <p:nvPr>
            <p:ph idx="4" type="subTitle"/>
          </p:nvPr>
        </p:nvSpPr>
        <p:spPr>
          <a:xfrm>
            <a:off x="4888950" y="4971433"/>
            <a:ext cx="23355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279" name="Google Shape;1279;gebd26f613e_0_1076"/>
          <p:cNvSpPr txBox="1"/>
          <p:nvPr>
            <p:ph idx="5" type="title"/>
          </p:nvPr>
        </p:nvSpPr>
        <p:spPr>
          <a:xfrm>
            <a:off x="4888967" y="3824067"/>
            <a:ext cx="12153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80" name="Google Shape;1280;gebd26f613e_0_1076"/>
          <p:cNvSpPr txBox="1"/>
          <p:nvPr>
            <p:ph hasCustomPrompt="1" idx="6" type="title"/>
          </p:nvPr>
        </p:nvSpPr>
        <p:spPr>
          <a:xfrm>
            <a:off x="5104467" y="2358233"/>
            <a:ext cx="779700" cy="77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1" name="Google Shape;1281;gebd26f613e_0_1076"/>
          <p:cNvSpPr txBox="1"/>
          <p:nvPr>
            <p:ph idx="7" type="subTitle"/>
          </p:nvPr>
        </p:nvSpPr>
        <p:spPr>
          <a:xfrm>
            <a:off x="8896383" y="4971433"/>
            <a:ext cx="23355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282" name="Google Shape;1282;gebd26f613e_0_1076"/>
          <p:cNvSpPr txBox="1"/>
          <p:nvPr>
            <p:ph idx="8" type="title"/>
          </p:nvPr>
        </p:nvSpPr>
        <p:spPr>
          <a:xfrm>
            <a:off x="8896400" y="3824067"/>
            <a:ext cx="12153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83" name="Google Shape;1283;gebd26f613e_0_1076"/>
          <p:cNvSpPr txBox="1"/>
          <p:nvPr>
            <p:ph hasCustomPrompt="1" idx="9" type="title"/>
          </p:nvPr>
        </p:nvSpPr>
        <p:spPr>
          <a:xfrm>
            <a:off x="9110000" y="2358233"/>
            <a:ext cx="779700" cy="77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4" name="Google Shape;1284;gebd26f613e_0_1076"/>
          <p:cNvSpPr/>
          <p:nvPr/>
        </p:nvSpPr>
        <p:spPr>
          <a:xfrm rot="5400000">
            <a:off x="11326813" y="-94788"/>
            <a:ext cx="197977" cy="38756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gebd26f613e_0_1076"/>
          <p:cNvSpPr/>
          <p:nvPr/>
        </p:nvSpPr>
        <p:spPr>
          <a:xfrm rot="5400000">
            <a:off x="11328868" y="100970"/>
            <a:ext cx="193866" cy="38756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gebd26f613e_0_1076"/>
          <p:cNvSpPr/>
          <p:nvPr/>
        </p:nvSpPr>
        <p:spPr>
          <a:xfrm rot="5400000">
            <a:off x="11326813" y="296728"/>
            <a:ext cx="197977" cy="38756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gebd26f613e_0_1076"/>
          <p:cNvSpPr/>
          <p:nvPr/>
        </p:nvSpPr>
        <p:spPr>
          <a:xfrm rot="5400000">
            <a:off x="11328868" y="492487"/>
            <a:ext cx="193866" cy="38756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gebd26f613e_0_1076"/>
          <p:cNvSpPr/>
          <p:nvPr/>
        </p:nvSpPr>
        <p:spPr>
          <a:xfrm rot="5400000">
            <a:off x="11326813" y="688245"/>
            <a:ext cx="197977" cy="38756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gebd26f613e_0_1076"/>
          <p:cNvSpPr/>
          <p:nvPr/>
        </p:nvSpPr>
        <p:spPr>
          <a:xfrm rot="5400000">
            <a:off x="11328868" y="884003"/>
            <a:ext cx="193866" cy="38756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1" name="Google Shape;1291;gebd26f613e_0_1281"/>
          <p:cNvGrpSpPr/>
          <p:nvPr/>
        </p:nvGrpSpPr>
        <p:grpSpPr>
          <a:xfrm>
            <a:off x="2692147" y="-3311325"/>
            <a:ext cx="10512032" cy="4578248"/>
            <a:chOff x="24125" y="294775"/>
            <a:chExt cx="7767703" cy="3383025"/>
          </a:xfrm>
        </p:grpSpPr>
        <p:sp>
          <p:nvSpPr>
            <p:cNvPr id="1292" name="Google Shape;1292;gebd26f613e_0_1281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gebd26f613e_0_1281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gebd26f613e_0_1281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gebd26f613e_0_1281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gebd26f613e_0_1281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gebd26f613e_0_1281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gebd26f613e_0_1281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gebd26f613e_0_1281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gebd26f613e_0_1281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301" name="Google Shape;1301;gebd26f613e_0_1281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gebd26f613e_0_1281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gebd26f613e_0_1281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gebd26f613e_0_1281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gebd26f613e_0_1281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gebd26f613e_0_1281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gebd26f613e_0_1281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gebd26f613e_0_1281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gebd26f613e_0_1281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gebd26f613e_0_1281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gebd26f613e_0_1281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gebd26f613e_0_1281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gebd26f613e_0_1281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gebd26f613e_0_1281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gebd26f613e_0_1281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gebd26f613e_0_1281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gebd26f613e_0_1281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gebd26f613e_0_1281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gebd26f613e_0_1281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gebd26f613e_0_1281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gebd26f613e_0_1281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gebd26f613e_0_1281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gebd26f613e_0_1281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gebd26f613e_0_1281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gebd26f613e_0_1281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gebd26f613e_0_1281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gebd26f613e_0_1281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gebd26f613e_0_1281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gebd26f613e_0_1281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gebd26f613e_0_1281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gebd26f613e_0_1281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gebd26f613e_0_1281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gebd26f613e_0_1281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gebd26f613e_0_1281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gebd26f613e_0_1281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gebd26f613e_0_1281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gebd26f613e_0_1281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gebd26f613e_0_1281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gebd26f613e_0_1281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gebd26f613e_0_1281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gebd26f613e_0_1281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gebd26f613e_0_1281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gebd26f613e_0_1281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gebd26f613e_0_1281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gebd26f613e_0_1281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gebd26f613e_0_1281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gebd26f613e_0_1281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gebd26f613e_0_1281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gebd26f613e_0_1281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gebd26f613e_0_1281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gebd26f613e_0_1281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gebd26f613e_0_1281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gebd26f613e_0_1281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gebd26f613e_0_1281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gebd26f613e_0_1281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gebd26f613e_0_1281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gebd26f613e_0_1281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gebd26f613e_0_1281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gebd26f613e_0_1281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gebd26f613e_0_1281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gebd26f613e_0_1281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gebd26f613e_0_1281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gebd26f613e_0_1281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gebd26f613e_0_1281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gebd26f613e_0_1281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gebd26f613e_0_1281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gebd26f613e_0_1281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gebd26f613e_0_1281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gebd26f613e_0_1281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gebd26f613e_0_1281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gebd26f613e_0_1281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gebd26f613e_0_1281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gebd26f613e_0_1281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gebd26f613e_0_1281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gebd26f613e_0_1281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gebd26f613e_0_1281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gebd26f613e_0_1281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gebd26f613e_0_1281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gebd26f613e_0_1281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gebd26f613e_0_1281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gebd26f613e_0_1281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gebd26f613e_0_1281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gebd26f613e_0_1281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gebd26f613e_0_1281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gebd26f613e_0_1281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gebd26f613e_0_1281"/>
          <p:cNvGrpSpPr/>
          <p:nvPr/>
        </p:nvGrpSpPr>
        <p:grpSpPr>
          <a:xfrm rot="5400000">
            <a:off x="899653" y="4428297"/>
            <a:ext cx="1306367" cy="4633417"/>
            <a:chOff x="327125" y="2375600"/>
            <a:chExt cx="979800" cy="3475150"/>
          </a:xfrm>
        </p:grpSpPr>
        <p:sp>
          <p:nvSpPr>
            <p:cNvPr id="1387" name="Google Shape;1387;gebd26f613e_0_1281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gebd26f613e_0_1281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389" name="Google Shape;1389;gebd26f613e_0_1281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390" name="Google Shape;1390;gebd26f613e_0_1281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gebd26f613e_0_1281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gebd26f613e_0_1281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gebd26f613e_0_1281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gebd26f613e_0_1281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gebd26f613e_0_1281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gebd26f613e_0_1281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gebd26f613e_0_1281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gebd26f613e_0_1281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gebd26f613e_0_1281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gebd26f613e_0_1281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gebd26f613e_0_1281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2" name="Google Shape;1402;gebd26f613e_0_1281"/>
          <p:cNvSpPr txBox="1"/>
          <p:nvPr>
            <p:ph type="title"/>
          </p:nvPr>
        </p:nvSpPr>
        <p:spPr>
          <a:xfrm>
            <a:off x="960000" y="615833"/>
            <a:ext cx="10272000" cy="65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03" name="Google Shape;1403;gebd26f613e_0_1281"/>
          <p:cNvSpPr txBox="1"/>
          <p:nvPr>
            <p:ph idx="1" type="subTitle"/>
          </p:nvPr>
        </p:nvSpPr>
        <p:spPr>
          <a:xfrm>
            <a:off x="959992" y="2784422"/>
            <a:ext cx="23355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404" name="Google Shape;1404;gebd26f613e_0_1281"/>
          <p:cNvSpPr txBox="1"/>
          <p:nvPr>
            <p:ph idx="2" type="title"/>
          </p:nvPr>
        </p:nvSpPr>
        <p:spPr>
          <a:xfrm>
            <a:off x="960000" y="2143033"/>
            <a:ext cx="2335500" cy="42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05" name="Google Shape;1405;gebd26f613e_0_1281"/>
          <p:cNvSpPr txBox="1"/>
          <p:nvPr>
            <p:ph idx="3" type="subTitle"/>
          </p:nvPr>
        </p:nvSpPr>
        <p:spPr>
          <a:xfrm>
            <a:off x="959992" y="4834922"/>
            <a:ext cx="23355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406" name="Google Shape;1406;gebd26f613e_0_1281"/>
          <p:cNvSpPr txBox="1"/>
          <p:nvPr>
            <p:ph idx="4" type="title"/>
          </p:nvPr>
        </p:nvSpPr>
        <p:spPr>
          <a:xfrm>
            <a:off x="960000" y="4193533"/>
            <a:ext cx="2335500" cy="42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07" name="Google Shape;1407;gebd26f613e_0_1281"/>
          <p:cNvSpPr txBox="1"/>
          <p:nvPr>
            <p:ph idx="5" type="subTitle"/>
          </p:nvPr>
        </p:nvSpPr>
        <p:spPr>
          <a:xfrm>
            <a:off x="8896392" y="2784422"/>
            <a:ext cx="23355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408" name="Google Shape;1408;gebd26f613e_0_1281"/>
          <p:cNvSpPr txBox="1"/>
          <p:nvPr>
            <p:ph idx="6" type="title"/>
          </p:nvPr>
        </p:nvSpPr>
        <p:spPr>
          <a:xfrm>
            <a:off x="8896400" y="2143033"/>
            <a:ext cx="2335500" cy="42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09" name="Google Shape;1409;gebd26f613e_0_1281"/>
          <p:cNvSpPr txBox="1"/>
          <p:nvPr>
            <p:ph idx="7" type="subTitle"/>
          </p:nvPr>
        </p:nvSpPr>
        <p:spPr>
          <a:xfrm>
            <a:off x="8896392" y="4834922"/>
            <a:ext cx="23355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410" name="Google Shape;1410;gebd26f613e_0_1281"/>
          <p:cNvSpPr txBox="1"/>
          <p:nvPr>
            <p:ph idx="8" type="title"/>
          </p:nvPr>
        </p:nvSpPr>
        <p:spPr>
          <a:xfrm>
            <a:off x="8896400" y="4193533"/>
            <a:ext cx="2335500" cy="42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ebd26f613e_0_1402"/>
          <p:cNvSpPr txBox="1"/>
          <p:nvPr>
            <p:ph idx="1" type="subTitle"/>
          </p:nvPr>
        </p:nvSpPr>
        <p:spPr>
          <a:xfrm>
            <a:off x="3200800" y="2756550"/>
            <a:ext cx="5790300" cy="151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413" name="Google Shape;1413;gebd26f613e_0_1402"/>
          <p:cNvSpPr txBox="1"/>
          <p:nvPr>
            <p:ph type="title"/>
          </p:nvPr>
        </p:nvSpPr>
        <p:spPr>
          <a:xfrm>
            <a:off x="3200600" y="4443650"/>
            <a:ext cx="5790300" cy="42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414" name="Google Shape;1414;gebd26f613e_0_1402"/>
          <p:cNvGrpSpPr/>
          <p:nvPr/>
        </p:nvGrpSpPr>
        <p:grpSpPr>
          <a:xfrm>
            <a:off x="973965" y="6091877"/>
            <a:ext cx="1376915" cy="210100"/>
            <a:chOff x="1675453" y="-1233273"/>
            <a:chExt cx="1032712" cy="157579"/>
          </a:xfrm>
        </p:grpSpPr>
        <p:sp>
          <p:nvSpPr>
            <p:cNvPr id="1415" name="Google Shape;1415;gebd26f613e_0_1402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gebd26f613e_0_1402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gebd26f613e_0_1402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gebd26f613e_0_1402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gebd26f613e_0_1402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gebd26f613e_0_1402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gebd26f613e_0_1402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gebd26f613e_0_1402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gebd26f613e_0_1402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gebd26f613e_0_1402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gebd26f613e_0_1402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6" name="Google Shape;1426;gebd26f613e_0_1402"/>
          <p:cNvGrpSpPr/>
          <p:nvPr/>
        </p:nvGrpSpPr>
        <p:grpSpPr>
          <a:xfrm>
            <a:off x="11676989" y="3638554"/>
            <a:ext cx="2069482" cy="4633417"/>
            <a:chOff x="327125" y="2375600"/>
            <a:chExt cx="1552150" cy="3475150"/>
          </a:xfrm>
        </p:grpSpPr>
        <p:sp>
          <p:nvSpPr>
            <p:cNvPr id="1427" name="Google Shape;1427;gebd26f613e_0_1402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gebd26f613e_0_1402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gebd26f613e_0_1402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gebd26f613e_0_1402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431" name="Google Shape;1431;gebd26f613e_0_1402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gebd26f613e_0_1402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433" name="Google Shape;1433;gebd26f613e_0_1402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gebd26f613e_0_1402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gebd26f613e_0_1402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gebd26f613e_0_1402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gebd26f613e_0_1402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gebd26f613e_0_1402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gebd26f613e_0_1402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gebd26f613e_0_1402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gebd26f613e_0_1402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gebd26f613e_0_1402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gebd26f613e_0_1402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gebd26f613e_0_1402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gebd26f613e_0_1402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gebd26f613e_0_1402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gebd26f613e_0_1402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gebd26f613e_0_1402"/>
          <p:cNvGrpSpPr/>
          <p:nvPr/>
        </p:nvGrpSpPr>
        <p:grpSpPr>
          <a:xfrm>
            <a:off x="-365949" y="-1334654"/>
            <a:ext cx="13506326" cy="3412548"/>
            <a:chOff x="-274468" y="-1001015"/>
            <a:chExt cx="10129998" cy="2559475"/>
          </a:xfrm>
        </p:grpSpPr>
        <p:grpSp>
          <p:nvGrpSpPr>
            <p:cNvPr id="1449" name="Google Shape;1449;gebd26f613e_0_1402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50" name="Google Shape;1450;gebd26f613e_0_1402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gebd26f613e_0_1402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gebd26f613e_0_1402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gebd26f613e_0_1402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gebd26f613e_0_1402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gebd26f613e_0_1402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gebd26f613e_0_1402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gebd26f613e_0_1402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458" name="Google Shape;1458;gebd26f613e_0_1402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gebd26f613e_0_1402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gebd26f613e_0_1402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gebd26f613e_0_1402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gebd26f613e_0_1402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gebd26f613e_0_1402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gebd26f613e_0_1402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gebd26f613e_0_1402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gebd26f613e_0_1402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gebd26f613e_0_1402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gebd26f613e_0_1402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gebd26f613e_0_1402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gebd26f613e_0_1402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gebd26f613e_0_1402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gebd26f613e_0_1402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gebd26f613e_0_1402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gebd26f613e_0_1402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gebd26f613e_0_1402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gebd26f613e_0_1402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gebd26f613e_0_1402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gebd26f613e_0_1402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gebd26f613e_0_1402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gebd26f613e_0_1402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gebd26f613e_0_1402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gebd26f613e_0_1402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gebd26f613e_0_1402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gebd26f613e_0_1402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gebd26f613e_0_1402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gebd26f613e_0_1402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gebd26f613e_0_1402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gebd26f613e_0_1402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gebd26f613e_0_1402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gebd26f613e_0_1402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gebd26f613e_0_1402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gebd26f613e_0_1402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gebd26f613e_0_1402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gebd26f613e_0_1402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gebd26f613e_0_1402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gebd26f613e_0_1402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gebd26f613e_0_1402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8" name="Google Shape;1498;gebd26f613e_0_1402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">
  <p:cSld name="CUSTOM_4"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0" name="Google Shape;1500;gebd26f613e_0_1490"/>
          <p:cNvGrpSpPr/>
          <p:nvPr/>
        </p:nvGrpSpPr>
        <p:grpSpPr>
          <a:xfrm>
            <a:off x="-754976" y="-715693"/>
            <a:ext cx="11170355" cy="2152904"/>
            <a:chOff x="-566246" y="-831315"/>
            <a:chExt cx="8377976" cy="1614718"/>
          </a:xfrm>
        </p:grpSpPr>
        <p:sp>
          <p:nvSpPr>
            <p:cNvPr id="1501" name="Google Shape;1501;gebd26f613e_0_149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gebd26f613e_0_149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503" name="Google Shape;1503;gebd26f613e_0_149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gebd26f613e_0_149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gebd26f613e_0_149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gebd26f613e_0_149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gebd26f613e_0_149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gebd26f613e_0_149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gebd26f613e_0_149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gebd26f613e_0_149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gebd26f613e_0_149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gebd26f613e_0_149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gebd26f613e_0_149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gebd26f613e_0_149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gebd26f613e_0_149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gebd26f613e_0_149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gebd26f613e_0_149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gebd26f613e_0_149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gebd26f613e_0_149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gebd26f613e_0_149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gebd26f613e_0_149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gebd26f613e_0_149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gebd26f613e_0_149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gebd26f613e_0_149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gebd26f613e_0_149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gebd26f613e_0_149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gebd26f613e_0_149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gebd26f613e_0_149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gebd26f613e_0_149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0" name="Google Shape;1530;gebd26f613e_0_1490"/>
          <p:cNvGrpSpPr/>
          <p:nvPr/>
        </p:nvGrpSpPr>
        <p:grpSpPr>
          <a:xfrm rot="5400000">
            <a:off x="823387" y="4428297"/>
            <a:ext cx="1306367" cy="4633417"/>
            <a:chOff x="327125" y="2375600"/>
            <a:chExt cx="979800" cy="3475150"/>
          </a:xfrm>
        </p:grpSpPr>
        <p:sp>
          <p:nvSpPr>
            <p:cNvPr id="1531" name="Google Shape;1531;gebd26f613e_0_149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gebd26f613e_0_149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gebd26f613e_0_149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gebd26f613e_0_149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535" name="Google Shape;1535;gebd26f613e_0_149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gebd26f613e_0_149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537" name="Google Shape;1537;gebd26f613e_0_149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gebd26f613e_0_149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gebd26f613e_0_149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gebd26f613e_0_149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gebd26f613e_0_149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gebd26f613e_0_149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gebd26f613e_0_149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gebd26f613e_0_1490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gebd26f613e_0_1490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6" name="Google Shape;1546;gebd26f613e_0_1490"/>
          <p:cNvSpPr txBox="1"/>
          <p:nvPr>
            <p:ph type="title"/>
          </p:nvPr>
        </p:nvSpPr>
        <p:spPr>
          <a:xfrm>
            <a:off x="960167" y="2186600"/>
            <a:ext cx="4334100" cy="67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47" name="Google Shape;1547;gebd26f613e_0_1490"/>
          <p:cNvSpPr txBox="1"/>
          <p:nvPr>
            <p:ph idx="1" type="subTitle"/>
          </p:nvPr>
        </p:nvSpPr>
        <p:spPr>
          <a:xfrm>
            <a:off x="1181600" y="3647833"/>
            <a:ext cx="4112400" cy="188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4_1"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9" name="Google Shape;1549;gebd26f613e_0_1539"/>
          <p:cNvGrpSpPr/>
          <p:nvPr/>
        </p:nvGrpSpPr>
        <p:grpSpPr>
          <a:xfrm flipH="1">
            <a:off x="1819794" y="-715693"/>
            <a:ext cx="11170355" cy="2152904"/>
            <a:chOff x="-566246" y="-831315"/>
            <a:chExt cx="8377976" cy="1614718"/>
          </a:xfrm>
        </p:grpSpPr>
        <p:sp>
          <p:nvSpPr>
            <p:cNvPr id="1550" name="Google Shape;1550;gebd26f613e_0_1539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gebd26f613e_0_1539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552" name="Google Shape;1552;gebd26f613e_0_1539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gebd26f613e_0_1539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gebd26f613e_0_1539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gebd26f613e_0_1539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gebd26f613e_0_1539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gebd26f613e_0_1539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gebd26f613e_0_1539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gebd26f613e_0_1539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gebd26f613e_0_1539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gebd26f613e_0_1539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gebd26f613e_0_1539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gebd26f613e_0_1539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gebd26f613e_0_1539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gebd26f613e_0_1539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gebd26f613e_0_1539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gebd26f613e_0_1539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gebd26f613e_0_1539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gebd26f613e_0_1539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gebd26f613e_0_1539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gebd26f613e_0_1539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gebd26f613e_0_1539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gebd26f613e_0_1539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gebd26f613e_0_1539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gebd26f613e_0_1539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gebd26f613e_0_1539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gebd26f613e_0_1539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gebd26f613e_0_1539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gebd26f613e_0_1539"/>
          <p:cNvGrpSpPr/>
          <p:nvPr/>
        </p:nvGrpSpPr>
        <p:grpSpPr>
          <a:xfrm flipH="1" rot="-5400000">
            <a:off x="10105419" y="4428297"/>
            <a:ext cx="1306367" cy="4633417"/>
            <a:chOff x="327125" y="2375600"/>
            <a:chExt cx="979800" cy="3475150"/>
          </a:xfrm>
        </p:grpSpPr>
        <p:sp>
          <p:nvSpPr>
            <p:cNvPr id="1580" name="Google Shape;1580;gebd26f613e_0_1539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gebd26f613e_0_1539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gebd26f613e_0_1539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gebd26f613e_0_1539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584" name="Google Shape;1584;gebd26f613e_0_1539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gebd26f613e_0_1539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586" name="Google Shape;1586;gebd26f613e_0_1539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gebd26f613e_0_1539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gebd26f613e_0_1539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gebd26f613e_0_1539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gebd26f613e_0_1539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gebd26f613e_0_1539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gebd26f613e_0_1539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gebd26f613e_0_1539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gebd26f613e_0_1539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5" name="Google Shape;1595;gebd26f613e_0_1539"/>
          <p:cNvSpPr txBox="1"/>
          <p:nvPr>
            <p:ph type="title"/>
          </p:nvPr>
        </p:nvSpPr>
        <p:spPr>
          <a:xfrm>
            <a:off x="6898000" y="2186600"/>
            <a:ext cx="4334100" cy="67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96" name="Google Shape;1596;gebd26f613e_0_1539"/>
          <p:cNvSpPr txBox="1"/>
          <p:nvPr>
            <p:ph idx="1" type="subTitle"/>
          </p:nvPr>
        </p:nvSpPr>
        <p:spPr>
          <a:xfrm>
            <a:off x="6897833" y="3429000"/>
            <a:ext cx="4334100" cy="200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" name="Google Shape;1598;gebd26f613e_0_1588"/>
          <p:cNvGrpSpPr/>
          <p:nvPr/>
        </p:nvGrpSpPr>
        <p:grpSpPr>
          <a:xfrm flipH="1">
            <a:off x="-493293" y="-3311325"/>
            <a:ext cx="10512032" cy="4578248"/>
            <a:chOff x="24125" y="294775"/>
            <a:chExt cx="7767703" cy="3383025"/>
          </a:xfrm>
        </p:grpSpPr>
        <p:sp>
          <p:nvSpPr>
            <p:cNvPr id="1599" name="Google Shape;1599;gebd26f613e_0_1588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gebd26f613e_0_1588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gebd26f613e_0_1588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gebd26f613e_0_1588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gebd26f613e_0_1588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gebd26f613e_0_1588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gebd26f613e_0_1588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gebd26f613e_0_1588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gebd26f613e_0_1588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608" name="Google Shape;1608;gebd26f613e_0_1588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gebd26f613e_0_1588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gebd26f613e_0_1588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gebd26f613e_0_1588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gebd26f613e_0_1588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gebd26f613e_0_1588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gebd26f613e_0_1588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gebd26f613e_0_1588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gebd26f613e_0_1588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gebd26f613e_0_1588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gebd26f613e_0_1588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gebd26f613e_0_1588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gebd26f613e_0_1588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gebd26f613e_0_1588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gebd26f613e_0_1588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gebd26f613e_0_1588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gebd26f613e_0_1588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gebd26f613e_0_1588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gebd26f613e_0_1588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gebd26f613e_0_1588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gebd26f613e_0_1588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gebd26f613e_0_1588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gebd26f613e_0_1588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gebd26f613e_0_1588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gebd26f613e_0_1588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gebd26f613e_0_1588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gebd26f613e_0_1588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gebd26f613e_0_1588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gebd26f613e_0_1588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gebd26f613e_0_1588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gebd26f613e_0_1588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gebd26f613e_0_1588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gebd26f613e_0_1588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gebd26f613e_0_1588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gebd26f613e_0_1588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gebd26f613e_0_1588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gebd26f613e_0_1588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gebd26f613e_0_1588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gebd26f613e_0_1588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gebd26f613e_0_1588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gebd26f613e_0_1588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gebd26f613e_0_1588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gebd26f613e_0_1588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gebd26f613e_0_1588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gebd26f613e_0_1588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gebd26f613e_0_1588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gebd26f613e_0_1588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gebd26f613e_0_1588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gebd26f613e_0_1588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gebd26f613e_0_1588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gebd26f613e_0_1588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gebd26f613e_0_1588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gebd26f613e_0_1588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gebd26f613e_0_1588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gebd26f613e_0_1588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gebd26f613e_0_1588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gebd26f613e_0_1588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gebd26f613e_0_1588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gebd26f613e_0_1588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gebd26f613e_0_1588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gebd26f613e_0_1588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gebd26f613e_0_1588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gebd26f613e_0_1588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gebd26f613e_0_1588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gebd26f613e_0_1588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gebd26f613e_0_1588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gebd26f613e_0_1588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gebd26f613e_0_1588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gebd26f613e_0_1588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gebd26f613e_0_1588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gebd26f613e_0_1588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gebd26f613e_0_1588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gebd26f613e_0_1588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gebd26f613e_0_1588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gebd26f613e_0_1588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gebd26f613e_0_1588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gebd26f613e_0_1588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gebd26f613e_0_1588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gebd26f613e_0_1588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gebd26f613e_0_1588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gebd26f613e_0_1588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gebd26f613e_0_1588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gebd26f613e_0_1588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gebd26f613e_0_1588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gebd26f613e_0_1588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3" name="Google Shape;1693;gebd26f613e_0_1588"/>
          <p:cNvGrpSpPr/>
          <p:nvPr/>
        </p:nvGrpSpPr>
        <p:grpSpPr>
          <a:xfrm>
            <a:off x="9629336" y="6091677"/>
            <a:ext cx="1174684" cy="387560"/>
            <a:chOff x="7222182" y="4568872"/>
            <a:chExt cx="881035" cy="290677"/>
          </a:xfrm>
        </p:grpSpPr>
        <p:sp>
          <p:nvSpPr>
            <p:cNvPr id="1694" name="Google Shape;1694;gebd26f613e_0_1588"/>
            <p:cNvSpPr/>
            <p:nvPr/>
          </p:nvSpPr>
          <p:spPr>
            <a:xfrm>
              <a:off x="722218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gebd26f613e_0_1588"/>
            <p:cNvSpPr/>
            <p:nvPr/>
          </p:nvSpPr>
          <p:spPr>
            <a:xfrm>
              <a:off x="7370543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gebd26f613e_0_1588"/>
            <p:cNvSpPr/>
            <p:nvPr/>
          </p:nvSpPr>
          <p:spPr>
            <a:xfrm>
              <a:off x="7515820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gebd26f613e_0_1588"/>
            <p:cNvSpPr/>
            <p:nvPr/>
          </p:nvSpPr>
          <p:spPr>
            <a:xfrm>
              <a:off x="7664180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gebd26f613e_0_1588"/>
            <p:cNvSpPr/>
            <p:nvPr/>
          </p:nvSpPr>
          <p:spPr>
            <a:xfrm>
              <a:off x="78094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gebd26f613e_0_1588"/>
            <p:cNvSpPr/>
            <p:nvPr/>
          </p:nvSpPr>
          <p:spPr>
            <a:xfrm>
              <a:off x="7957817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0" name="Google Shape;1700;gebd26f613e_0_1588"/>
          <p:cNvSpPr txBox="1"/>
          <p:nvPr>
            <p:ph type="title"/>
          </p:nvPr>
        </p:nvSpPr>
        <p:spPr>
          <a:xfrm>
            <a:off x="960000" y="615833"/>
            <a:ext cx="10272000" cy="65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01" name="Google Shape;1701;gebd26f613e_0_1588"/>
          <p:cNvSpPr txBox="1"/>
          <p:nvPr>
            <p:ph idx="1" type="subTitle"/>
          </p:nvPr>
        </p:nvSpPr>
        <p:spPr>
          <a:xfrm>
            <a:off x="960002" y="2856558"/>
            <a:ext cx="28884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702" name="Google Shape;1702;gebd26f613e_0_1588"/>
          <p:cNvSpPr txBox="1"/>
          <p:nvPr>
            <p:ph idx="2" type="title"/>
          </p:nvPr>
        </p:nvSpPr>
        <p:spPr>
          <a:xfrm>
            <a:off x="960012" y="2331033"/>
            <a:ext cx="2888400" cy="42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03" name="Google Shape;1703;gebd26f613e_0_1588"/>
          <p:cNvSpPr txBox="1"/>
          <p:nvPr>
            <p:ph idx="3" type="subTitle"/>
          </p:nvPr>
        </p:nvSpPr>
        <p:spPr>
          <a:xfrm>
            <a:off x="960002" y="4907064"/>
            <a:ext cx="28884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704" name="Google Shape;1704;gebd26f613e_0_1588"/>
          <p:cNvSpPr txBox="1"/>
          <p:nvPr>
            <p:ph idx="4" type="title"/>
          </p:nvPr>
        </p:nvSpPr>
        <p:spPr>
          <a:xfrm>
            <a:off x="960012" y="4381540"/>
            <a:ext cx="2888400" cy="42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05" name="Google Shape;1705;gebd26f613e_0_1588"/>
          <p:cNvSpPr txBox="1"/>
          <p:nvPr>
            <p:ph idx="5" type="subTitle"/>
          </p:nvPr>
        </p:nvSpPr>
        <p:spPr>
          <a:xfrm>
            <a:off x="4651802" y="2856558"/>
            <a:ext cx="28884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706" name="Google Shape;1706;gebd26f613e_0_1588"/>
          <p:cNvSpPr txBox="1"/>
          <p:nvPr>
            <p:ph idx="6" type="title"/>
          </p:nvPr>
        </p:nvSpPr>
        <p:spPr>
          <a:xfrm>
            <a:off x="4651812" y="2331033"/>
            <a:ext cx="2888400" cy="42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07" name="Google Shape;1707;gebd26f613e_0_1588"/>
          <p:cNvSpPr txBox="1"/>
          <p:nvPr>
            <p:ph idx="7" type="subTitle"/>
          </p:nvPr>
        </p:nvSpPr>
        <p:spPr>
          <a:xfrm>
            <a:off x="4651802" y="4907064"/>
            <a:ext cx="28884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708" name="Google Shape;1708;gebd26f613e_0_1588"/>
          <p:cNvSpPr txBox="1"/>
          <p:nvPr>
            <p:ph idx="8" type="title"/>
          </p:nvPr>
        </p:nvSpPr>
        <p:spPr>
          <a:xfrm>
            <a:off x="4651812" y="4381540"/>
            <a:ext cx="2888400" cy="42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09" name="Google Shape;1709;gebd26f613e_0_1588"/>
          <p:cNvSpPr txBox="1"/>
          <p:nvPr>
            <p:ph idx="9" type="subTitle"/>
          </p:nvPr>
        </p:nvSpPr>
        <p:spPr>
          <a:xfrm>
            <a:off x="8343602" y="2856558"/>
            <a:ext cx="28884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710" name="Google Shape;1710;gebd26f613e_0_1588"/>
          <p:cNvSpPr txBox="1"/>
          <p:nvPr>
            <p:ph idx="13" type="title"/>
          </p:nvPr>
        </p:nvSpPr>
        <p:spPr>
          <a:xfrm>
            <a:off x="8343612" y="2331033"/>
            <a:ext cx="2888400" cy="42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11" name="Google Shape;1711;gebd26f613e_0_1588"/>
          <p:cNvSpPr txBox="1"/>
          <p:nvPr>
            <p:ph idx="14" type="subTitle"/>
          </p:nvPr>
        </p:nvSpPr>
        <p:spPr>
          <a:xfrm>
            <a:off x="8343602" y="4907064"/>
            <a:ext cx="2888400" cy="86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712" name="Google Shape;1712;gebd26f613e_0_1588"/>
          <p:cNvSpPr txBox="1"/>
          <p:nvPr>
            <p:ph idx="15" type="title"/>
          </p:nvPr>
        </p:nvSpPr>
        <p:spPr>
          <a:xfrm>
            <a:off x="8343612" y="4381540"/>
            <a:ext cx="2888400" cy="42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4" name="Google Shape;1714;gebd26f613e_0_1704"/>
          <p:cNvGrpSpPr/>
          <p:nvPr/>
        </p:nvGrpSpPr>
        <p:grpSpPr>
          <a:xfrm>
            <a:off x="973912" y="6092057"/>
            <a:ext cx="2136164" cy="325952"/>
            <a:chOff x="1675453" y="-1233273"/>
            <a:chExt cx="1032712" cy="157579"/>
          </a:xfrm>
        </p:grpSpPr>
        <p:sp>
          <p:nvSpPr>
            <p:cNvPr id="1715" name="Google Shape;1715;gebd26f613e_0_1704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gebd26f613e_0_1704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gebd26f613e_0_1704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gebd26f613e_0_1704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gebd26f613e_0_1704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gebd26f613e_0_1704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gebd26f613e_0_1704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gebd26f613e_0_1704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gebd26f613e_0_1704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gebd26f613e_0_1704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gebd26f613e_0_1704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6" name="Google Shape;1726;gebd26f613e_0_1704"/>
          <p:cNvGrpSpPr/>
          <p:nvPr/>
        </p:nvGrpSpPr>
        <p:grpSpPr>
          <a:xfrm>
            <a:off x="11317856" y="3638554"/>
            <a:ext cx="2069482" cy="4633417"/>
            <a:chOff x="327125" y="2375600"/>
            <a:chExt cx="1552150" cy="3475150"/>
          </a:xfrm>
        </p:grpSpPr>
        <p:sp>
          <p:nvSpPr>
            <p:cNvPr id="1727" name="Google Shape;1727;gebd26f613e_0_170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gebd26f613e_0_170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gebd26f613e_0_170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gebd26f613e_0_170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731" name="Google Shape;1731;gebd26f613e_0_170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gebd26f613e_0_170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733" name="Google Shape;1733;gebd26f613e_0_170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gebd26f613e_0_170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gebd26f613e_0_170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gebd26f613e_0_170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gebd26f613e_0_170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gebd26f613e_0_170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gebd26f613e_0_170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gebd26f613e_0_1704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gebd26f613e_0_1704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gebd26f613e_0_1704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gebd26f613e_0_1704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gebd26f613e_0_1704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gebd26f613e_0_1704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gebd26f613e_0_1704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gebd26f613e_0_1704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gebd26f613e_0_1704"/>
          <p:cNvGrpSpPr/>
          <p:nvPr/>
        </p:nvGrpSpPr>
        <p:grpSpPr>
          <a:xfrm>
            <a:off x="-486555" y="-3137922"/>
            <a:ext cx="12858345" cy="4510587"/>
            <a:chOff x="-364925" y="-2353500"/>
            <a:chExt cx="9644000" cy="3383025"/>
          </a:xfrm>
        </p:grpSpPr>
        <p:grpSp>
          <p:nvGrpSpPr>
            <p:cNvPr id="1749" name="Google Shape;1749;gebd26f613e_0_1704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50" name="Google Shape;1750;gebd26f613e_0_1704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51" name="Google Shape;1751;gebd26f613e_0_1704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rect b="b" l="l" r="r" t="t"/>
                  <a:pathLst>
                    <a:path extrusionOk="0" h="5182" w="5685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gebd26f613e_0_1704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gebd26f613e_0_1704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gebd26f613e_0_1704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gebd26f613e_0_1704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gebd26f613e_0_1704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gebd26f613e_0_1704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gebd26f613e_0_1704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gebd26f613e_0_1704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rect b="b" l="l" r="r" t="t"/>
                  <a:pathLst>
                    <a:path extrusionOk="0" h="44419" w="20613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1760" name="Google Shape;1760;gebd26f613e_0_1704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rect b="b" l="l" r="r" t="t"/>
                  <a:pathLst>
                    <a:path extrusionOk="0" h="58736" w="248409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gebd26f613e_0_1704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rect b="b" l="l" r="r" t="t"/>
                  <a:pathLst>
                    <a:path extrusionOk="0" h="78200" w="25197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gebd26f613e_0_1704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rect b="b" l="l" r="r" t="t"/>
                  <a:pathLst>
                    <a:path extrusionOk="0" h="43826" w="24640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gebd26f613e_0_1704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rect b="b" l="l" r="r" t="t"/>
                  <a:pathLst>
                    <a:path extrusionOk="0" h="51587" w="18767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gebd26f613e_0_1704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rect b="b" l="l" r="r" t="t"/>
                  <a:pathLst>
                    <a:path extrusionOk="0" h="60419" w="264911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gebd26f613e_0_1704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rect b="b" l="l" r="r" t="t"/>
                  <a:pathLst>
                    <a:path extrusionOk="0" h="30667" w="125426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gebd26f613e_0_1704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rect b="b" l="l" r="r" t="t"/>
                  <a:pathLst>
                    <a:path extrusionOk="0" h="21229" w="136427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gebd26f613e_0_1704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rect b="b" l="l" r="r" t="t"/>
                  <a:pathLst>
                    <a:path extrusionOk="0" h="15819" w="80985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gebd26f613e_0_1704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rect b="b" l="l" r="r" t="t"/>
                  <a:pathLst>
                    <a:path extrusionOk="0" h="20521" w="66194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gebd26f613e_0_1704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rect b="b" l="l" r="r" t="t"/>
                  <a:pathLst>
                    <a:path extrusionOk="0" h="18079" w="39169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gebd26f613e_0_1704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rect b="b" l="l" r="r" t="t"/>
                  <a:pathLst>
                    <a:path extrusionOk="0" h="23214" w="61196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gebd26f613e_0_1704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gebd26f613e_0_1704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gebd26f613e_0_1704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gebd26f613e_0_1704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gebd26f613e_0_1704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gebd26f613e_0_1704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gebd26f613e_0_1704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gebd26f613e_0_1704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gebd26f613e_0_1704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rect b="b" l="l" r="r" t="t"/>
                  <a:pathLst>
                    <a:path extrusionOk="0" h="5387" w="5387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gebd26f613e_0_1704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rect b="b" l="l" r="r" t="t"/>
                  <a:pathLst>
                    <a:path extrusionOk="0" h="3517" w="3494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gebd26f613e_0_1704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gebd26f613e_0_1704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gebd26f613e_0_1704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gebd26f613e_0_1704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rect b="b" l="l" r="r" t="t"/>
                  <a:pathLst>
                    <a:path extrusionOk="0" h="3516" w="3493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gebd26f613e_0_1704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rect b="b" l="l" r="r" t="t"/>
                  <a:pathLst>
                    <a:path extrusionOk="0" h="3790" w="379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gebd26f613e_0_1704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rect b="b" l="l" r="r" t="t"/>
                  <a:pathLst>
                    <a:path extrusionOk="0" h="2398" w="2398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gebd26f613e_0_1704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gebd26f613e_0_1704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gebd26f613e_0_1704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gebd26f613e_0_1704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rect b="b" l="l" r="r" t="t"/>
                  <a:pathLst>
                    <a:path extrusionOk="0" h="2786" w="2786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gebd26f613e_0_1704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rect b="b" l="l" r="r" t="t"/>
                  <a:pathLst>
                    <a:path extrusionOk="0" h="2763" w="2786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gebd26f613e_0_1704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rect b="b" l="l" r="r" t="t"/>
                  <a:pathLst>
                    <a:path extrusionOk="0" h="4246" w="4247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gebd26f613e_0_1704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rect b="b" l="l" r="r" t="t"/>
                  <a:pathLst>
                    <a:path extrusionOk="0" h="2991" w="3014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gebd26f613e_0_1704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rect b="b" l="l" r="r" t="t"/>
                  <a:pathLst>
                    <a:path extrusionOk="0" h="3174" w="3174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gebd26f613e_0_1704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rect b="b" l="l" r="r" t="t"/>
                  <a:pathLst>
                    <a:path extrusionOk="0" h="5570" w="5593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gebd26f613e_0_1704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rect b="b" l="l" r="r" t="t"/>
                  <a:pathLst>
                    <a:path extrusionOk="0" h="5593" w="5593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gebd26f613e_0_1704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rect b="b" l="l" r="r" t="t"/>
                  <a:pathLst>
                    <a:path extrusionOk="0" h="2603" w="2603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gebd26f613e_0_1704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rect b="b" l="l" r="r" t="t"/>
                  <a:pathLst>
                    <a:path extrusionOk="0" h="5776" w="5753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gebd26f613e_0_1704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rect b="b" l="l" r="r" t="t"/>
                  <a:pathLst>
                    <a:path extrusionOk="0" h="3722" w="3744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gebd26f613e_0_1704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rect b="b" l="l" r="r" t="t"/>
                  <a:pathLst>
                    <a:path extrusionOk="0" h="4247" w="4246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gebd26f613e_0_1704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gebd26f613e_0_1704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gebd26f613e_0_1704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1804" name="Google Shape;1804;gebd26f613e_0_1704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rect b="b" l="l" r="r" t="t"/>
                  <a:pathLst>
                    <a:path extrusionOk="0" h="2922" w="290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gebd26f613e_0_1704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gebd26f613e_0_1704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rect b="b" l="l" r="r" t="t"/>
                  <a:pathLst>
                    <a:path extrusionOk="0" h="389" w="119834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gebd26f613e_0_1704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gebd26f613e_0_1704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rect b="b" l="l" r="r" t="t"/>
                  <a:pathLst>
                    <a:path extrusionOk="0" h="2922" w="2922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gebd26f613e_0_1704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rect b="b" l="l" r="r" t="t"/>
                  <a:pathLst>
                    <a:path extrusionOk="0" h="44699" w="44738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gebd26f613e_0_1704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rect b="b" l="l" r="r" t="t"/>
                  <a:pathLst>
                    <a:path extrusionOk="0" h="44698" w="44739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gebd26f613e_0_1704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rect b="b" l="l" r="r" t="t"/>
                  <a:pathLst>
                    <a:path extrusionOk="0" h="28264" w="92033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gebd26f613e_0_1704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rect b="b" l="l" r="r" t="t"/>
                  <a:pathLst>
                    <a:path extrusionOk="0" h="3722" w="5982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gebd26f613e_0_1704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gebd26f613e_0_1704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gebd26f613e_0_1704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gebd26f613e_0_1704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gebd26f613e_0_1704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gebd26f613e_0_1704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gebd26f613e_0_1704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gebd26f613e_0_1704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gebd26f613e_0_1704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gebd26f613e_0_1704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gebd26f613e_0_1704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gebd26f613e_0_1704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gebd26f613e_0_1704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gebd26f613e_0_1704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gebd26f613e_0_1704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gebd26f613e_0_1704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gebd26f613e_0_1704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gebd26f613e_0_1704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gebd26f613e_0_1704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gebd26f613e_0_1704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gebd26f613e_0_1704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gebd26f613e_0_1704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gebd26f613e_0_1704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gebd26f613e_0_1704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gebd26f613e_0_1704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gebd26f613e_0_1704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gebd26f613e_0_1704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gebd26f613e_0_1704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gebd26f613e_0_1704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gebd26f613e_0_1704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gebd26f613e_0_1704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gebd26f613e_0_1704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845" name="Google Shape;1845;gebd26f613e_0_1704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46" name="Google Shape;1846;gebd26f613e_0_1704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7" name="Google Shape;1847;gebd26f613e_0_1704"/>
          <p:cNvSpPr txBox="1"/>
          <p:nvPr>
            <p:ph type="title"/>
          </p:nvPr>
        </p:nvSpPr>
        <p:spPr>
          <a:xfrm>
            <a:off x="960000" y="418900"/>
            <a:ext cx="10272000" cy="11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48" name="Google Shape;1848;gebd26f613e_0_1704"/>
          <p:cNvSpPr txBox="1"/>
          <p:nvPr>
            <p:ph idx="1" type="subTitle"/>
          </p:nvPr>
        </p:nvSpPr>
        <p:spPr>
          <a:xfrm>
            <a:off x="4651800" y="2637767"/>
            <a:ext cx="2888400" cy="211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849" name="Google Shape;1849;gebd26f613e_0_1704"/>
          <p:cNvSpPr txBox="1"/>
          <p:nvPr/>
        </p:nvSpPr>
        <p:spPr>
          <a:xfrm>
            <a:off x="3324000" y="5049600"/>
            <a:ext cx="55440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-US" sz="16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-US" sz="16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-US" sz="16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gebd26f613e_0_166"/>
          <p:cNvGrpSpPr/>
          <p:nvPr/>
        </p:nvGrpSpPr>
        <p:grpSpPr>
          <a:xfrm>
            <a:off x="-4122021" y="-2690167"/>
            <a:ext cx="10544428" cy="4127259"/>
            <a:chOff x="-3091593" y="-1484262"/>
            <a:chExt cx="7908519" cy="3095522"/>
          </a:xfrm>
        </p:grpSpPr>
        <p:grpSp>
          <p:nvGrpSpPr>
            <p:cNvPr id="177" name="Google Shape;177;gebd26f613e_0_166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8" name="Google Shape;178;gebd26f613e_0_166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79" name="Google Shape;179;gebd26f613e_0_166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ebd26f613e_0_166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ebd26f613e_0_166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ebd26f613e_0_166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ebd26f613e_0_166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gebd26f613e_0_166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gebd26f613e_0_166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ebd26f613e_0_166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87" name="Google Shape;187;gebd26f613e_0_166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ebd26f613e_0_166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gebd26f613e_0_166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ebd26f613e_0_166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ebd26f613e_0_166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ebd26f613e_0_166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ebd26f613e_0_166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gebd26f613e_0_166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gebd26f613e_0_166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ebd26f613e_0_166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97" name="Google Shape;197;gebd26f613e_0_166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gebd26f613e_0_166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gebd26f613e_0_166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ebd26f613e_0_166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ebd26f613e_0_166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ebd26f613e_0_166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gebd26f613e_0_166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gebd26f613e_0_166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" name="Google Shape;205;gebd26f613e_0_166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gebd26f613e_0_166"/>
          <p:cNvGrpSpPr/>
          <p:nvPr/>
        </p:nvGrpSpPr>
        <p:grpSpPr>
          <a:xfrm>
            <a:off x="395026" y="6096880"/>
            <a:ext cx="3558074" cy="334184"/>
            <a:chOff x="5926468" y="4708190"/>
            <a:chExt cx="2668622" cy="250644"/>
          </a:xfrm>
        </p:grpSpPr>
        <p:sp>
          <p:nvSpPr>
            <p:cNvPr id="207" name="Google Shape;207;gebd26f613e_0_166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ebd26f613e_0_166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ebd26f613e_0_166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ebd26f613e_0_166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gebd26f613e_0_166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ebd26f613e_0_166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ebd26f613e_0_166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gebd26f613e_0_166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gebd26f613e_0_166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gebd26f613e_0_166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gebd26f613e_0_166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gebd26f613e_0_166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gebd26f613e_0_166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gebd26f613e_0_166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gebd26f613e_0_166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gebd26f613e_0_166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gebd26f613e_0_166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gebd26f613e_0_166"/>
          <p:cNvSpPr txBox="1"/>
          <p:nvPr>
            <p:ph type="title"/>
          </p:nvPr>
        </p:nvSpPr>
        <p:spPr>
          <a:xfrm>
            <a:off x="960000" y="2108367"/>
            <a:ext cx="4679700" cy="8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5" name="Google Shape;225;gebd26f613e_0_166"/>
          <p:cNvSpPr txBox="1"/>
          <p:nvPr>
            <p:ph idx="1" type="subTitle"/>
          </p:nvPr>
        </p:nvSpPr>
        <p:spPr>
          <a:xfrm>
            <a:off x="960000" y="3488750"/>
            <a:ext cx="4679700" cy="185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6" name="Google Shape;226;gebd26f613e_0_166"/>
          <p:cNvSpPr/>
          <p:nvPr/>
        </p:nvSpPr>
        <p:spPr>
          <a:xfrm>
            <a:off x="5880267" y="760951"/>
            <a:ext cx="6213197" cy="5336086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bd26f613e_0_18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53" name="Google Shape;1853;gebd26f613e_0_18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854" name="Google Shape;1854;gebd26f613e_0_18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5" name="Google Shape;1855;gebd26f613e_0_18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6" name="Google Shape;1856;gebd26f613e_0_18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>
  <p:cSld name="SECTION_HEADER_1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ebd26f613e_0_184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59" name="Google Shape;1859;gebd26f613e_0_184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60" name="Google Shape;1860;gebd26f613e_0_18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1" name="Google Shape;1861;gebd26f613e_0_18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2" name="Google Shape;1862;gebd26f613e_0_18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gebd26f613e_0_218"/>
          <p:cNvGrpSpPr/>
          <p:nvPr/>
        </p:nvGrpSpPr>
        <p:grpSpPr>
          <a:xfrm>
            <a:off x="-754976" y="-1108393"/>
            <a:ext cx="11170355" cy="2152904"/>
            <a:chOff x="-566246" y="-831315"/>
            <a:chExt cx="8377976" cy="1614718"/>
          </a:xfrm>
        </p:grpSpPr>
        <p:sp>
          <p:nvSpPr>
            <p:cNvPr id="229" name="Google Shape;229;gebd26f613e_0_2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gebd26f613e_0_2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31" name="Google Shape;231;gebd26f613e_0_2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gebd26f613e_0_2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gebd26f613e_0_2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gebd26f613e_0_2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gebd26f613e_0_2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gebd26f613e_0_2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gebd26f613e_0_2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gebd26f613e_0_2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gebd26f613e_0_2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gebd26f613e_0_2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gebd26f613e_0_2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gebd26f613e_0_2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gebd26f613e_0_2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gebd26f613e_0_2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gebd26f613e_0_2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gebd26f613e_0_2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gebd26f613e_0_2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gebd26f613e_0_2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gebd26f613e_0_2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gebd26f613e_0_2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gebd26f613e_0_2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gebd26f613e_0_2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gebd26f613e_0_2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gebd26f613e_0_2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gebd26f613e_0_2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gebd26f613e_0_2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gebd26f613e_0_2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gebd26f613e_0_218"/>
          <p:cNvGrpSpPr/>
          <p:nvPr/>
        </p:nvGrpSpPr>
        <p:grpSpPr>
          <a:xfrm>
            <a:off x="7901759" y="6277430"/>
            <a:ext cx="3558074" cy="334184"/>
            <a:chOff x="5926468" y="4708190"/>
            <a:chExt cx="2668622" cy="250644"/>
          </a:xfrm>
        </p:grpSpPr>
        <p:sp>
          <p:nvSpPr>
            <p:cNvPr id="259" name="Google Shape;259;gebd26f613e_0_218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gebd26f613e_0_218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gebd26f613e_0_218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gebd26f613e_0_218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gebd26f613e_0_218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gebd26f613e_0_218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gebd26f613e_0_218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gebd26f613e_0_218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gebd26f613e_0_218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gebd26f613e_0_218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gebd26f613e_0_218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gebd26f613e_0_218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gebd26f613e_0_218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gebd26f613e_0_218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gebd26f613e_0_218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gebd26f613e_0_218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gebd26f613e_0_218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gebd26f613e_0_218"/>
          <p:cNvSpPr txBox="1"/>
          <p:nvPr>
            <p:ph type="title"/>
          </p:nvPr>
        </p:nvSpPr>
        <p:spPr>
          <a:xfrm>
            <a:off x="960000" y="615833"/>
            <a:ext cx="10272000" cy="65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7" name="Google Shape;277;gebd26f613e_0_218"/>
          <p:cNvSpPr txBox="1"/>
          <p:nvPr>
            <p:ph idx="1" type="body"/>
          </p:nvPr>
        </p:nvSpPr>
        <p:spPr>
          <a:xfrm>
            <a:off x="960000" y="1656567"/>
            <a:ext cx="10272000" cy="44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1600"/>
            </a:lvl1pPr>
            <a:lvl2pPr indent="-361950" lvl="1" marL="9144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>
              <a:spcBef>
                <a:spcPts val="210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>
              <a:spcBef>
                <a:spcPts val="210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>
              <a:spcBef>
                <a:spcPts val="210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>
              <a:spcBef>
                <a:spcPts val="210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gebd26f613e_0_269"/>
          <p:cNvGrpSpPr/>
          <p:nvPr/>
        </p:nvGrpSpPr>
        <p:grpSpPr>
          <a:xfrm flipH="1">
            <a:off x="-988460" y="-3311325"/>
            <a:ext cx="10512032" cy="4578248"/>
            <a:chOff x="24125" y="294775"/>
            <a:chExt cx="7767703" cy="3383025"/>
          </a:xfrm>
        </p:grpSpPr>
        <p:sp>
          <p:nvSpPr>
            <p:cNvPr id="280" name="Google Shape;280;gebd26f613e_0_26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gebd26f613e_0_26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gebd26f613e_0_26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gebd26f613e_0_26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gebd26f613e_0_26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gebd26f613e_0_26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gebd26f613e_0_26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gebd26f613e_0_26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gebd26f613e_0_26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89" name="Google Shape;289;gebd26f613e_0_26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gebd26f613e_0_26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gebd26f613e_0_26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gebd26f613e_0_26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gebd26f613e_0_26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gebd26f613e_0_26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gebd26f613e_0_26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gebd26f613e_0_26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gebd26f613e_0_26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gebd26f613e_0_26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gebd26f613e_0_26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gebd26f613e_0_26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gebd26f613e_0_26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gebd26f613e_0_26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gebd26f613e_0_26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gebd26f613e_0_26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gebd26f613e_0_26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gebd26f613e_0_26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gebd26f613e_0_26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gebd26f613e_0_26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gebd26f613e_0_26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gebd26f613e_0_26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gebd26f613e_0_26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gebd26f613e_0_26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gebd26f613e_0_26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gebd26f613e_0_26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gebd26f613e_0_26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gebd26f613e_0_26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gebd26f613e_0_26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gebd26f613e_0_26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gebd26f613e_0_26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gebd26f613e_0_26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gebd26f613e_0_26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gebd26f613e_0_26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gebd26f613e_0_26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gebd26f613e_0_26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gebd26f613e_0_26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gebd26f613e_0_26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gebd26f613e_0_26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gebd26f613e_0_26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gebd26f613e_0_26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gebd26f613e_0_26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gebd26f613e_0_26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gebd26f613e_0_26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gebd26f613e_0_26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gebd26f613e_0_26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gebd26f613e_0_26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gebd26f613e_0_26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gebd26f613e_0_26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gebd26f613e_0_26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gebd26f613e_0_26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gebd26f613e_0_26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gebd26f613e_0_26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gebd26f613e_0_26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gebd26f613e_0_26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gebd26f613e_0_26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gebd26f613e_0_26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gebd26f613e_0_26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gebd26f613e_0_26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gebd26f613e_0_26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gebd26f613e_0_26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gebd26f613e_0_26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gebd26f613e_0_26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gebd26f613e_0_26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gebd26f613e_0_26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gebd26f613e_0_26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gebd26f613e_0_26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gebd26f613e_0_26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gebd26f613e_0_26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gebd26f613e_0_26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gebd26f613e_0_26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gebd26f613e_0_26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gebd26f613e_0_26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gebd26f613e_0_26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gebd26f613e_0_26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gebd26f613e_0_26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gebd26f613e_0_26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gebd26f613e_0_26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gebd26f613e_0_26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gebd26f613e_0_26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gebd26f613e_0_26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gebd26f613e_0_26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gebd26f613e_0_26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gebd26f613e_0_26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gebd26f613e_0_26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gebd26f613e_0_269"/>
          <p:cNvGrpSpPr/>
          <p:nvPr/>
        </p:nvGrpSpPr>
        <p:grpSpPr>
          <a:xfrm>
            <a:off x="11676989" y="3638554"/>
            <a:ext cx="2069482" cy="4633417"/>
            <a:chOff x="327125" y="2375600"/>
            <a:chExt cx="1552150" cy="3475150"/>
          </a:xfrm>
        </p:grpSpPr>
        <p:sp>
          <p:nvSpPr>
            <p:cNvPr id="375" name="Google Shape;375;gebd26f613e_0_269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gebd26f613e_0_269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gebd26f613e_0_269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gebd26f613e_0_269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9" name="Google Shape;379;gebd26f613e_0_269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gebd26f613e_0_269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1" name="Google Shape;381;gebd26f613e_0_269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gebd26f613e_0_269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gebd26f613e_0_269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gebd26f613e_0_269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gebd26f613e_0_269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gebd26f613e_0_269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gebd26f613e_0_269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gebd26f613e_0_269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gebd26f613e_0_269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gebd26f613e_0_269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gebd26f613e_0_269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gebd26f613e_0_269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gebd26f613e_0_269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gebd26f613e_0_269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gebd26f613e_0_269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gebd26f613e_0_269"/>
          <p:cNvSpPr txBox="1"/>
          <p:nvPr>
            <p:ph type="title"/>
          </p:nvPr>
        </p:nvSpPr>
        <p:spPr>
          <a:xfrm>
            <a:off x="960000" y="615833"/>
            <a:ext cx="10272000" cy="65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97" name="Google Shape;397;gebd26f613e_0_269"/>
          <p:cNvSpPr txBox="1"/>
          <p:nvPr>
            <p:ph idx="1" type="subTitle"/>
          </p:nvPr>
        </p:nvSpPr>
        <p:spPr>
          <a:xfrm>
            <a:off x="1621833" y="4690233"/>
            <a:ext cx="3591600" cy="1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8" name="Google Shape;398;gebd26f613e_0_269"/>
          <p:cNvSpPr txBox="1"/>
          <p:nvPr>
            <p:ph idx="2" type="subTitle"/>
          </p:nvPr>
        </p:nvSpPr>
        <p:spPr>
          <a:xfrm>
            <a:off x="6978800" y="4690233"/>
            <a:ext cx="3591600" cy="1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9" name="Google Shape;399;gebd26f613e_0_269"/>
          <p:cNvSpPr txBox="1"/>
          <p:nvPr>
            <p:ph idx="3" type="title"/>
          </p:nvPr>
        </p:nvSpPr>
        <p:spPr>
          <a:xfrm>
            <a:off x="1621800" y="3979700"/>
            <a:ext cx="3591600" cy="47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0" name="Google Shape;400;gebd26f613e_0_269"/>
          <p:cNvSpPr txBox="1"/>
          <p:nvPr>
            <p:ph idx="4" type="title"/>
          </p:nvPr>
        </p:nvSpPr>
        <p:spPr>
          <a:xfrm>
            <a:off x="6978800" y="3979700"/>
            <a:ext cx="3591600" cy="47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gebd26f613e_0_392"/>
          <p:cNvGrpSpPr/>
          <p:nvPr/>
        </p:nvGrpSpPr>
        <p:grpSpPr>
          <a:xfrm>
            <a:off x="4185589" y="-1710820"/>
            <a:ext cx="10592465" cy="3477405"/>
            <a:chOff x="3748885" y="-758409"/>
            <a:chExt cx="7944547" cy="2608119"/>
          </a:xfrm>
        </p:grpSpPr>
        <p:sp>
          <p:nvSpPr>
            <p:cNvPr id="403" name="Google Shape;403;gebd26f613e_0_392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04" name="Google Shape;404;gebd26f613e_0_392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gebd26f613e_0_392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gebd26f613e_0_392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gebd26f613e_0_392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gebd26f613e_0_392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gebd26f613e_0_392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gebd26f613e_0_392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gebd26f613e_0_392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gebd26f613e_0_392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gebd26f613e_0_392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gebd26f613e_0_392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gebd26f613e_0_392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gebd26f613e_0_392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gebd26f613e_0_392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gebd26f613e_0_392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gebd26f613e_0_392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gebd26f613e_0_392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gebd26f613e_0_392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gebd26f613e_0_392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gebd26f613e_0_392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gebd26f613e_0_392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gebd26f613e_0_392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gebd26f613e_0_392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gebd26f613e_0_392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gebd26f613e_0_392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gebd26f613e_0_392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gebd26f613e_0_392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gebd26f613e_0_392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gebd26f613e_0_392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gebd26f613e_0_392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gebd26f613e_0_392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gebd26f613e_0_392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gebd26f613e_0_392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gebd26f613e_0_392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gebd26f613e_0_392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gebd26f613e_0_392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gebd26f613e_0_392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gebd26f613e_0_392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gebd26f613e_0_392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gebd26f613e_0_392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gebd26f613e_0_392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gebd26f613e_0_392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gebd26f613e_0_392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gebd26f613e_0_392"/>
          <p:cNvSpPr txBox="1"/>
          <p:nvPr>
            <p:ph type="title"/>
          </p:nvPr>
        </p:nvSpPr>
        <p:spPr>
          <a:xfrm>
            <a:off x="960000" y="615833"/>
            <a:ext cx="10272000" cy="65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448" name="Google Shape;448;gebd26f613e_0_392"/>
          <p:cNvGrpSpPr/>
          <p:nvPr/>
        </p:nvGrpSpPr>
        <p:grpSpPr>
          <a:xfrm flipH="1">
            <a:off x="-1408837" y="4741187"/>
            <a:ext cx="2069482" cy="4633417"/>
            <a:chOff x="327125" y="2375600"/>
            <a:chExt cx="1552150" cy="3475150"/>
          </a:xfrm>
        </p:grpSpPr>
        <p:sp>
          <p:nvSpPr>
            <p:cNvPr id="449" name="Google Shape;449;gebd26f613e_0_392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gebd26f613e_0_392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gebd26f613e_0_392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gebd26f613e_0_392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53" name="Google Shape;453;gebd26f613e_0_392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gebd26f613e_0_392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55" name="Google Shape;455;gebd26f613e_0_392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gebd26f613e_0_392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gebd26f613e_0_392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gebd26f613e_0_392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gebd26f613e_0_392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gebd26f613e_0_392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gebd26f613e_0_392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gebd26f613e_0_392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gebd26f613e_0_392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gebd26f613e_0_392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gebd26f613e_0_392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gebd26f613e_0_392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gebd26f613e_0_392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gebd26f613e_0_392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gebd26f613e_0_392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gebd26f613e_0_461"/>
          <p:cNvGrpSpPr/>
          <p:nvPr/>
        </p:nvGrpSpPr>
        <p:grpSpPr>
          <a:xfrm rot="5400000">
            <a:off x="5945150" y="436608"/>
            <a:ext cx="54032" cy="1471463"/>
            <a:chOff x="4289175" y="3929550"/>
            <a:chExt cx="40525" cy="1103625"/>
          </a:xfrm>
        </p:grpSpPr>
        <p:sp>
          <p:nvSpPr>
            <p:cNvPr id="472" name="Google Shape;472;gebd26f613e_0_461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gebd26f613e_0_461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  <p:sp>
        <p:nvSpPr>
          <p:cNvPr id="474" name="Google Shape;474;gebd26f613e_0_461"/>
          <p:cNvSpPr txBox="1"/>
          <p:nvPr>
            <p:ph type="title"/>
          </p:nvPr>
        </p:nvSpPr>
        <p:spPr>
          <a:xfrm>
            <a:off x="6552400" y="2133600"/>
            <a:ext cx="4679700" cy="7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75" name="Google Shape;475;gebd26f613e_0_461"/>
          <p:cNvSpPr txBox="1"/>
          <p:nvPr>
            <p:ph idx="1" type="subTitle"/>
          </p:nvPr>
        </p:nvSpPr>
        <p:spPr>
          <a:xfrm>
            <a:off x="6552233" y="3429000"/>
            <a:ext cx="4679700" cy="199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76" name="Google Shape;476;gebd26f613e_0_461"/>
          <p:cNvGrpSpPr/>
          <p:nvPr/>
        </p:nvGrpSpPr>
        <p:grpSpPr>
          <a:xfrm>
            <a:off x="1376832" y="2313943"/>
            <a:ext cx="3277546" cy="2851362"/>
            <a:chOff x="1032650" y="1735501"/>
            <a:chExt cx="2458221" cy="2138575"/>
          </a:xfrm>
        </p:grpSpPr>
        <p:sp>
          <p:nvSpPr>
            <p:cNvPr id="477" name="Google Shape;477;gebd26f613e_0_461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gebd26f613e_0_461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gebd26f613e_0_461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gebd26f613e_0_461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gebd26f613e_0_461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  <p:grpSp>
        <p:nvGrpSpPr>
          <p:cNvPr id="482" name="Google Shape;482;gebd26f613e_0_461"/>
          <p:cNvGrpSpPr/>
          <p:nvPr/>
        </p:nvGrpSpPr>
        <p:grpSpPr>
          <a:xfrm>
            <a:off x="-1810788" y="3714880"/>
            <a:ext cx="3503746" cy="358691"/>
            <a:chOff x="-1358125" y="2589925"/>
            <a:chExt cx="2627875" cy="269025"/>
          </a:xfrm>
        </p:grpSpPr>
        <p:sp>
          <p:nvSpPr>
            <p:cNvPr id="483" name="Google Shape;483;gebd26f613e_0_461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gebd26f613e_0_461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gebd26f613e_0_461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gebd26f613e_0_461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gebd26f613e_0_461"/>
          <p:cNvGrpSpPr/>
          <p:nvPr/>
        </p:nvGrpSpPr>
        <p:grpSpPr>
          <a:xfrm>
            <a:off x="1218144" y="-1011187"/>
            <a:ext cx="14372710" cy="3803810"/>
            <a:chOff x="913631" y="-758409"/>
            <a:chExt cx="10779802" cy="2852929"/>
          </a:xfrm>
        </p:grpSpPr>
        <p:sp>
          <p:nvSpPr>
            <p:cNvPr id="488" name="Google Shape;488;gebd26f613e_0_461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89" name="Google Shape;489;gebd26f613e_0_461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gebd26f613e_0_461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gebd26f613e_0_461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gebd26f613e_0_461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93" name="Google Shape;493;gebd26f613e_0_461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gebd26f613e_0_461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gebd26f613e_0_461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gebd26f613e_0_461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gebd26f613e_0_461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gebd26f613e_0_461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gebd26f613e_0_461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gebd26f613e_0_461"/>
            <p:cNvSpPr/>
            <p:nvPr/>
          </p:nvSpPr>
          <p:spPr>
            <a:xfrm>
              <a:off x="7363590" y="764268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gebd26f613e_0_461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gebd26f613e_0_461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gebd26f613e_0_461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gebd26f613e_0_461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gebd26f613e_0_461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gebd26f613e_0_461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gebd26f613e_0_461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gebd26f613e_0_461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gebd26f613e_0_461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gebd26f613e_0_461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gebd26f613e_0_461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gebd26f613e_0_461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gebd26f613e_0_461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gebd26f613e_0_461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gebd26f613e_0_461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gebd26f613e_0_461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gebd26f613e_0_461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gebd26f613e_0_461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gebd26f613e_0_461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gebd26f613e_0_461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gebd26f613e_0_461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gebd26f613e_0_461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gebd26f613e_0_461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gebd26f613e_0_461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gebd26f613e_0_461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gebd26f613e_0_461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gebd26f613e_0_461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gebd26f613e_0_461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gebd26f613e_0_461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gebd26f613e_0_461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gebd26f613e_0_461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gebd26f613e_0_461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3" name="Google Shape;533;gebd26f613e_0_461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34" name="Google Shape;534;gebd26f613e_0_461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gebd26f613e_0_461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6" name="Google Shape;536;gebd26f613e_0_461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7" name="Google Shape;537;gebd26f613e_0_461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gebd26f613e_0_461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</p:grpSp>
      </p:grpSp>
      <p:sp>
        <p:nvSpPr>
          <p:cNvPr id="539" name="Google Shape;539;gebd26f613e_0_461"/>
          <p:cNvSpPr/>
          <p:nvPr/>
        </p:nvSpPr>
        <p:spPr>
          <a:xfrm flipH="1" rot="10800000">
            <a:off x="-5186933" y="8465862"/>
            <a:ext cx="98892" cy="98859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gebd26f613e_0_461"/>
          <p:cNvGrpSpPr/>
          <p:nvPr/>
        </p:nvGrpSpPr>
        <p:grpSpPr>
          <a:xfrm>
            <a:off x="4921154" y="6091677"/>
            <a:ext cx="1174684" cy="387560"/>
            <a:chOff x="3690957" y="4568872"/>
            <a:chExt cx="881035" cy="290677"/>
          </a:xfrm>
        </p:grpSpPr>
        <p:sp>
          <p:nvSpPr>
            <p:cNvPr id="541" name="Google Shape;541;gebd26f613e_0_461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gebd26f613e_0_461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gebd26f613e_0_461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gebd26f613e_0_461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gebd26f613e_0_461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gebd26f613e_0_461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bd26f613e_0_538"/>
          <p:cNvSpPr/>
          <p:nvPr/>
        </p:nvSpPr>
        <p:spPr>
          <a:xfrm>
            <a:off x="1207400" y="1760800"/>
            <a:ext cx="9777300" cy="3336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ebd26f613e_0_538"/>
          <p:cNvSpPr txBox="1"/>
          <p:nvPr>
            <p:ph type="title"/>
          </p:nvPr>
        </p:nvSpPr>
        <p:spPr>
          <a:xfrm>
            <a:off x="2351000" y="2466400"/>
            <a:ext cx="7490100" cy="19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gebd26f613e_0_541"/>
          <p:cNvGrpSpPr/>
          <p:nvPr/>
        </p:nvGrpSpPr>
        <p:grpSpPr>
          <a:xfrm flipH="1">
            <a:off x="-362040" y="-2607410"/>
            <a:ext cx="10356678" cy="4510587"/>
            <a:chOff x="24125" y="294775"/>
            <a:chExt cx="7767703" cy="3383025"/>
          </a:xfrm>
        </p:grpSpPr>
        <p:sp>
          <p:nvSpPr>
            <p:cNvPr id="552" name="Google Shape;552;gebd26f613e_0_541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gebd26f613e_0_541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gebd26f613e_0_541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gebd26f613e_0_541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gebd26f613e_0_541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gebd26f613e_0_541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gebd26f613e_0_541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gebd26f613e_0_541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gebd26f613e_0_541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61" name="Google Shape;561;gebd26f613e_0_541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gebd26f613e_0_541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gebd26f613e_0_541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gebd26f613e_0_541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gebd26f613e_0_541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gebd26f613e_0_541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gebd26f613e_0_541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gebd26f613e_0_541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gebd26f613e_0_541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gebd26f613e_0_541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gebd26f613e_0_541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gebd26f613e_0_541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gebd26f613e_0_541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gebd26f613e_0_541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gebd26f613e_0_541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gebd26f613e_0_541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gebd26f613e_0_541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gebd26f613e_0_541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gebd26f613e_0_541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gebd26f613e_0_541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gebd26f613e_0_541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gebd26f613e_0_541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gebd26f613e_0_541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gebd26f613e_0_541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gebd26f613e_0_541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gebd26f613e_0_541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gebd26f613e_0_541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gebd26f613e_0_541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gebd26f613e_0_541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gebd26f613e_0_541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gebd26f613e_0_541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gebd26f613e_0_541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gebd26f613e_0_541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gebd26f613e_0_541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gebd26f613e_0_541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gebd26f613e_0_541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gebd26f613e_0_541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gebd26f613e_0_541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gebd26f613e_0_541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gebd26f613e_0_541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gebd26f613e_0_541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gebd26f613e_0_541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gebd26f613e_0_541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gebd26f613e_0_541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gebd26f613e_0_541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gebd26f613e_0_541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gebd26f613e_0_541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gebd26f613e_0_541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gebd26f613e_0_541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gebd26f613e_0_541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gebd26f613e_0_541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gebd26f613e_0_541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gebd26f613e_0_541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gebd26f613e_0_541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gebd26f613e_0_541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gebd26f613e_0_541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gebd26f613e_0_541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gebd26f613e_0_541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gebd26f613e_0_541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gebd26f613e_0_541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gebd26f613e_0_541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gebd26f613e_0_541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gebd26f613e_0_541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gebd26f613e_0_541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gebd26f613e_0_541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gebd26f613e_0_541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gebd26f613e_0_541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gebd26f613e_0_541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gebd26f613e_0_541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gebd26f613e_0_541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gebd26f613e_0_541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gebd26f613e_0_541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gebd26f613e_0_541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gebd26f613e_0_541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gebd26f613e_0_541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gebd26f613e_0_541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gebd26f613e_0_541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gebd26f613e_0_541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gebd26f613e_0_541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gebd26f613e_0_541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gebd26f613e_0_541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gebd26f613e_0_541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gebd26f613e_0_541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gebd26f613e_0_541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gebd26f613e_0_541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gebd26f613e_0_541"/>
          <p:cNvGrpSpPr/>
          <p:nvPr/>
        </p:nvGrpSpPr>
        <p:grpSpPr>
          <a:xfrm>
            <a:off x="-86386" y="4446494"/>
            <a:ext cx="3251635" cy="2476625"/>
            <a:chOff x="-64791" y="3334954"/>
            <a:chExt cx="2438787" cy="1857515"/>
          </a:xfrm>
        </p:grpSpPr>
        <p:sp>
          <p:nvSpPr>
            <p:cNvPr id="647" name="Google Shape;647;gebd26f613e_0_541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gebd26f613e_0_541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gebd26f613e_0_541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gebd26f613e_0_541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gebd26f613e_0_541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gebd26f613e_0_541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gebd26f613e_0_541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gebd26f613e_0_541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gebd26f613e_0_541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gebd26f613e_0_541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gebd26f613e_0_541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gebd26f613e_0_541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gebd26f613e_0_541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gebd26f613e_0_541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gebd26f613e_0_541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gebd26f613e_0_541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gebd26f613e_0_541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gebd26f613e_0_541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gebd26f613e_0_541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gebd26f613e_0_541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gebd26f613e_0_541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8" name="Google Shape;668;gebd26f613e_0_541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9" name="Google Shape;669;gebd26f613e_0_541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gebd26f613e_0_541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gebd26f613e_0_541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gebd26f613e_0_541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gebd26f613e_0_541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gebd26f613e_0_541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gebd26f613e_0_541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gebd26f613e_0_541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gebd26f613e_0_541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gebd26f613e_0_541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9" name="Google Shape;679;gebd26f613e_0_541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0" name="Google Shape;680;gebd26f613e_0_541"/>
          <p:cNvGrpSpPr/>
          <p:nvPr/>
        </p:nvGrpSpPr>
        <p:grpSpPr>
          <a:xfrm>
            <a:off x="7021489" y="6091685"/>
            <a:ext cx="4210239" cy="395433"/>
            <a:chOff x="5266248" y="4230494"/>
            <a:chExt cx="3157758" cy="296582"/>
          </a:xfrm>
        </p:grpSpPr>
        <p:sp>
          <p:nvSpPr>
            <p:cNvPr id="681" name="Google Shape;681;gebd26f613e_0_541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gebd26f613e_0_541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gebd26f613e_0_541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gebd26f613e_0_541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gebd26f613e_0_541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gebd26f613e_0_541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gebd26f613e_0_541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gebd26f613e_0_541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gebd26f613e_0_541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gebd26f613e_0_541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gebd26f613e_0_541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gebd26f613e_0_541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gebd26f613e_0_541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gebd26f613e_0_541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gebd26f613e_0_541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gebd26f613e_0_541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gebd26f613e_0_541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gebd26f613e_0_541"/>
          <p:cNvGrpSpPr/>
          <p:nvPr/>
        </p:nvGrpSpPr>
        <p:grpSpPr>
          <a:xfrm>
            <a:off x="10297361" y="1672284"/>
            <a:ext cx="1424213" cy="1289637"/>
            <a:chOff x="7723214" y="1254245"/>
            <a:chExt cx="1068186" cy="967252"/>
          </a:xfrm>
        </p:grpSpPr>
        <p:grpSp>
          <p:nvGrpSpPr>
            <p:cNvPr id="699" name="Google Shape;699;gebd26f613e_0_541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700" name="Google Shape;700;gebd26f613e_0_541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gebd26f613e_0_541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</p:grpSp>
        <p:grpSp>
          <p:nvGrpSpPr>
            <p:cNvPr id="702" name="Google Shape;702;gebd26f613e_0_541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703" name="Google Shape;703;gebd26f613e_0_541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gebd26f613e_0_541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gebd26f613e_0_541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06" name="Google Shape;706;gebd26f613e_0_541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</p:grpSp>
        <p:grpSp>
          <p:nvGrpSpPr>
            <p:cNvPr id="707" name="Google Shape;707;gebd26f613e_0_541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8" name="Google Shape;708;gebd26f613e_0_541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09" name="Google Shape;709;gebd26f613e_0_541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10" name="Google Shape;710;gebd26f613e_0_541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11" name="Google Shape;711;gebd26f613e_0_541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</p:grpSp>
      </p:grpSp>
      <p:sp>
        <p:nvSpPr>
          <p:cNvPr id="712" name="Google Shape;712;gebd26f613e_0_541"/>
          <p:cNvSpPr txBox="1"/>
          <p:nvPr>
            <p:ph type="title"/>
          </p:nvPr>
        </p:nvSpPr>
        <p:spPr>
          <a:xfrm>
            <a:off x="3399200" y="2962000"/>
            <a:ext cx="5393700" cy="100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713" name="Google Shape;713;gebd26f613e_0_541"/>
          <p:cNvSpPr txBox="1"/>
          <p:nvPr>
            <p:ph idx="1" type="subTitle"/>
          </p:nvPr>
        </p:nvSpPr>
        <p:spPr>
          <a:xfrm>
            <a:off x="3399200" y="4306900"/>
            <a:ext cx="5393700" cy="9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4" name="Google Shape;714;gebd26f613e_0_541"/>
          <p:cNvSpPr txBox="1"/>
          <p:nvPr>
            <p:ph hasCustomPrompt="1" idx="2" type="title"/>
          </p:nvPr>
        </p:nvSpPr>
        <p:spPr>
          <a:xfrm>
            <a:off x="4863100" y="1617100"/>
            <a:ext cx="2568900" cy="100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9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gebd26f613e_0_706"/>
          <p:cNvGrpSpPr/>
          <p:nvPr/>
        </p:nvGrpSpPr>
        <p:grpSpPr>
          <a:xfrm flipH="1">
            <a:off x="2013965" y="-1108393"/>
            <a:ext cx="11170355" cy="2152904"/>
            <a:chOff x="-566246" y="-831315"/>
            <a:chExt cx="8377976" cy="1614718"/>
          </a:xfrm>
        </p:grpSpPr>
        <p:sp>
          <p:nvSpPr>
            <p:cNvPr id="717" name="Google Shape;717;gebd26f613e_0_706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gebd26f613e_0_706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19" name="Google Shape;719;gebd26f613e_0_706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gebd26f613e_0_706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gebd26f613e_0_706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gebd26f613e_0_706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gebd26f613e_0_706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gebd26f613e_0_706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gebd26f613e_0_706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gebd26f613e_0_706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gebd26f613e_0_706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gebd26f613e_0_706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gebd26f613e_0_706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gebd26f613e_0_706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gebd26f613e_0_706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gebd26f613e_0_706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gebd26f613e_0_706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gebd26f613e_0_706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gebd26f613e_0_706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gebd26f613e_0_706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gebd26f613e_0_706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gebd26f613e_0_706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gebd26f613e_0_706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gebd26f613e_0_706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gebd26f613e_0_706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gebd26f613e_0_706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gebd26f613e_0_706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gebd26f613e_0_706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gebd26f613e_0_706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gebd26f613e_0_706"/>
          <p:cNvSpPr txBox="1"/>
          <p:nvPr>
            <p:ph type="title"/>
          </p:nvPr>
        </p:nvSpPr>
        <p:spPr>
          <a:xfrm>
            <a:off x="960000" y="615833"/>
            <a:ext cx="10272000" cy="65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747" name="Google Shape;747;gebd26f613e_0_706"/>
          <p:cNvGrpSpPr/>
          <p:nvPr/>
        </p:nvGrpSpPr>
        <p:grpSpPr>
          <a:xfrm flipH="1" rot="5400000">
            <a:off x="-151354" y="4280911"/>
            <a:ext cx="715215" cy="4633417"/>
            <a:chOff x="327125" y="2375600"/>
            <a:chExt cx="536425" cy="3475150"/>
          </a:xfrm>
        </p:grpSpPr>
        <p:sp>
          <p:nvSpPr>
            <p:cNvPr id="748" name="Google Shape;748;gebd26f613e_0_70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gebd26f613e_0_70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gebd26f613e_0_70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gebd26f613e_0_70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52" name="Google Shape;752;gebd26f613e_0_70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gebd26f613e_0_70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54" name="Google Shape;754;gebd26f613e_0_70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gebd26f613e_0_70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gebd26f613e_0_70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gebd26f613e_0_70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gebd26f613e_0_70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gebd26f613e_0_70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gebd26f613e_0_70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bd26f613e_0_0"/>
          <p:cNvSpPr txBox="1"/>
          <p:nvPr>
            <p:ph type="title"/>
          </p:nvPr>
        </p:nvSpPr>
        <p:spPr>
          <a:xfrm>
            <a:off x="960000" y="615833"/>
            <a:ext cx="10272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ebas Neue"/>
              <a:buNone/>
              <a:defRPr sz="48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ebd26f613e_0_0"/>
          <p:cNvSpPr txBox="1"/>
          <p:nvPr>
            <p:ph idx="1" type="body"/>
          </p:nvPr>
        </p:nvSpPr>
        <p:spPr>
          <a:xfrm>
            <a:off x="960000" y="2156767"/>
            <a:ext cx="102720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  <a:defRPr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  <a:defRPr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■"/>
              <a:defRPr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  <a:defRPr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  <a:defRPr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■"/>
              <a:defRPr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  <a:defRPr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  <a:defRPr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100"/>
              <a:buFont typeface="Roboto"/>
              <a:buChar char="■"/>
              <a:defRPr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EA4335"/>
          </p15:clr>
        </p15:guide>
        <p15:guide id="2" pos="3840">
          <p15:clr>
            <a:srgbClr val="EA4335"/>
          </p15:clr>
        </p15:guide>
        <p15:guide id="3" pos="605">
          <p15:clr>
            <a:srgbClr val="EA4335"/>
          </p15:clr>
        </p15:guide>
        <p15:guide id="4" pos="7075">
          <p15:clr>
            <a:srgbClr val="EA4335"/>
          </p15:clr>
        </p15:guide>
        <p15:guide id="5" orient="horz" pos="454">
          <p15:clr>
            <a:srgbClr val="EA4335"/>
          </p15:clr>
        </p15:guide>
        <p15:guide id="6" orient="horz" pos="38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1"/>
          <p:cNvSpPr txBox="1"/>
          <p:nvPr>
            <p:ph type="ctrTitle"/>
          </p:nvPr>
        </p:nvSpPr>
        <p:spPr>
          <a:xfrm>
            <a:off x="1524000" y="1016863"/>
            <a:ext cx="91440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074"/>
              <a:buFont typeface="Calibri"/>
              <a:buNone/>
            </a:pPr>
            <a:r>
              <a:rPr b="1" lang="en-US"/>
              <a:t>Taller de Proyecto II</a:t>
            </a:r>
            <a:endParaRPr b="1"/>
          </a:p>
        </p:txBody>
      </p:sp>
      <p:sp>
        <p:nvSpPr>
          <p:cNvPr id="1868" name="Google Shape;1868;p1"/>
          <p:cNvSpPr txBox="1"/>
          <p:nvPr>
            <p:ph idx="1" type="subTitle"/>
          </p:nvPr>
        </p:nvSpPr>
        <p:spPr>
          <a:xfrm>
            <a:off x="1524000" y="2690191"/>
            <a:ext cx="9144000" cy="2875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64"/>
              <a:buNone/>
            </a:pPr>
            <a:r>
              <a:rPr b="1" lang="en-US"/>
              <a:t>Plan de Proyecto </a:t>
            </a:r>
            <a:r>
              <a:rPr b="1" i="1" lang="en-US"/>
              <a:t>N10</a:t>
            </a:r>
            <a:r>
              <a:rPr b="1" lang="en-US"/>
              <a:t> – </a:t>
            </a:r>
            <a:r>
              <a:rPr b="1" i="1" lang="en-US"/>
              <a:t>Crear un cluster de rpi con Kubernetes y containerd o Docker</a:t>
            </a:r>
            <a:endParaRPr b="1" i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864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64"/>
              <a:buNone/>
            </a:pPr>
            <a:r>
              <a:rPr b="1" lang="en-US"/>
              <a:t>Integrantes del Grupo de Desarrollo: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64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64"/>
              <a:buNone/>
            </a:pPr>
            <a:r>
              <a:rPr b="1" i="1" lang="en-US"/>
              <a:t>- Cao Agustin Leonardo - 1593/9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64"/>
              <a:buNone/>
            </a:pPr>
            <a:r>
              <a:rPr b="1" i="1" lang="en-US"/>
              <a:t>- Passerini Fausto Simon - 1002/2</a:t>
            </a:r>
            <a:endParaRPr b="1"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864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"/>
          <p:cNvSpPr txBox="1"/>
          <p:nvPr>
            <p:ph type="title"/>
          </p:nvPr>
        </p:nvSpPr>
        <p:spPr>
          <a:xfrm>
            <a:off x="960000" y="615833"/>
            <a:ext cx="10272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alibri"/>
              <a:buNone/>
            </a:pPr>
            <a:r>
              <a:rPr b="1" lang="en-US"/>
              <a:t>Objetivo/s del Proyecto</a:t>
            </a:r>
            <a:endParaRPr/>
          </a:p>
        </p:txBody>
      </p:sp>
      <p:sp>
        <p:nvSpPr>
          <p:cNvPr id="1874" name="Google Shape;1874;p2"/>
          <p:cNvSpPr txBox="1"/>
          <p:nvPr>
            <p:ph idx="1" type="body"/>
          </p:nvPr>
        </p:nvSpPr>
        <p:spPr>
          <a:xfrm>
            <a:off x="960000" y="1656567"/>
            <a:ext cx="10272000" cy="4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i="1" lang="en-US"/>
              <a:t>Objetivos Generales</a:t>
            </a:r>
            <a:endParaRPr b="1" i="1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-US" sz="2600"/>
              <a:t>Objetivo 1: crear un cluster con kubernetes y docker utilizando SBCs Raspberry Pi 3 B+.</a:t>
            </a:r>
            <a:endParaRPr b="1" i="1" sz="2600"/>
          </a:p>
          <a:p>
            <a:pPr indent="-215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-US" sz="2600"/>
              <a:t>Objetivo 2: Monitorear y registrar el consumo y estado de los recursos de cada SBC al utilizar ambas herramientas.</a:t>
            </a:r>
            <a:endParaRPr b="1" i="1"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i="1" lang="en-US"/>
              <a:t>Objetivos Particulares</a:t>
            </a:r>
            <a:endParaRPr/>
          </a:p>
          <a:p>
            <a:pPr indent="-2159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i="1" lang="en-US" sz="2600"/>
              <a:t>Lograr que una computadora funcione como Load Balancer y la otra como worker.</a:t>
            </a:r>
            <a:endParaRPr b="1" i="1" sz="2600"/>
          </a:p>
          <a:p>
            <a:pPr indent="-215900" lvl="1" marL="685800" rtl="0" algn="l">
              <a:spcBef>
                <a:spcPts val="1000"/>
              </a:spcBef>
              <a:spcAft>
                <a:spcPts val="2100"/>
              </a:spcAft>
              <a:buSzPts val="1600"/>
              <a:buChar char="○"/>
            </a:pPr>
            <a:r>
              <a:rPr b="1" i="1" lang="en-US" sz="2600"/>
              <a:t>Desarrollar una aplicación de prueba, la cual debe correr “dockerizada” dentro del cluster de kubernetes.</a:t>
            </a:r>
            <a:endParaRPr/>
          </a:p>
        </p:txBody>
      </p:sp>
      <p:sp>
        <p:nvSpPr>
          <p:cNvPr id="1875" name="Google Shape;1875;p2"/>
          <p:cNvSpPr txBox="1"/>
          <p:nvPr/>
        </p:nvSpPr>
        <p:spPr>
          <a:xfrm>
            <a:off x="133602" y="6481525"/>
            <a:ext cx="538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Cao, F. Passerini 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Taller de Proyecto II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3"/>
          <p:cNvSpPr txBox="1"/>
          <p:nvPr>
            <p:ph type="title"/>
          </p:nvPr>
        </p:nvSpPr>
        <p:spPr>
          <a:xfrm>
            <a:off x="960000" y="615833"/>
            <a:ext cx="10272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alibri"/>
              <a:buNone/>
            </a:pPr>
            <a:r>
              <a:rPr b="1" lang="en-US"/>
              <a:t>Esquemático Gráfico/Funcionalidad</a:t>
            </a:r>
            <a:endParaRPr b="1"/>
          </a:p>
        </p:txBody>
      </p:sp>
      <p:pic>
        <p:nvPicPr>
          <p:cNvPr id="1881" name="Google Shape;188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26" y="2169550"/>
            <a:ext cx="4817050" cy="34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352" y="1359287"/>
            <a:ext cx="5197974" cy="50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p3"/>
          <p:cNvSpPr txBox="1"/>
          <p:nvPr/>
        </p:nvSpPr>
        <p:spPr>
          <a:xfrm>
            <a:off x="133602" y="6481525"/>
            <a:ext cx="538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Cao, F. Passerini 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Taller de Proyecto II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4"/>
          <p:cNvSpPr txBox="1"/>
          <p:nvPr>
            <p:ph idx="4294967295"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Hardware y Herramientas de Software</a:t>
            </a:r>
            <a:endParaRPr/>
          </a:p>
        </p:txBody>
      </p:sp>
      <p:sp>
        <p:nvSpPr>
          <p:cNvPr id="1889" name="Google Shape;1889;p4"/>
          <p:cNvSpPr txBox="1"/>
          <p:nvPr>
            <p:ph idx="1" type="subTitle"/>
          </p:nvPr>
        </p:nvSpPr>
        <p:spPr>
          <a:xfrm>
            <a:off x="728700" y="2078475"/>
            <a:ext cx="107346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t/>
            </a:r>
            <a:endParaRPr b="1" i="1" sz="2277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i="1" lang="en-US" sz="2277"/>
              <a:t>- SBC Raspberry Pi 3B+ | Almacenamiento USB | Memorias SD | Fuentes | Sensor</a:t>
            </a:r>
            <a:endParaRPr b="1" i="1" sz="2277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i="1" lang="en-US" sz="2277"/>
              <a:t>- Se planifica desarrollar una plataforma docker y una aplicación de prueba dockerizada</a:t>
            </a:r>
            <a:endParaRPr b="1" i="1" sz="2277"/>
          </a:p>
          <a:p>
            <a:pPr indent="-19748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10"/>
              <a:buFont typeface="Calibri"/>
              <a:buChar char="-"/>
            </a:pPr>
            <a:r>
              <a:rPr b="1" i="1" lang="en-US" sz="2277"/>
              <a:t>No se planifica desarrollar hardware</a:t>
            </a:r>
            <a:endParaRPr sz="2277"/>
          </a:p>
          <a:p>
            <a:pPr indent="-19748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10"/>
              <a:buFont typeface="Calibri"/>
              <a:buChar char="-"/>
            </a:pPr>
            <a:r>
              <a:rPr b="1" i="1" lang="en-US" sz="2277"/>
              <a:t>Inicialmente se debe configurar el cluster con kubernetes para dar soporte a los containers de docker en las computadoras. Se utilizará raspbian como SO</a:t>
            </a:r>
            <a:endParaRPr b="1" i="1" sz="2277"/>
          </a:p>
          <a:p>
            <a:pPr indent="-195421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78"/>
              <a:buChar char="-"/>
            </a:pPr>
            <a:r>
              <a:rPr b="1" i="1" lang="en-US" sz="2277"/>
              <a:t>Switch y cables Ethernet</a:t>
            </a:r>
            <a:endParaRPr b="1" i="1" sz="2277"/>
          </a:p>
        </p:txBody>
      </p:sp>
      <p:sp>
        <p:nvSpPr>
          <p:cNvPr id="1890" name="Google Shape;1890;p4"/>
          <p:cNvSpPr txBox="1"/>
          <p:nvPr/>
        </p:nvSpPr>
        <p:spPr>
          <a:xfrm>
            <a:off x="133602" y="6481525"/>
            <a:ext cx="538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Cao, F. Passerini 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Taller de Proyecto II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5"/>
          <p:cNvSpPr txBox="1"/>
          <p:nvPr>
            <p:ph type="title"/>
          </p:nvPr>
        </p:nvSpPr>
        <p:spPr>
          <a:xfrm>
            <a:off x="415650" y="2119958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¡Gracias!</a:t>
            </a:r>
            <a:endParaRPr/>
          </a:p>
        </p:txBody>
      </p:sp>
      <p:sp>
        <p:nvSpPr>
          <p:cNvPr id="1896" name="Google Shape;1896;p5"/>
          <p:cNvSpPr txBox="1"/>
          <p:nvPr/>
        </p:nvSpPr>
        <p:spPr>
          <a:xfrm>
            <a:off x="133602" y="6481525"/>
            <a:ext cx="538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Cao, F. Passerini 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Taller de Proyecto II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2019-08-13T19:14:34Z</dcterms:created>
  <dc:creator>fernando</dc:creator>
</cp:coreProperties>
</file>